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4_2">
  <dgm:title val=""/>
  <dgm:desc val=""/>
  <dgm:catLst>
    <dgm:cat type="accent4" pri="14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6341DD-D808-45B2-8C38-F04F95D9CEC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4_2" csCatId="accent4" phldr="1"/>
      <dgm:spPr/>
      <dgm:t>
        <a:bodyPr/>
        <a:lstStyle/>
        <a:p>
          <a:endParaRPr lang="en-US"/>
        </a:p>
      </dgm:t>
    </dgm:pt>
    <dgm:pt modelId="{FD34905D-0791-45E0-8A20-EBCA8809BF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1 Customers</a:t>
          </a:r>
        </a:p>
      </dgm:t>
    </dgm:pt>
    <dgm:pt modelId="{F5E99E03-B3A8-47C2-9194-3B59BC6F6D59}" type="parTrans" cxnId="{864151E7-9F64-45A6-9B62-EE51CAC6CD87}">
      <dgm:prSet/>
      <dgm:spPr/>
      <dgm:t>
        <a:bodyPr/>
        <a:lstStyle/>
        <a:p>
          <a:endParaRPr lang="en-US"/>
        </a:p>
      </dgm:t>
    </dgm:pt>
    <dgm:pt modelId="{02439C4F-5B17-4611-BAAD-C59123D984BF}" type="sibTrans" cxnId="{864151E7-9F64-45A6-9B62-EE51CAC6CD87}">
      <dgm:prSet/>
      <dgm:spPr/>
      <dgm:t>
        <a:bodyPr/>
        <a:lstStyle/>
        <a:p>
          <a:endParaRPr lang="en-US"/>
        </a:p>
      </dgm:t>
    </dgm:pt>
    <dgm:pt modelId="{F180BA6B-0C73-4CF2-8EC1-F8FC51ED3F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Who are they?</a:t>
          </a:r>
        </a:p>
      </dgm:t>
    </dgm:pt>
    <dgm:pt modelId="{AEA12C62-CDD9-4643-8C1A-6165DF8F5ED0}" type="parTrans" cxnId="{1EF2F52B-57E3-428C-885E-AB4CE4745A65}">
      <dgm:prSet/>
      <dgm:spPr/>
      <dgm:t>
        <a:bodyPr/>
        <a:lstStyle/>
        <a:p>
          <a:endParaRPr lang="en-US"/>
        </a:p>
      </dgm:t>
    </dgm:pt>
    <dgm:pt modelId="{9304F123-4178-4B01-AE47-FBED942E0F70}" type="sibTrans" cxnId="{1EF2F52B-57E3-428C-885E-AB4CE4745A65}">
      <dgm:prSet/>
      <dgm:spPr/>
      <dgm:t>
        <a:bodyPr/>
        <a:lstStyle/>
        <a:p>
          <a:endParaRPr lang="en-US"/>
        </a:p>
      </dgm:t>
    </dgm:pt>
    <dgm:pt modelId="{FE77AB28-D1AE-455D-97CE-67D42BE2F7D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What do they want?</a:t>
          </a:r>
        </a:p>
      </dgm:t>
    </dgm:pt>
    <dgm:pt modelId="{06E47612-78BF-4E09-888F-59E6268588B2}" type="parTrans" cxnId="{766148D0-988C-4641-B57A-3393200D8625}">
      <dgm:prSet/>
      <dgm:spPr/>
      <dgm:t>
        <a:bodyPr/>
        <a:lstStyle/>
        <a:p>
          <a:endParaRPr lang="en-US"/>
        </a:p>
      </dgm:t>
    </dgm:pt>
    <dgm:pt modelId="{E03050D4-A65F-45AA-8BE1-547ED86DD752}" type="sibTrans" cxnId="{766148D0-988C-4641-B57A-3393200D8625}">
      <dgm:prSet/>
      <dgm:spPr/>
      <dgm:t>
        <a:bodyPr/>
        <a:lstStyle/>
        <a:p>
          <a:endParaRPr lang="en-US"/>
        </a:p>
      </dgm:t>
    </dgm:pt>
    <dgm:pt modelId="{537B6788-5808-4CC1-A727-15B170F80A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What do they expect?</a:t>
          </a:r>
        </a:p>
      </dgm:t>
    </dgm:pt>
    <dgm:pt modelId="{2A376D74-A4CB-4E2C-ADFE-5133471BB31F}" type="parTrans" cxnId="{05BD917C-E41A-421E-AD18-F4FCAE68D32A}">
      <dgm:prSet/>
      <dgm:spPr/>
      <dgm:t>
        <a:bodyPr/>
        <a:lstStyle/>
        <a:p>
          <a:endParaRPr lang="en-US"/>
        </a:p>
      </dgm:t>
    </dgm:pt>
    <dgm:pt modelId="{AD27C198-D0CA-4F0A-A1D3-703DF970ECD7}" type="sibTrans" cxnId="{05BD917C-E41A-421E-AD18-F4FCAE68D32A}">
      <dgm:prSet/>
      <dgm:spPr/>
      <dgm:t>
        <a:bodyPr/>
        <a:lstStyle/>
        <a:p>
          <a:endParaRPr lang="en-US"/>
        </a:p>
      </dgm:t>
    </dgm:pt>
    <dgm:pt modelId="{E659EA66-D46A-4462-9F5F-0243D9E87A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2.Technology</a:t>
          </a:r>
        </a:p>
      </dgm:t>
    </dgm:pt>
    <dgm:pt modelId="{EE970892-D90F-47E1-8BEC-28C9DDBB5470}" type="parTrans" cxnId="{A5ADF58A-A53F-42E4-9D41-81DB273676A2}">
      <dgm:prSet/>
      <dgm:spPr/>
      <dgm:t>
        <a:bodyPr/>
        <a:lstStyle/>
        <a:p>
          <a:endParaRPr lang="en-US"/>
        </a:p>
      </dgm:t>
    </dgm:pt>
    <dgm:pt modelId="{CFE8C943-D1EF-408C-AC3B-67CF70F43DDD}" type="sibTrans" cxnId="{A5ADF58A-A53F-42E4-9D41-81DB273676A2}">
      <dgm:prSet/>
      <dgm:spPr/>
      <dgm:t>
        <a:bodyPr/>
        <a:lstStyle/>
        <a:p>
          <a:endParaRPr lang="en-US"/>
        </a:p>
      </dgm:t>
    </dgm:pt>
    <dgm:pt modelId="{59415943-B03F-429A-9472-AFB4BDE9BF7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Disruptive technology that affects BE</a:t>
          </a:r>
        </a:p>
      </dgm:t>
    </dgm:pt>
    <dgm:pt modelId="{99B3E7E2-07B6-4A6B-96F0-F6F714794FAD}" type="parTrans" cxnId="{ABB5C21F-1158-44E1-BFA8-619440459362}">
      <dgm:prSet/>
      <dgm:spPr/>
      <dgm:t>
        <a:bodyPr/>
        <a:lstStyle/>
        <a:p>
          <a:endParaRPr lang="en-US"/>
        </a:p>
      </dgm:t>
    </dgm:pt>
    <dgm:pt modelId="{D2F0ACF2-50AE-4855-BE38-587C1BA880F1}" type="sibTrans" cxnId="{ABB5C21F-1158-44E1-BFA8-619440459362}">
      <dgm:prSet/>
      <dgm:spPr/>
      <dgm:t>
        <a:bodyPr/>
        <a:lstStyle/>
        <a:p>
          <a:endParaRPr lang="en-US"/>
        </a:p>
      </dgm:t>
    </dgm:pt>
    <dgm:pt modelId="{E0C23FE5-E696-4DAB-8B9F-4633ED6648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3. Rivals</a:t>
          </a:r>
        </a:p>
      </dgm:t>
    </dgm:pt>
    <dgm:pt modelId="{D603F270-C953-4598-9F0A-F2632C378B54}" type="parTrans" cxnId="{E98A0CE9-1102-46FD-8E3A-893DC4ECD72F}">
      <dgm:prSet/>
      <dgm:spPr/>
      <dgm:t>
        <a:bodyPr/>
        <a:lstStyle/>
        <a:p>
          <a:endParaRPr lang="en-US"/>
        </a:p>
      </dgm:t>
    </dgm:pt>
    <dgm:pt modelId="{5C72F689-5B0A-4645-BD0C-7DD48EEBF7E1}" type="sibTrans" cxnId="{E98A0CE9-1102-46FD-8E3A-893DC4ECD72F}">
      <dgm:prSet/>
      <dgm:spPr/>
      <dgm:t>
        <a:bodyPr/>
        <a:lstStyle/>
        <a:p>
          <a:endParaRPr lang="en-US"/>
        </a:p>
      </dgm:t>
    </dgm:pt>
    <dgm:pt modelId="{E37BF140-5E9A-4235-ADF5-66CFA8F7C0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Who are they?</a:t>
          </a:r>
        </a:p>
      </dgm:t>
    </dgm:pt>
    <dgm:pt modelId="{3D1D714D-15AB-4466-AC10-17D5098BA0B7}" type="parTrans" cxnId="{A04C5A24-9D40-4D6C-9664-31BE6649BCBC}">
      <dgm:prSet/>
      <dgm:spPr/>
      <dgm:t>
        <a:bodyPr/>
        <a:lstStyle/>
        <a:p>
          <a:endParaRPr lang="en-US"/>
        </a:p>
      </dgm:t>
    </dgm:pt>
    <dgm:pt modelId="{515305F4-12D3-4997-9669-20ABB194A8AD}" type="sibTrans" cxnId="{A04C5A24-9D40-4D6C-9664-31BE6649BCBC}">
      <dgm:prSet/>
      <dgm:spPr/>
      <dgm:t>
        <a:bodyPr/>
        <a:lstStyle/>
        <a:p>
          <a:endParaRPr lang="en-US"/>
        </a:p>
      </dgm:t>
    </dgm:pt>
    <dgm:pt modelId="{84EF1ED8-74C7-4E1D-86B9-5169C63C35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What have they done?</a:t>
          </a:r>
        </a:p>
        <a:p>
          <a:pPr>
            <a:lnSpc>
              <a:spcPct val="100000"/>
            </a:lnSpc>
          </a:pPr>
          <a:r>
            <a:rPr lang="en-US" dirty="0"/>
            <a:t>What are the significant differences?</a:t>
          </a:r>
        </a:p>
      </dgm:t>
    </dgm:pt>
    <dgm:pt modelId="{6920BEB4-F67F-4238-A076-2C4E1E917475}" type="parTrans" cxnId="{6FE50A7A-9BBE-496B-A9D0-4DA995608D32}">
      <dgm:prSet/>
      <dgm:spPr/>
      <dgm:t>
        <a:bodyPr/>
        <a:lstStyle/>
        <a:p>
          <a:endParaRPr lang="en-US"/>
        </a:p>
      </dgm:t>
    </dgm:pt>
    <dgm:pt modelId="{8FA3C06E-AB66-442F-8218-943241F01184}" type="sibTrans" cxnId="{6FE50A7A-9BBE-496B-A9D0-4DA995608D32}">
      <dgm:prSet/>
      <dgm:spPr/>
      <dgm:t>
        <a:bodyPr/>
        <a:lstStyle/>
        <a:p>
          <a:endParaRPr lang="en-US"/>
        </a:p>
      </dgm:t>
    </dgm:pt>
    <dgm:pt modelId="{ED56B152-F6DC-482D-826A-23F0A2AF2EA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4. Market</a:t>
          </a:r>
        </a:p>
        <a:p>
          <a:pPr>
            <a:lnSpc>
              <a:spcPct val="100000"/>
            </a:lnSpc>
          </a:pPr>
          <a:r>
            <a:rPr lang="en-US" dirty="0"/>
            <a:t>Demand and Supply</a:t>
          </a:r>
        </a:p>
      </dgm:t>
    </dgm:pt>
    <dgm:pt modelId="{EAC562DF-BFF8-4944-BFE3-ABAF076E20EE}" type="parTrans" cxnId="{0AB69254-9EA3-4295-B3DD-5A44ABA08FF1}">
      <dgm:prSet/>
      <dgm:spPr/>
      <dgm:t>
        <a:bodyPr/>
        <a:lstStyle/>
        <a:p>
          <a:endParaRPr lang="en-US"/>
        </a:p>
      </dgm:t>
    </dgm:pt>
    <dgm:pt modelId="{E9D43D52-CA35-41F9-9B8D-C29281B44ABB}" type="sibTrans" cxnId="{0AB69254-9EA3-4295-B3DD-5A44ABA08FF1}">
      <dgm:prSet/>
      <dgm:spPr/>
      <dgm:t>
        <a:bodyPr/>
        <a:lstStyle/>
        <a:p>
          <a:endParaRPr lang="en-US"/>
        </a:p>
      </dgm:t>
    </dgm:pt>
    <dgm:pt modelId="{3D5FD423-50C9-4ED4-8D7B-4AF44132EE87}" type="pres">
      <dgm:prSet presAssocID="{7C6341DD-D808-45B2-8C38-F04F95D9CECF}" presName="root" presStyleCnt="0">
        <dgm:presLayoutVars>
          <dgm:dir/>
          <dgm:resizeHandles val="exact"/>
        </dgm:presLayoutVars>
      </dgm:prSet>
      <dgm:spPr/>
    </dgm:pt>
    <dgm:pt modelId="{D0FC6653-2958-4516-830A-125D545A61C7}" type="pres">
      <dgm:prSet presAssocID="{FD34905D-0791-45E0-8A20-EBCA8809BF83}" presName="compNode" presStyleCnt="0"/>
      <dgm:spPr/>
    </dgm:pt>
    <dgm:pt modelId="{53480ACA-28A9-420B-8F7E-CC8FC39E4892}" type="pres">
      <dgm:prSet presAssocID="{FD34905D-0791-45E0-8A20-EBCA8809BF83}" presName="bgRect" presStyleLbl="bgShp" presStyleIdx="0" presStyleCnt="4"/>
      <dgm:spPr/>
    </dgm:pt>
    <dgm:pt modelId="{FDCA2047-14C4-45A9-AE69-6949E322FF74}" type="pres">
      <dgm:prSet presAssocID="{FD34905D-0791-45E0-8A20-EBCA8809BF8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44DCA51-1863-44B2-B1EF-E651AD038E3C}" type="pres">
      <dgm:prSet presAssocID="{FD34905D-0791-45E0-8A20-EBCA8809BF83}" presName="spaceRect" presStyleCnt="0"/>
      <dgm:spPr/>
    </dgm:pt>
    <dgm:pt modelId="{6EB7F434-14F6-4245-AC3C-AF416E73937D}" type="pres">
      <dgm:prSet presAssocID="{FD34905D-0791-45E0-8A20-EBCA8809BF83}" presName="parTx" presStyleLbl="revTx" presStyleIdx="0" presStyleCnt="7">
        <dgm:presLayoutVars>
          <dgm:chMax val="0"/>
          <dgm:chPref val="0"/>
        </dgm:presLayoutVars>
      </dgm:prSet>
      <dgm:spPr/>
    </dgm:pt>
    <dgm:pt modelId="{D56C63A3-8C8B-4435-ACC0-F8E7BB33CB4A}" type="pres">
      <dgm:prSet presAssocID="{FD34905D-0791-45E0-8A20-EBCA8809BF83}" presName="desTx" presStyleLbl="revTx" presStyleIdx="1" presStyleCnt="7">
        <dgm:presLayoutVars/>
      </dgm:prSet>
      <dgm:spPr/>
    </dgm:pt>
    <dgm:pt modelId="{4B6612F8-5284-4B72-81BF-38C410B77CE2}" type="pres">
      <dgm:prSet presAssocID="{02439C4F-5B17-4611-BAAD-C59123D984BF}" presName="sibTrans" presStyleCnt="0"/>
      <dgm:spPr/>
    </dgm:pt>
    <dgm:pt modelId="{0D55C5B7-8928-40EB-80A7-53C1E1348769}" type="pres">
      <dgm:prSet presAssocID="{E659EA66-D46A-4462-9F5F-0243D9E87A87}" presName="compNode" presStyleCnt="0"/>
      <dgm:spPr/>
    </dgm:pt>
    <dgm:pt modelId="{CA6C7A19-6375-43E8-807F-5FD0A4F2D268}" type="pres">
      <dgm:prSet presAssocID="{E659EA66-D46A-4462-9F5F-0243D9E87A87}" presName="bgRect" presStyleLbl="bgShp" presStyleIdx="1" presStyleCnt="4"/>
      <dgm:spPr/>
    </dgm:pt>
    <dgm:pt modelId="{32CCB101-8079-4939-9756-0BFF3F2506A9}" type="pres">
      <dgm:prSet presAssocID="{E659EA66-D46A-4462-9F5F-0243D9E87A8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NA"/>
        </a:ext>
      </dgm:extLst>
    </dgm:pt>
    <dgm:pt modelId="{38C3D635-54ED-4917-A7FB-B8A798F6124B}" type="pres">
      <dgm:prSet presAssocID="{E659EA66-D46A-4462-9F5F-0243D9E87A87}" presName="spaceRect" presStyleCnt="0"/>
      <dgm:spPr/>
    </dgm:pt>
    <dgm:pt modelId="{2911727E-6909-4653-BE63-703001150410}" type="pres">
      <dgm:prSet presAssocID="{E659EA66-D46A-4462-9F5F-0243D9E87A87}" presName="parTx" presStyleLbl="revTx" presStyleIdx="2" presStyleCnt="7">
        <dgm:presLayoutVars>
          <dgm:chMax val="0"/>
          <dgm:chPref val="0"/>
        </dgm:presLayoutVars>
      </dgm:prSet>
      <dgm:spPr/>
    </dgm:pt>
    <dgm:pt modelId="{4118A004-3ACE-42E3-9EE8-68100F1E33C5}" type="pres">
      <dgm:prSet presAssocID="{E659EA66-D46A-4462-9F5F-0243D9E87A87}" presName="desTx" presStyleLbl="revTx" presStyleIdx="3" presStyleCnt="7">
        <dgm:presLayoutVars/>
      </dgm:prSet>
      <dgm:spPr/>
    </dgm:pt>
    <dgm:pt modelId="{7CE0FBDE-0E85-4053-844D-A23D62BB7973}" type="pres">
      <dgm:prSet presAssocID="{CFE8C943-D1EF-408C-AC3B-67CF70F43DDD}" presName="sibTrans" presStyleCnt="0"/>
      <dgm:spPr/>
    </dgm:pt>
    <dgm:pt modelId="{9B675586-F566-482D-B7C7-907123CB4A35}" type="pres">
      <dgm:prSet presAssocID="{E0C23FE5-E696-4DAB-8B9F-4633ED6648CA}" presName="compNode" presStyleCnt="0"/>
      <dgm:spPr/>
    </dgm:pt>
    <dgm:pt modelId="{D7F5ADC0-9D59-4A1A-A384-2EC9E5CA1134}" type="pres">
      <dgm:prSet presAssocID="{E0C23FE5-E696-4DAB-8B9F-4633ED6648CA}" presName="bgRect" presStyleLbl="bgShp" presStyleIdx="2" presStyleCnt="4"/>
      <dgm:spPr/>
    </dgm:pt>
    <dgm:pt modelId="{1E74002C-8FF5-404F-B2D2-0E14FDC3E4AE}" type="pres">
      <dgm:prSet presAssocID="{E0C23FE5-E696-4DAB-8B9F-4633ED6648C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B8488150-FACB-4B43-8E52-FC92642F8C3C}" type="pres">
      <dgm:prSet presAssocID="{E0C23FE5-E696-4DAB-8B9F-4633ED6648CA}" presName="spaceRect" presStyleCnt="0"/>
      <dgm:spPr/>
    </dgm:pt>
    <dgm:pt modelId="{12257303-AC50-44F7-9AE3-9DDA4AE0C67D}" type="pres">
      <dgm:prSet presAssocID="{E0C23FE5-E696-4DAB-8B9F-4633ED6648CA}" presName="parTx" presStyleLbl="revTx" presStyleIdx="4" presStyleCnt="7">
        <dgm:presLayoutVars>
          <dgm:chMax val="0"/>
          <dgm:chPref val="0"/>
        </dgm:presLayoutVars>
      </dgm:prSet>
      <dgm:spPr/>
    </dgm:pt>
    <dgm:pt modelId="{F8FA47EF-9168-4716-9A30-7B025D6F70C8}" type="pres">
      <dgm:prSet presAssocID="{E0C23FE5-E696-4DAB-8B9F-4633ED6648CA}" presName="desTx" presStyleLbl="revTx" presStyleIdx="5" presStyleCnt="7">
        <dgm:presLayoutVars/>
      </dgm:prSet>
      <dgm:spPr/>
    </dgm:pt>
    <dgm:pt modelId="{40B2A1C0-AB68-4BC2-92F6-D01CD516B289}" type="pres">
      <dgm:prSet presAssocID="{5C72F689-5B0A-4645-BD0C-7DD48EEBF7E1}" presName="sibTrans" presStyleCnt="0"/>
      <dgm:spPr/>
    </dgm:pt>
    <dgm:pt modelId="{0E7809E3-CA54-4F8B-AF03-13CE06C9F04A}" type="pres">
      <dgm:prSet presAssocID="{ED56B152-F6DC-482D-826A-23F0A2AF2EA7}" presName="compNode" presStyleCnt="0"/>
      <dgm:spPr/>
    </dgm:pt>
    <dgm:pt modelId="{16AFA867-E094-4019-B32D-2AA228CC4A97}" type="pres">
      <dgm:prSet presAssocID="{ED56B152-F6DC-482D-826A-23F0A2AF2EA7}" presName="bgRect" presStyleLbl="bgShp" presStyleIdx="3" presStyleCnt="4"/>
      <dgm:spPr/>
    </dgm:pt>
    <dgm:pt modelId="{5F9F1FC0-25DC-4E94-8C6B-E85CDD45ABCA}" type="pres">
      <dgm:prSet presAssocID="{ED56B152-F6DC-482D-826A-23F0A2AF2EA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76EF9040-6EAB-4B81-9C6A-5402BC8240A7}" type="pres">
      <dgm:prSet presAssocID="{ED56B152-F6DC-482D-826A-23F0A2AF2EA7}" presName="spaceRect" presStyleCnt="0"/>
      <dgm:spPr/>
    </dgm:pt>
    <dgm:pt modelId="{3B1C3C7D-05CD-473C-B5DB-7B785C681252}" type="pres">
      <dgm:prSet presAssocID="{ED56B152-F6DC-482D-826A-23F0A2AF2EA7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1ABEF800-D591-4C36-A379-36C36B21A7AA}" type="presOf" srcId="{E659EA66-D46A-4462-9F5F-0243D9E87A87}" destId="{2911727E-6909-4653-BE63-703001150410}" srcOrd="0" destOrd="0" presId="urn:microsoft.com/office/officeart/2018/2/layout/IconVerticalSolidList"/>
    <dgm:cxn modelId="{89AA471A-1F2B-47D4-AECE-51B40E5E3567}" type="presOf" srcId="{84EF1ED8-74C7-4E1D-86B9-5169C63C3587}" destId="{F8FA47EF-9168-4716-9A30-7B025D6F70C8}" srcOrd="0" destOrd="1" presId="urn:microsoft.com/office/officeart/2018/2/layout/IconVerticalSolidList"/>
    <dgm:cxn modelId="{ABB5C21F-1158-44E1-BFA8-619440459362}" srcId="{E659EA66-D46A-4462-9F5F-0243D9E87A87}" destId="{59415943-B03F-429A-9472-AFB4BDE9BF7B}" srcOrd="0" destOrd="0" parTransId="{99B3E7E2-07B6-4A6B-96F0-F6F714794FAD}" sibTransId="{D2F0ACF2-50AE-4855-BE38-587C1BA880F1}"/>
    <dgm:cxn modelId="{A04C5A24-9D40-4D6C-9664-31BE6649BCBC}" srcId="{E0C23FE5-E696-4DAB-8B9F-4633ED6648CA}" destId="{E37BF140-5E9A-4235-ADF5-66CFA8F7C092}" srcOrd="0" destOrd="0" parTransId="{3D1D714D-15AB-4466-AC10-17D5098BA0B7}" sibTransId="{515305F4-12D3-4997-9669-20ABB194A8AD}"/>
    <dgm:cxn modelId="{1EF2F52B-57E3-428C-885E-AB4CE4745A65}" srcId="{FD34905D-0791-45E0-8A20-EBCA8809BF83}" destId="{F180BA6B-0C73-4CF2-8EC1-F8FC51ED3F8F}" srcOrd="0" destOrd="0" parTransId="{AEA12C62-CDD9-4643-8C1A-6165DF8F5ED0}" sibTransId="{9304F123-4178-4B01-AE47-FBED942E0F70}"/>
    <dgm:cxn modelId="{549B1C33-81A7-4387-8970-E319830497A4}" type="presOf" srcId="{FE77AB28-D1AE-455D-97CE-67D42BE2F7DB}" destId="{D56C63A3-8C8B-4435-ACC0-F8E7BB33CB4A}" srcOrd="0" destOrd="1" presId="urn:microsoft.com/office/officeart/2018/2/layout/IconVerticalSolidList"/>
    <dgm:cxn modelId="{8B4B014A-F8F6-4200-9163-AC7F8665064E}" type="presOf" srcId="{E37BF140-5E9A-4235-ADF5-66CFA8F7C092}" destId="{F8FA47EF-9168-4716-9A30-7B025D6F70C8}" srcOrd="0" destOrd="0" presId="urn:microsoft.com/office/officeart/2018/2/layout/IconVerticalSolidList"/>
    <dgm:cxn modelId="{0AB69254-9EA3-4295-B3DD-5A44ABA08FF1}" srcId="{7C6341DD-D808-45B2-8C38-F04F95D9CECF}" destId="{ED56B152-F6DC-482D-826A-23F0A2AF2EA7}" srcOrd="3" destOrd="0" parTransId="{EAC562DF-BFF8-4944-BFE3-ABAF076E20EE}" sibTransId="{E9D43D52-CA35-41F9-9B8D-C29281B44ABB}"/>
    <dgm:cxn modelId="{6FE50A7A-9BBE-496B-A9D0-4DA995608D32}" srcId="{E0C23FE5-E696-4DAB-8B9F-4633ED6648CA}" destId="{84EF1ED8-74C7-4E1D-86B9-5169C63C3587}" srcOrd="1" destOrd="0" parTransId="{6920BEB4-F67F-4238-A076-2C4E1E917475}" sibTransId="{8FA3C06E-AB66-442F-8218-943241F01184}"/>
    <dgm:cxn modelId="{05BD917C-E41A-421E-AD18-F4FCAE68D32A}" srcId="{FD34905D-0791-45E0-8A20-EBCA8809BF83}" destId="{537B6788-5808-4CC1-A727-15B170F80A64}" srcOrd="2" destOrd="0" parTransId="{2A376D74-A4CB-4E2C-ADFE-5133471BB31F}" sibTransId="{AD27C198-D0CA-4F0A-A1D3-703DF970ECD7}"/>
    <dgm:cxn modelId="{94E01088-B07E-408A-BF0A-E33DAD2623FB}" type="presOf" srcId="{FD34905D-0791-45E0-8A20-EBCA8809BF83}" destId="{6EB7F434-14F6-4245-AC3C-AF416E73937D}" srcOrd="0" destOrd="0" presId="urn:microsoft.com/office/officeart/2018/2/layout/IconVerticalSolidList"/>
    <dgm:cxn modelId="{A5ADF58A-A53F-42E4-9D41-81DB273676A2}" srcId="{7C6341DD-D808-45B2-8C38-F04F95D9CECF}" destId="{E659EA66-D46A-4462-9F5F-0243D9E87A87}" srcOrd="1" destOrd="0" parTransId="{EE970892-D90F-47E1-8BEC-28C9DDBB5470}" sibTransId="{CFE8C943-D1EF-408C-AC3B-67CF70F43DDD}"/>
    <dgm:cxn modelId="{FA5A6491-CA23-4947-8393-1726D90CC0B5}" type="presOf" srcId="{537B6788-5808-4CC1-A727-15B170F80A64}" destId="{D56C63A3-8C8B-4435-ACC0-F8E7BB33CB4A}" srcOrd="0" destOrd="2" presId="urn:microsoft.com/office/officeart/2018/2/layout/IconVerticalSolidList"/>
    <dgm:cxn modelId="{429B439A-55AD-495D-84FD-7DAE585E04D1}" type="presOf" srcId="{59415943-B03F-429A-9472-AFB4BDE9BF7B}" destId="{4118A004-3ACE-42E3-9EE8-68100F1E33C5}" srcOrd="0" destOrd="0" presId="urn:microsoft.com/office/officeart/2018/2/layout/IconVerticalSolidList"/>
    <dgm:cxn modelId="{B4F0B29A-BC16-43DD-8FBA-9BABCAB6AA3C}" type="presOf" srcId="{7C6341DD-D808-45B2-8C38-F04F95D9CECF}" destId="{3D5FD423-50C9-4ED4-8D7B-4AF44132EE87}" srcOrd="0" destOrd="0" presId="urn:microsoft.com/office/officeart/2018/2/layout/IconVerticalSolidList"/>
    <dgm:cxn modelId="{0A22D4BB-E162-45D0-B818-12C2D6843EC3}" type="presOf" srcId="{F180BA6B-0C73-4CF2-8EC1-F8FC51ED3F8F}" destId="{D56C63A3-8C8B-4435-ACC0-F8E7BB33CB4A}" srcOrd="0" destOrd="0" presId="urn:microsoft.com/office/officeart/2018/2/layout/IconVerticalSolidList"/>
    <dgm:cxn modelId="{766148D0-988C-4641-B57A-3393200D8625}" srcId="{FD34905D-0791-45E0-8A20-EBCA8809BF83}" destId="{FE77AB28-D1AE-455D-97CE-67D42BE2F7DB}" srcOrd="1" destOrd="0" parTransId="{06E47612-78BF-4E09-888F-59E6268588B2}" sibTransId="{E03050D4-A65F-45AA-8BE1-547ED86DD752}"/>
    <dgm:cxn modelId="{864151E7-9F64-45A6-9B62-EE51CAC6CD87}" srcId="{7C6341DD-D808-45B2-8C38-F04F95D9CECF}" destId="{FD34905D-0791-45E0-8A20-EBCA8809BF83}" srcOrd="0" destOrd="0" parTransId="{F5E99E03-B3A8-47C2-9194-3B59BC6F6D59}" sibTransId="{02439C4F-5B17-4611-BAAD-C59123D984BF}"/>
    <dgm:cxn modelId="{E98A0CE9-1102-46FD-8E3A-893DC4ECD72F}" srcId="{7C6341DD-D808-45B2-8C38-F04F95D9CECF}" destId="{E0C23FE5-E696-4DAB-8B9F-4633ED6648CA}" srcOrd="2" destOrd="0" parTransId="{D603F270-C953-4598-9F0A-F2632C378B54}" sibTransId="{5C72F689-5B0A-4645-BD0C-7DD48EEBF7E1}"/>
    <dgm:cxn modelId="{5D6758F2-773C-4740-BD8E-0BFC7B0DFDD1}" type="presOf" srcId="{E0C23FE5-E696-4DAB-8B9F-4633ED6648CA}" destId="{12257303-AC50-44F7-9AE3-9DDA4AE0C67D}" srcOrd="0" destOrd="0" presId="urn:microsoft.com/office/officeart/2018/2/layout/IconVerticalSolidList"/>
    <dgm:cxn modelId="{FBB3F1FF-917C-47BA-B8D8-0990252CA26A}" type="presOf" srcId="{ED56B152-F6DC-482D-826A-23F0A2AF2EA7}" destId="{3B1C3C7D-05CD-473C-B5DB-7B785C681252}" srcOrd="0" destOrd="0" presId="urn:microsoft.com/office/officeart/2018/2/layout/IconVerticalSolidList"/>
    <dgm:cxn modelId="{8F36E162-08EE-4C14-A8A3-E45E97DCC8BD}" type="presParOf" srcId="{3D5FD423-50C9-4ED4-8D7B-4AF44132EE87}" destId="{D0FC6653-2958-4516-830A-125D545A61C7}" srcOrd="0" destOrd="0" presId="urn:microsoft.com/office/officeart/2018/2/layout/IconVerticalSolidList"/>
    <dgm:cxn modelId="{FBECEFDA-EA95-45A4-BE1B-6C50A9B8767B}" type="presParOf" srcId="{D0FC6653-2958-4516-830A-125D545A61C7}" destId="{53480ACA-28A9-420B-8F7E-CC8FC39E4892}" srcOrd="0" destOrd="0" presId="urn:microsoft.com/office/officeart/2018/2/layout/IconVerticalSolidList"/>
    <dgm:cxn modelId="{3F87BE3B-351F-49FC-AA3D-A27AE0316DD1}" type="presParOf" srcId="{D0FC6653-2958-4516-830A-125D545A61C7}" destId="{FDCA2047-14C4-45A9-AE69-6949E322FF74}" srcOrd="1" destOrd="0" presId="urn:microsoft.com/office/officeart/2018/2/layout/IconVerticalSolidList"/>
    <dgm:cxn modelId="{53027BED-278E-41C7-8893-AC0ACA7B46C1}" type="presParOf" srcId="{D0FC6653-2958-4516-830A-125D545A61C7}" destId="{D44DCA51-1863-44B2-B1EF-E651AD038E3C}" srcOrd="2" destOrd="0" presId="urn:microsoft.com/office/officeart/2018/2/layout/IconVerticalSolidList"/>
    <dgm:cxn modelId="{0D55641E-6921-40AF-8A97-5BFC9005E1AC}" type="presParOf" srcId="{D0FC6653-2958-4516-830A-125D545A61C7}" destId="{6EB7F434-14F6-4245-AC3C-AF416E73937D}" srcOrd="3" destOrd="0" presId="urn:microsoft.com/office/officeart/2018/2/layout/IconVerticalSolidList"/>
    <dgm:cxn modelId="{72F489E1-B9CA-42B8-B9CE-6FC880662859}" type="presParOf" srcId="{D0FC6653-2958-4516-830A-125D545A61C7}" destId="{D56C63A3-8C8B-4435-ACC0-F8E7BB33CB4A}" srcOrd="4" destOrd="0" presId="urn:microsoft.com/office/officeart/2018/2/layout/IconVerticalSolidList"/>
    <dgm:cxn modelId="{745D51D5-C851-4FEF-9E34-6581C108300E}" type="presParOf" srcId="{3D5FD423-50C9-4ED4-8D7B-4AF44132EE87}" destId="{4B6612F8-5284-4B72-81BF-38C410B77CE2}" srcOrd="1" destOrd="0" presId="urn:microsoft.com/office/officeart/2018/2/layout/IconVerticalSolidList"/>
    <dgm:cxn modelId="{60975693-8A54-453B-BD4D-99D4B38FFBD5}" type="presParOf" srcId="{3D5FD423-50C9-4ED4-8D7B-4AF44132EE87}" destId="{0D55C5B7-8928-40EB-80A7-53C1E1348769}" srcOrd="2" destOrd="0" presId="urn:microsoft.com/office/officeart/2018/2/layout/IconVerticalSolidList"/>
    <dgm:cxn modelId="{5635587C-23CD-4870-8313-A12263CE8233}" type="presParOf" srcId="{0D55C5B7-8928-40EB-80A7-53C1E1348769}" destId="{CA6C7A19-6375-43E8-807F-5FD0A4F2D268}" srcOrd="0" destOrd="0" presId="urn:microsoft.com/office/officeart/2018/2/layout/IconVerticalSolidList"/>
    <dgm:cxn modelId="{C9E8076E-0AC0-4ADC-B13A-29C1D83D3107}" type="presParOf" srcId="{0D55C5B7-8928-40EB-80A7-53C1E1348769}" destId="{32CCB101-8079-4939-9756-0BFF3F2506A9}" srcOrd="1" destOrd="0" presId="urn:microsoft.com/office/officeart/2018/2/layout/IconVerticalSolidList"/>
    <dgm:cxn modelId="{2BDB3A84-8389-49F6-8294-84B69ECB94DF}" type="presParOf" srcId="{0D55C5B7-8928-40EB-80A7-53C1E1348769}" destId="{38C3D635-54ED-4917-A7FB-B8A798F6124B}" srcOrd="2" destOrd="0" presId="urn:microsoft.com/office/officeart/2018/2/layout/IconVerticalSolidList"/>
    <dgm:cxn modelId="{5D22B88A-0405-4AD4-BAE1-4E201F82710E}" type="presParOf" srcId="{0D55C5B7-8928-40EB-80A7-53C1E1348769}" destId="{2911727E-6909-4653-BE63-703001150410}" srcOrd="3" destOrd="0" presId="urn:microsoft.com/office/officeart/2018/2/layout/IconVerticalSolidList"/>
    <dgm:cxn modelId="{A2EEC4C9-A2A6-43D9-B54E-56BF8C240852}" type="presParOf" srcId="{0D55C5B7-8928-40EB-80A7-53C1E1348769}" destId="{4118A004-3ACE-42E3-9EE8-68100F1E33C5}" srcOrd="4" destOrd="0" presId="urn:microsoft.com/office/officeart/2018/2/layout/IconVerticalSolidList"/>
    <dgm:cxn modelId="{81AD8D5C-2729-44B0-AEBA-3A92E9236DB7}" type="presParOf" srcId="{3D5FD423-50C9-4ED4-8D7B-4AF44132EE87}" destId="{7CE0FBDE-0E85-4053-844D-A23D62BB7973}" srcOrd="3" destOrd="0" presId="urn:microsoft.com/office/officeart/2018/2/layout/IconVerticalSolidList"/>
    <dgm:cxn modelId="{9DCED674-1F8C-4729-AFF6-ACFB58CAE89A}" type="presParOf" srcId="{3D5FD423-50C9-4ED4-8D7B-4AF44132EE87}" destId="{9B675586-F566-482D-B7C7-907123CB4A35}" srcOrd="4" destOrd="0" presId="urn:microsoft.com/office/officeart/2018/2/layout/IconVerticalSolidList"/>
    <dgm:cxn modelId="{D34A854E-8B56-4F7B-B045-BE9742F4EED3}" type="presParOf" srcId="{9B675586-F566-482D-B7C7-907123CB4A35}" destId="{D7F5ADC0-9D59-4A1A-A384-2EC9E5CA1134}" srcOrd="0" destOrd="0" presId="urn:microsoft.com/office/officeart/2018/2/layout/IconVerticalSolidList"/>
    <dgm:cxn modelId="{C3E318D7-9E4F-4255-9383-5DD9E663DB2B}" type="presParOf" srcId="{9B675586-F566-482D-B7C7-907123CB4A35}" destId="{1E74002C-8FF5-404F-B2D2-0E14FDC3E4AE}" srcOrd="1" destOrd="0" presId="urn:microsoft.com/office/officeart/2018/2/layout/IconVerticalSolidList"/>
    <dgm:cxn modelId="{BE8D4943-B1D1-4F38-9FE8-8C8B5D5D9626}" type="presParOf" srcId="{9B675586-F566-482D-B7C7-907123CB4A35}" destId="{B8488150-FACB-4B43-8E52-FC92642F8C3C}" srcOrd="2" destOrd="0" presId="urn:microsoft.com/office/officeart/2018/2/layout/IconVerticalSolidList"/>
    <dgm:cxn modelId="{D0F9B9A1-3BD8-49D1-AD01-C42B0D20A482}" type="presParOf" srcId="{9B675586-F566-482D-B7C7-907123CB4A35}" destId="{12257303-AC50-44F7-9AE3-9DDA4AE0C67D}" srcOrd="3" destOrd="0" presId="urn:microsoft.com/office/officeart/2018/2/layout/IconVerticalSolidList"/>
    <dgm:cxn modelId="{CD309FD8-E594-4A1C-8670-04E644641A6E}" type="presParOf" srcId="{9B675586-F566-482D-B7C7-907123CB4A35}" destId="{F8FA47EF-9168-4716-9A30-7B025D6F70C8}" srcOrd="4" destOrd="0" presId="urn:microsoft.com/office/officeart/2018/2/layout/IconVerticalSolidList"/>
    <dgm:cxn modelId="{E9AFE11D-7665-44AF-9384-E23BA2394D37}" type="presParOf" srcId="{3D5FD423-50C9-4ED4-8D7B-4AF44132EE87}" destId="{40B2A1C0-AB68-4BC2-92F6-D01CD516B289}" srcOrd="5" destOrd="0" presId="urn:microsoft.com/office/officeart/2018/2/layout/IconVerticalSolidList"/>
    <dgm:cxn modelId="{85ED6EFF-DAE6-4260-8294-C97BEA2EF53E}" type="presParOf" srcId="{3D5FD423-50C9-4ED4-8D7B-4AF44132EE87}" destId="{0E7809E3-CA54-4F8B-AF03-13CE06C9F04A}" srcOrd="6" destOrd="0" presId="urn:microsoft.com/office/officeart/2018/2/layout/IconVerticalSolidList"/>
    <dgm:cxn modelId="{ADE01306-3C61-40D4-A998-B025B21FF5BA}" type="presParOf" srcId="{0E7809E3-CA54-4F8B-AF03-13CE06C9F04A}" destId="{16AFA867-E094-4019-B32D-2AA228CC4A97}" srcOrd="0" destOrd="0" presId="urn:microsoft.com/office/officeart/2018/2/layout/IconVerticalSolidList"/>
    <dgm:cxn modelId="{88BA13F1-C661-4DAA-A831-0CDC8B9B8FBC}" type="presParOf" srcId="{0E7809E3-CA54-4F8B-AF03-13CE06C9F04A}" destId="{5F9F1FC0-25DC-4E94-8C6B-E85CDD45ABCA}" srcOrd="1" destOrd="0" presId="urn:microsoft.com/office/officeart/2018/2/layout/IconVerticalSolidList"/>
    <dgm:cxn modelId="{F52C0BB8-D7E1-4838-B062-99AB5C0D3CA8}" type="presParOf" srcId="{0E7809E3-CA54-4F8B-AF03-13CE06C9F04A}" destId="{76EF9040-6EAB-4B81-9C6A-5402BC8240A7}" srcOrd="2" destOrd="0" presId="urn:microsoft.com/office/officeart/2018/2/layout/IconVerticalSolidList"/>
    <dgm:cxn modelId="{8935D799-23E0-423C-B1BE-2B7E4F2DF41E}" type="presParOf" srcId="{0E7809E3-CA54-4F8B-AF03-13CE06C9F04A}" destId="{3B1C3C7D-05CD-473C-B5DB-7B785C68125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80ACA-28A9-420B-8F7E-CC8FC39E4892}">
      <dsp:nvSpPr>
        <dsp:cNvPr id="0" name=""/>
        <dsp:cNvSpPr/>
      </dsp:nvSpPr>
      <dsp:spPr>
        <a:xfrm>
          <a:off x="0" y="2313"/>
          <a:ext cx="6305550" cy="11723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CA2047-14C4-45A9-AE69-6949E322FF74}">
      <dsp:nvSpPr>
        <dsp:cNvPr id="0" name=""/>
        <dsp:cNvSpPr/>
      </dsp:nvSpPr>
      <dsp:spPr>
        <a:xfrm>
          <a:off x="354635" y="266091"/>
          <a:ext cx="644791" cy="6447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7F434-14F6-4245-AC3C-AF416E73937D}">
      <dsp:nvSpPr>
        <dsp:cNvPr id="0" name=""/>
        <dsp:cNvSpPr/>
      </dsp:nvSpPr>
      <dsp:spPr>
        <a:xfrm>
          <a:off x="1354062" y="2313"/>
          <a:ext cx="2837497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1 Customers</a:t>
          </a:r>
        </a:p>
      </dsp:txBody>
      <dsp:txXfrm>
        <a:off x="1354062" y="2313"/>
        <a:ext cx="2837497" cy="1172348"/>
      </dsp:txXfrm>
    </dsp:sp>
    <dsp:sp modelId="{D56C63A3-8C8B-4435-ACC0-F8E7BB33CB4A}">
      <dsp:nvSpPr>
        <dsp:cNvPr id="0" name=""/>
        <dsp:cNvSpPr/>
      </dsp:nvSpPr>
      <dsp:spPr>
        <a:xfrm>
          <a:off x="4191560" y="2313"/>
          <a:ext cx="2113989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Who are they?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What do they want?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What do they expect?</a:t>
          </a:r>
        </a:p>
      </dsp:txBody>
      <dsp:txXfrm>
        <a:off x="4191560" y="2313"/>
        <a:ext cx="2113989" cy="1172348"/>
      </dsp:txXfrm>
    </dsp:sp>
    <dsp:sp modelId="{CA6C7A19-6375-43E8-807F-5FD0A4F2D268}">
      <dsp:nvSpPr>
        <dsp:cNvPr id="0" name=""/>
        <dsp:cNvSpPr/>
      </dsp:nvSpPr>
      <dsp:spPr>
        <a:xfrm>
          <a:off x="0" y="1467749"/>
          <a:ext cx="6305550" cy="11723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CCB101-8079-4939-9756-0BFF3F2506A9}">
      <dsp:nvSpPr>
        <dsp:cNvPr id="0" name=""/>
        <dsp:cNvSpPr/>
      </dsp:nvSpPr>
      <dsp:spPr>
        <a:xfrm>
          <a:off x="354635" y="1731527"/>
          <a:ext cx="644791" cy="6447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11727E-6909-4653-BE63-703001150410}">
      <dsp:nvSpPr>
        <dsp:cNvPr id="0" name=""/>
        <dsp:cNvSpPr/>
      </dsp:nvSpPr>
      <dsp:spPr>
        <a:xfrm>
          <a:off x="1354062" y="1467749"/>
          <a:ext cx="2837497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2.Technology</a:t>
          </a:r>
        </a:p>
      </dsp:txBody>
      <dsp:txXfrm>
        <a:off x="1354062" y="1467749"/>
        <a:ext cx="2837497" cy="1172348"/>
      </dsp:txXfrm>
    </dsp:sp>
    <dsp:sp modelId="{4118A004-3ACE-42E3-9EE8-68100F1E33C5}">
      <dsp:nvSpPr>
        <dsp:cNvPr id="0" name=""/>
        <dsp:cNvSpPr/>
      </dsp:nvSpPr>
      <dsp:spPr>
        <a:xfrm>
          <a:off x="4191560" y="1467749"/>
          <a:ext cx="2113989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Disruptive technology that affects BE</a:t>
          </a:r>
        </a:p>
      </dsp:txBody>
      <dsp:txXfrm>
        <a:off x="4191560" y="1467749"/>
        <a:ext cx="2113989" cy="1172348"/>
      </dsp:txXfrm>
    </dsp:sp>
    <dsp:sp modelId="{D7F5ADC0-9D59-4A1A-A384-2EC9E5CA1134}">
      <dsp:nvSpPr>
        <dsp:cNvPr id="0" name=""/>
        <dsp:cNvSpPr/>
      </dsp:nvSpPr>
      <dsp:spPr>
        <a:xfrm>
          <a:off x="0" y="2933185"/>
          <a:ext cx="6305550" cy="11723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74002C-8FF5-404F-B2D2-0E14FDC3E4AE}">
      <dsp:nvSpPr>
        <dsp:cNvPr id="0" name=""/>
        <dsp:cNvSpPr/>
      </dsp:nvSpPr>
      <dsp:spPr>
        <a:xfrm>
          <a:off x="354635" y="3196963"/>
          <a:ext cx="644791" cy="6447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257303-AC50-44F7-9AE3-9DDA4AE0C67D}">
      <dsp:nvSpPr>
        <dsp:cNvPr id="0" name=""/>
        <dsp:cNvSpPr/>
      </dsp:nvSpPr>
      <dsp:spPr>
        <a:xfrm>
          <a:off x="1354062" y="2933185"/>
          <a:ext cx="2837497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3. Rivals</a:t>
          </a:r>
        </a:p>
      </dsp:txBody>
      <dsp:txXfrm>
        <a:off x="1354062" y="2933185"/>
        <a:ext cx="2837497" cy="1172348"/>
      </dsp:txXfrm>
    </dsp:sp>
    <dsp:sp modelId="{F8FA47EF-9168-4716-9A30-7B025D6F70C8}">
      <dsp:nvSpPr>
        <dsp:cNvPr id="0" name=""/>
        <dsp:cNvSpPr/>
      </dsp:nvSpPr>
      <dsp:spPr>
        <a:xfrm>
          <a:off x="4191560" y="2933185"/>
          <a:ext cx="2113989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Who are they?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What have they done?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What are the significant differences?</a:t>
          </a:r>
        </a:p>
      </dsp:txBody>
      <dsp:txXfrm>
        <a:off x="4191560" y="2933185"/>
        <a:ext cx="2113989" cy="1172348"/>
      </dsp:txXfrm>
    </dsp:sp>
    <dsp:sp modelId="{16AFA867-E094-4019-B32D-2AA228CC4A97}">
      <dsp:nvSpPr>
        <dsp:cNvPr id="0" name=""/>
        <dsp:cNvSpPr/>
      </dsp:nvSpPr>
      <dsp:spPr>
        <a:xfrm>
          <a:off x="0" y="4398621"/>
          <a:ext cx="6305550" cy="11723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9F1FC0-25DC-4E94-8C6B-E85CDD45ABCA}">
      <dsp:nvSpPr>
        <dsp:cNvPr id="0" name=""/>
        <dsp:cNvSpPr/>
      </dsp:nvSpPr>
      <dsp:spPr>
        <a:xfrm>
          <a:off x="354635" y="4662399"/>
          <a:ext cx="644791" cy="64479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C3C7D-05CD-473C-B5DB-7B785C681252}">
      <dsp:nvSpPr>
        <dsp:cNvPr id="0" name=""/>
        <dsp:cNvSpPr/>
      </dsp:nvSpPr>
      <dsp:spPr>
        <a:xfrm>
          <a:off x="1354062" y="4398621"/>
          <a:ext cx="4951487" cy="1172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74" tIns="124074" rIns="124074" bIns="1240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4. Market</a:t>
          </a:r>
        </a:p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Demand and Supply</a:t>
          </a:r>
        </a:p>
      </dsp:txBody>
      <dsp:txXfrm>
        <a:off x="1354062" y="4398621"/>
        <a:ext cx="4951487" cy="11723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26295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638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52854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17602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338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302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535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423107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66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176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70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FAAA892-F778-4E40-AC3B-617269604191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9E4E48-C958-49A4-A259-2333C2E0DDB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80603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4FFECA-0832-4FE3-B587-054A0F2D8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316397B-17DA-416C-9335-E20843833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0257" y="864911"/>
            <a:ext cx="9031484" cy="3467282"/>
          </a:xfrm>
        </p:spPr>
        <p:txBody>
          <a:bodyPr anchor="b">
            <a:normAutofit/>
          </a:bodyPr>
          <a:lstStyle/>
          <a:p>
            <a:r>
              <a:rPr lang="en-US" sz="8000"/>
              <a:t>25 Jan 2016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65858E6-5C0F-4AAE-A1AC-29BA07FFE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070707"/>
            <a:ext cx="12192000" cy="1787292"/>
          </a:xfrm>
          <a:custGeom>
            <a:avLst/>
            <a:gdLst>
              <a:gd name="connsiteX0" fmla="*/ 619389 w 12192000"/>
              <a:gd name="connsiteY0" fmla="*/ 0 h 1787292"/>
              <a:gd name="connsiteX1" fmla="*/ 687652 w 12192000"/>
              <a:gd name="connsiteY1" fmla="*/ 3175 h 1787292"/>
              <a:gd name="connsiteX2" fmla="*/ 747977 w 12192000"/>
              <a:gd name="connsiteY2" fmla="*/ 9525 h 1787292"/>
              <a:gd name="connsiteX3" fmla="*/ 800364 w 12192000"/>
              <a:gd name="connsiteY3" fmla="*/ 20637 h 1787292"/>
              <a:gd name="connsiteX4" fmla="*/ 846402 w 12192000"/>
              <a:gd name="connsiteY4" fmla="*/ 36512 h 1787292"/>
              <a:gd name="connsiteX5" fmla="*/ 887677 w 12192000"/>
              <a:gd name="connsiteY5" fmla="*/ 52387 h 1787292"/>
              <a:gd name="connsiteX6" fmla="*/ 924189 w 12192000"/>
              <a:gd name="connsiteY6" fmla="*/ 68262 h 1787292"/>
              <a:gd name="connsiteX7" fmla="*/ 962289 w 12192000"/>
              <a:gd name="connsiteY7" fmla="*/ 87312 h 1787292"/>
              <a:gd name="connsiteX8" fmla="*/ 1000389 w 12192000"/>
              <a:gd name="connsiteY8" fmla="*/ 106362 h 1787292"/>
              <a:gd name="connsiteX9" fmla="*/ 1036902 w 12192000"/>
              <a:gd name="connsiteY9" fmla="*/ 125412 h 1787292"/>
              <a:gd name="connsiteX10" fmla="*/ 1078177 w 12192000"/>
              <a:gd name="connsiteY10" fmla="*/ 141287 h 1787292"/>
              <a:gd name="connsiteX11" fmla="*/ 1124214 w 12192000"/>
              <a:gd name="connsiteY11" fmla="*/ 155575 h 1787292"/>
              <a:gd name="connsiteX12" fmla="*/ 1176602 w 12192000"/>
              <a:gd name="connsiteY12" fmla="*/ 166687 h 1787292"/>
              <a:gd name="connsiteX13" fmla="*/ 1236927 w 12192000"/>
              <a:gd name="connsiteY13" fmla="*/ 174625 h 1787292"/>
              <a:gd name="connsiteX14" fmla="*/ 1305189 w 12192000"/>
              <a:gd name="connsiteY14" fmla="*/ 176212 h 1787292"/>
              <a:gd name="connsiteX15" fmla="*/ 1373452 w 12192000"/>
              <a:gd name="connsiteY15" fmla="*/ 174625 h 1787292"/>
              <a:gd name="connsiteX16" fmla="*/ 1433777 w 12192000"/>
              <a:gd name="connsiteY16" fmla="*/ 166687 h 1787292"/>
              <a:gd name="connsiteX17" fmla="*/ 1486164 w 12192000"/>
              <a:gd name="connsiteY17" fmla="*/ 155575 h 1787292"/>
              <a:gd name="connsiteX18" fmla="*/ 1532202 w 12192000"/>
              <a:gd name="connsiteY18" fmla="*/ 141287 h 1787292"/>
              <a:gd name="connsiteX19" fmla="*/ 1573477 w 12192000"/>
              <a:gd name="connsiteY19" fmla="*/ 125412 h 1787292"/>
              <a:gd name="connsiteX20" fmla="*/ 1609989 w 12192000"/>
              <a:gd name="connsiteY20" fmla="*/ 106362 h 1787292"/>
              <a:gd name="connsiteX21" fmla="*/ 1648089 w 12192000"/>
              <a:gd name="connsiteY21" fmla="*/ 87312 h 1787292"/>
              <a:gd name="connsiteX22" fmla="*/ 1686189 w 12192000"/>
              <a:gd name="connsiteY22" fmla="*/ 68262 h 1787292"/>
              <a:gd name="connsiteX23" fmla="*/ 1722702 w 12192000"/>
              <a:gd name="connsiteY23" fmla="*/ 52387 h 1787292"/>
              <a:gd name="connsiteX24" fmla="*/ 1763977 w 12192000"/>
              <a:gd name="connsiteY24" fmla="*/ 36512 h 1787292"/>
              <a:gd name="connsiteX25" fmla="*/ 1810014 w 12192000"/>
              <a:gd name="connsiteY25" fmla="*/ 20637 h 1787292"/>
              <a:gd name="connsiteX26" fmla="*/ 1862402 w 12192000"/>
              <a:gd name="connsiteY26" fmla="*/ 9525 h 1787292"/>
              <a:gd name="connsiteX27" fmla="*/ 1922727 w 12192000"/>
              <a:gd name="connsiteY27" fmla="*/ 3175 h 1787292"/>
              <a:gd name="connsiteX28" fmla="*/ 1990989 w 12192000"/>
              <a:gd name="connsiteY28" fmla="*/ 0 h 1787292"/>
              <a:gd name="connsiteX29" fmla="*/ 2059252 w 12192000"/>
              <a:gd name="connsiteY29" fmla="*/ 3175 h 1787292"/>
              <a:gd name="connsiteX30" fmla="*/ 2119577 w 12192000"/>
              <a:gd name="connsiteY30" fmla="*/ 9525 h 1787292"/>
              <a:gd name="connsiteX31" fmla="*/ 2171964 w 12192000"/>
              <a:gd name="connsiteY31" fmla="*/ 20637 h 1787292"/>
              <a:gd name="connsiteX32" fmla="*/ 2218002 w 12192000"/>
              <a:gd name="connsiteY32" fmla="*/ 36512 h 1787292"/>
              <a:gd name="connsiteX33" fmla="*/ 2259277 w 12192000"/>
              <a:gd name="connsiteY33" fmla="*/ 52387 h 1787292"/>
              <a:gd name="connsiteX34" fmla="*/ 2295789 w 12192000"/>
              <a:gd name="connsiteY34" fmla="*/ 68262 h 1787292"/>
              <a:gd name="connsiteX35" fmla="*/ 2333889 w 12192000"/>
              <a:gd name="connsiteY35" fmla="*/ 87312 h 1787292"/>
              <a:gd name="connsiteX36" fmla="*/ 2371989 w 12192000"/>
              <a:gd name="connsiteY36" fmla="*/ 106362 h 1787292"/>
              <a:gd name="connsiteX37" fmla="*/ 2408502 w 12192000"/>
              <a:gd name="connsiteY37" fmla="*/ 125412 h 1787292"/>
              <a:gd name="connsiteX38" fmla="*/ 2449777 w 12192000"/>
              <a:gd name="connsiteY38" fmla="*/ 141287 h 1787292"/>
              <a:gd name="connsiteX39" fmla="*/ 2495814 w 12192000"/>
              <a:gd name="connsiteY39" fmla="*/ 155575 h 1787292"/>
              <a:gd name="connsiteX40" fmla="*/ 2548202 w 12192000"/>
              <a:gd name="connsiteY40" fmla="*/ 166687 h 1787292"/>
              <a:gd name="connsiteX41" fmla="*/ 2608527 w 12192000"/>
              <a:gd name="connsiteY41" fmla="*/ 174625 h 1787292"/>
              <a:gd name="connsiteX42" fmla="*/ 2676789 w 12192000"/>
              <a:gd name="connsiteY42" fmla="*/ 176212 h 1787292"/>
              <a:gd name="connsiteX43" fmla="*/ 2745052 w 12192000"/>
              <a:gd name="connsiteY43" fmla="*/ 174625 h 1787292"/>
              <a:gd name="connsiteX44" fmla="*/ 2805377 w 12192000"/>
              <a:gd name="connsiteY44" fmla="*/ 166687 h 1787292"/>
              <a:gd name="connsiteX45" fmla="*/ 2857764 w 12192000"/>
              <a:gd name="connsiteY45" fmla="*/ 155575 h 1787292"/>
              <a:gd name="connsiteX46" fmla="*/ 2903802 w 12192000"/>
              <a:gd name="connsiteY46" fmla="*/ 141287 h 1787292"/>
              <a:gd name="connsiteX47" fmla="*/ 2945077 w 12192000"/>
              <a:gd name="connsiteY47" fmla="*/ 125412 h 1787292"/>
              <a:gd name="connsiteX48" fmla="*/ 2981589 w 12192000"/>
              <a:gd name="connsiteY48" fmla="*/ 106362 h 1787292"/>
              <a:gd name="connsiteX49" fmla="*/ 3019689 w 12192000"/>
              <a:gd name="connsiteY49" fmla="*/ 87312 h 1787292"/>
              <a:gd name="connsiteX50" fmla="*/ 3057789 w 12192000"/>
              <a:gd name="connsiteY50" fmla="*/ 68262 h 1787292"/>
              <a:gd name="connsiteX51" fmla="*/ 3094302 w 12192000"/>
              <a:gd name="connsiteY51" fmla="*/ 52387 h 1787292"/>
              <a:gd name="connsiteX52" fmla="*/ 3135577 w 12192000"/>
              <a:gd name="connsiteY52" fmla="*/ 36512 h 1787292"/>
              <a:gd name="connsiteX53" fmla="*/ 3181614 w 12192000"/>
              <a:gd name="connsiteY53" fmla="*/ 20637 h 1787292"/>
              <a:gd name="connsiteX54" fmla="*/ 3234002 w 12192000"/>
              <a:gd name="connsiteY54" fmla="*/ 9525 h 1787292"/>
              <a:gd name="connsiteX55" fmla="*/ 3294327 w 12192000"/>
              <a:gd name="connsiteY55" fmla="*/ 3175 h 1787292"/>
              <a:gd name="connsiteX56" fmla="*/ 3361002 w 12192000"/>
              <a:gd name="connsiteY56" fmla="*/ 0 h 1787292"/>
              <a:gd name="connsiteX57" fmla="*/ 3430852 w 12192000"/>
              <a:gd name="connsiteY57" fmla="*/ 3175 h 1787292"/>
              <a:gd name="connsiteX58" fmla="*/ 3491177 w 12192000"/>
              <a:gd name="connsiteY58" fmla="*/ 9525 h 1787292"/>
              <a:gd name="connsiteX59" fmla="*/ 3543564 w 12192000"/>
              <a:gd name="connsiteY59" fmla="*/ 20637 h 1787292"/>
              <a:gd name="connsiteX60" fmla="*/ 3589602 w 12192000"/>
              <a:gd name="connsiteY60" fmla="*/ 36512 h 1787292"/>
              <a:gd name="connsiteX61" fmla="*/ 3630877 w 12192000"/>
              <a:gd name="connsiteY61" fmla="*/ 52387 h 1787292"/>
              <a:gd name="connsiteX62" fmla="*/ 3667389 w 12192000"/>
              <a:gd name="connsiteY62" fmla="*/ 68262 h 1787292"/>
              <a:gd name="connsiteX63" fmla="*/ 3705489 w 12192000"/>
              <a:gd name="connsiteY63" fmla="*/ 87312 h 1787292"/>
              <a:gd name="connsiteX64" fmla="*/ 3743589 w 12192000"/>
              <a:gd name="connsiteY64" fmla="*/ 106362 h 1787292"/>
              <a:gd name="connsiteX65" fmla="*/ 3780102 w 12192000"/>
              <a:gd name="connsiteY65" fmla="*/ 125412 h 1787292"/>
              <a:gd name="connsiteX66" fmla="*/ 3821377 w 12192000"/>
              <a:gd name="connsiteY66" fmla="*/ 141287 h 1787292"/>
              <a:gd name="connsiteX67" fmla="*/ 3867414 w 12192000"/>
              <a:gd name="connsiteY67" fmla="*/ 155575 h 1787292"/>
              <a:gd name="connsiteX68" fmla="*/ 3919802 w 12192000"/>
              <a:gd name="connsiteY68" fmla="*/ 166687 h 1787292"/>
              <a:gd name="connsiteX69" fmla="*/ 3980127 w 12192000"/>
              <a:gd name="connsiteY69" fmla="*/ 174625 h 1787292"/>
              <a:gd name="connsiteX70" fmla="*/ 4048389 w 12192000"/>
              <a:gd name="connsiteY70" fmla="*/ 176212 h 1787292"/>
              <a:gd name="connsiteX71" fmla="*/ 4116652 w 12192000"/>
              <a:gd name="connsiteY71" fmla="*/ 174625 h 1787292"/>
              <a:gd name="connsiteX72" fmla="*/ 4176977 w 12192000"/>
              <a:gd name="connsiteY72" fmla="*/ 166687 h 1787292"/>
              <a:gd name="connsiteX73" fmla="*/ 4229364 w 12192000"/>
              <a:gd name="connsiteY73" fmla="*/ 155575 h 1787292"/>
              <a:gd name="connsiteX74" fmla="*/ 4275402 w 12192000"/>
              <a:gd name="connsiteY74" fmla="*/ 141287 h 1787292"/>
              <a:gd name="connsiteX75" fmla="*/ 4316677 w 12192000"/>
              <a:gd name="connsiteY75" fmla="*/ 125412 h 1787292"/>
              <a:gd name="connsiteX76" fmla="*/ 4353189 w 12192000"/>
              <a:gd name="connsiteY76" fmla="*/ 106362 h 1787292"/>
              <a:gd name="connsiteX77" fmla="*/ 4429389 w 12192000"/>
              <a:gd name="connsiteY77" fmla="*/ 68262 h 1787292"/>
              <a:gd name="connsiteX78" fmla="*/ 4465902 w 12192000"/>
              <a:gd name="connsiteY78" fmla="*/ 52387 h 1787292"/>
              <a:gd name="connsiteX79" fmla="*/ 4507177 w 12192000"/>
              <a:gd name="connsiteY79" fmla="*/ 36512 h 1787292"/>
              <a:gd name="connsiteX80" fmla="*/ 4553214 w 12192000"/>
              <a:gd name="connsiteY80" fmla="*/ 20637 h 1787292"/>
              <a:gd name="connsiteX81" fmla="*/ 4605602 w 12192000"/>
              <a:gd name="connsiteY81" fmla="*/ 9525 h 1787292"/>
              <a:gd name="connsiteX82" fmla="*/ 4665928 w 12192000"/>
              <a:gd name="connsiteY82" fmla="*/ 3175 h 1787292"/>
              <a:gd name="connsiteX83" fmla="*/ 4734189 w 12192000"/>
              <a:gd name="connsiteY83" fmla="*/ 0 h 1787292"/>
              <a:gd name="connsiteX84" fmla="*/ 4802453 w 12192000"/>
              <a:gd name="connsiteY84" fmla="*/ 3175 h 1787292"/>
              <a:gd name="connsiteX85" fmla="*/ 4862777 w 12192000"/>
              <a:gd name="connsiteY85" fmla="*/ 9525 h 1787292"/>
              <a:gd name="connsiteX86" fmla="*/ 4915165 w 12192000"/>
              <a:gd name="connsiteY86" fmla="*/ 20637 h 1787292"/>
              <a:gd name="connsiteX87" fmla="*/ 4961201 w 12192000"/>
              <a:gd name="connsiteY87" fmla="*/ 36512 h 1787292"/>
              <a:gd name="connsiteX88" fmla="*/ 5002476 w 12192000"/>
              <a:gd name="connsiteY88" fmla="*/ 52387 h 1787292"/>
              <a:gd name="connsiteX89" fmla="*/ 5038989 w 12192000"/>
              <a:gd name="connsiteY89" fmla="*/ 68262 h 1787292"/>
              <a:gd name="connsiteX90" fmla="*/ 5077089 w 12192000"/>
              <a:gd name="connsiteY90" fmla="*/ 87312 h 1787292"/>
              <a:gd name="connsiteX91" fmla="*/ 5115189 w 12192000"/>
              <a:gd name="connsiteY91" fmla="*/ 106362 h 1787292"/>
              <a:gd name="connsiteX92" fmla="*/ 5151701 w 12192000"/>
              <a:gd name="connsiteY92" fmla="*/ 125412 h 1787292"/>
              <a:gd name="connsiteX93" fmla="*/ 5192976 w 12192000"/>
              <a:gd name="connsiteY93" fmla="*/ 141287 h 1787292"/>
              <a:gd name="connsiteX94" fmla="*/ 5239014 w 12192000"/>
              <a:gd name="connsiteY94" fmla="*/ 155575 h 1787292"/>
              <a:gd name="connsiteX95" fmla="*/ 5291401 w 12192000"/>
              <a:gd name="connsiteY95" fmla="*/ 166687 h 1787292"/>
              <a:gd name="connsiteX96" fmla="*/ 5351727 w 12192000"/>
              <a:gd name="connsiteY96" fmla="*/ 174625 h 1787292"/>
              <a:gd name="connsiteX97" fmla="*/ 5410199 w 12192000"/>
              <a:gd name="connsiteY97" fmla="*/ 175985 h 1787292"/>
              <a:gd name="connsiteX98" fmla="*/ 5468671 w 12192000"/>
              <a:gd name="connsiteY98" fmla="*/ 174625 h 1787292"/>
              <a:gd name="connsiteX99" fmla="*/ 5528996 w 12192000"/>
              <a:gd name="connsiteY99" fmla="*/ 166687 h 1787292"/>
              <a:gd name="connsiteX100" fmla="*/ 5581383 w 12192000"/>
              <a:gd name="connsiteY100" fmla="*/ 155575 h 1787292"/>
              <a:gd name="connsiteX101" fmla="*/ 5627421 w 12192000"/>
              <a:gd name="connsiteY101" fmla="*/ 141287 h 1787292"/>
              <a:gd name="connsiteX102" fmla="*/ 5668696 w 12192000"/>
              <a:gd name="connsiteY102" fmla="*/ 125412 h 1787292"/>
              <a:gd name="connsiteX103" fmla="*/ 5705209 w 12192000"/>
              <a:gd name="connsiteY103" fmla="*/ 106362 h 1787292"/>
              <a:gd name="connsiteX104" fmla="*/ 5743308 w 12192000"/>
              <a:gd name="connsiteY104" fmla="*/ 87312 h 1787292"/>
              <a:gd name="connsiteX105" fmla="*/ 5781408 w 12192000"/>
              <a:gd name="connsiteY105" fmla="*/ 68262 h 1787292"/>
              <a:gd name="connsiteX106" fmla="*/ 5817921 w 12192000"/>
              <a:gd name="connsiteY106" fmla="*/ 52387 h 1787292"/>
              <a:gd name="connsiteX107" fmla="*/ 5859196 w 12192000"/>
              <a:gd name="connsiteY107" fmla="*/ 36512 h 1787292"/>
              <a:gd name="connsiteX108" fmla="*/ 5905234 w 12192000"/>
              <a:gd name="connsiteY108" fmla="*/ 20637 h 1787292"/>
              <a:gd name="connsiteX109" fmla="*/ 5957621 w 12192000"/>
              <a:gd name="connsiteY109" fmla="*/ 9525 h 1787292"/>
              <a:gd name="connsiteX110" fmla="*/ 6017947 w 12192000"/>
              <a:gd name="connsiteY110" fmla="*/ 3175 h 1787292"/>
              <a:gd name="connsiteX111" fmla="*/ 6086208 w 12192000"/>
              <a:gd name="connsiteY111" fmla="*/ 0 h 1787292"/>
              <a:gd name="connsiteX112" fmla="*/ 6095999 w 12192000"/>
              <a:gd name="connsiteY112" fmla="*/ 455 h 1787292"/>
              <a:gd name="connsiteX113" fmla="*/ 6105789 w 12192000"/>
              <a:gd name="connsiteY113" fmla="*/ 0 h 1787292"/>
              <a:gd name="connsiteX114" fmla="*/ 6174052 w 12192000"/>
              <a:gd name="connsiteY114" fmla="*/ 3175 h 1787292"/>
              <a:gd name="connsiteX115" fmla="*/ 6234377 w 12192000"/>
              <a:gd name="connsiteY115" fmla="*/ 9525 h 1787292"/>
              <a:gd name="connsiteX116" fmla="*/ 6286764 w 12192000"/>
              <a:gd name="connsiteY116" fmla="*/ 20637 h 1787292"/>
              <a:gd name="connsiteX117" fmla="*/ 6332802 w 12192000"/>
              <a:gd name="connsiteY117" fmla="*/ 36512 h 1787292"/>
              <a:gd name="connsiteX118" fmla="*/ 6374077 w 12192000"/>
              <a:gd name="connsiteY118" fmla="*/ 52387 h 1787292"/>
              <a:gd name="connsiteX119" fmla="*/ 6410589 w 12192000"/>
              <a:gd name="connsiteY119" fmla="*/ 68262 h 1787292"/>
              <a:gd name="connsiteX120" fmla="*/ 6448689 w 12192000"/>
              <a:gd name="connsiteY120" fmla="*/ 87312 h 1787292"/>
              <a:gd name="connsiteX121" fmla="*/ 6486789 w 12192000"/>
              <a:gd name="connsiteY121" fmla="*/ 106362 h 1787292"/>
              <a:gd name="connsiteX122" fmla="*/ 6523302 w 12192000"/>
              <a:gd name="connsiteY122" fmla="*/ 125412 h 1787292"/>
              <a:gd name="connsiteX123" fmla="*/ 6564577 w 12192000"/>
              <a:gd name="connsiteY123" fmla="*/ 141287 h 1787292"/>
              <a:gd name="connsiteX124" fmla="*/ 6610614 w 12192000"/>
              <a:gd name="connsiteY124" fmla="*/ 155575 h 1787292"/>
              <a:gd name="connsiteX125" fmla="*/ 6663002 w 12192000"/>
              <a:gd name="connsiteY125" fmla="*/ 166687 h 1787292"/>
              <a:gd name="connsiteX126" fmla="*/ 6723327 w 12192000"/>
              <a:gd name="connsiteY126" fmla="*/ 174625 h 1787292"/>
              <a:gd name="connsiteX127" fmla="*/ 6781799 w 12192000"/>
              <a:gd name="connsiteY127" fmla="*/ 175985 h 1787292"/>
              <a:gd name="connsiteX128" fmla="*/ 6840271 w 12192000"/>
              <a:gd name="connsiteY128" fmla="*/ 174625 h 1787292"/>
              <a:gd name="connsiteX129" fmla="*/ 6900596 w 12192000"/>
              <a:gd name="connsiteY129" fmla="*/ 166687 h 1787292"/>
              <a:gd name="connsiteX130" fmla="*/ 6952983 w 12192000"/>
              <a:gd name="connsiteY130" fmla="*/ 155575 h 1787292"/>
              <a:gd name="connsiteX131" fmla="*/ 6999021 w 12192000"/>
              <a:gd name="connsiteY131" fmla="*/ 141287 h 1787292"/>
              <a:gd name="connsiteX132" fmla="*/ 7040296 w 12192000"/>
              <a:gd name="connsiteY132" fmla="*/ 125412 h 1787292"/>
              <a:gd name="connsiteX133" fmla="*/ 7076808 w 12192000"/>
              <a:gd name="connsiteY133" fmla="*/ 106362 h 1787292"/>
              <a:gd name="connsiteX134" fmla="*/ 7114908 w 12192000"/>
              <a:gd name="connsiteY134" fmla="*/ 87312 h 1787292"/>
              <a:gd name="connsiteX135" fmla="*/ 7153008 w 12192000"/>
              <a:gd name="connsiteY135" fmla="*/ 68262 h 1787292"/>
              <a:gd name="connsiteX136" fmla="*/ 7189521 w 12192000"/>
              <a:gd name="connsiteY136" fmla="*/ 52387 h 1787292"/>
              <a:gd name="connsiteX137" fmla="*/ 7230796 w 12192000"/>
              <a:gd name="connsiteY137" fmla="*/ 36512 h 1787292"/>
              <a:gd name="connsiteX138" fmla="*/ 7276833 w 12192000"/>
              <a:gd name="connsiteY138" fmla="*/ 20637 h 1787292"/>
              <a:gd name="connsiteX139" fmla="*/ 7329221 w 12192000"/>
              <a:gd name="connsiteY139" fmla="*/ 9525 h 1787292"/>
              <a:gd name="connsiteX140" fmla="*/ 7389546 w 12192000"/>
              <a:gd name="connsiteY140" fmla="*/ 3175 h 1787292"/>
              <a:gd name="connsiteX141" fmla="*/ 7457808 w 12192000"/>
              <a:gd name="connsiteY141" fmla="*/ 0 h 1787292"/>
              <a:gd name="connsiteX142" fmla="*/ 7526071 w 12192000"/>
              <a:gd name="connsiteY142" fmla="*/ 3175 h 1787292"/>
              <a:gd name="connsiteX143" fmla="*/ 7586396 w 12192000"/>
              <a:gd name="connsiteY143" fmla="*/ 9525 h 1787292"/>
              <a:gd name="connsiteX144" fmla="*/ 7638783 w 12192000"/>
              <a:gd name="connsiteY144" fmla="*/ 20637 h 1787292"/>
              <a:gd name="connsiteX145" fmla="*/ 7684821 w 12192000"/>
              <a:gd name="connsiteY145" fmla="*/ 36512 h 1787292"/>
              <a:gd name="connsiteX146" fmla="*/ 7726096 w 12192000"/>
              <a:gd name="connsiteY146" fmla="*/ 52387 h 1787292"/>
              <a:gd name="connsiteX147" fmla="*/ 7762608 w 12192000"/>
              <a:gd name="connsiteY147" fmla="*/ 68262 h 1787292"/>
              <a:gd name="connsiteX148" fmla="*/ 7800708 w 12192000"/>
              <a:gd name="connsiteY148" fmla="*/ 87312 h 1787292"/>
              <a:gd name="connsiteX149" fmla="*/ 7838808 w 12192000"/>
              <a:gd name="connsiteY149" fmla="*/ 106362 h 1787292"/>
              <a:gd name="connsiteX150" fmla="*/ 7875321 w 12192000"/>
              <a:gd name="connsiteY150" fmla="*/ 125412 h 1787292"/>
              <a:gd name="connsiteX151" fmla="*/ 7916596 w 12192000"/>
              <a:gd name="connsiteY151" fmla="*/ 141287 h 1787292"/>
              <a:gd name="connsiteX152" fmla="*/ 7962633 w 12192000"/>
              <a:gd name="connsiteY152" fmla="*/ 155575 h 1787292"/>
              <a:gd name="connsiteX153" fmla="*/ 8015021 w 12192000"/>
              <a:gd name="connsiteY153" fmla="*/ 166687 h 1787292"/>
              <a:gd name="connsiteX154" fmla="*/ 8075346 w 12192000"/>
              <a:gd name="connsiteY154" fmla="*/ 174625 h 1787292"/>
              <a:gd name="connsiteX155" fmla="*/ 8143608 w 12192000"/>
              <a:gd name="connsiteY155" fmla="*/ 176212 h 1787292"/>
              <a:gd name="connsiteX156" fmla="*/ 8211871 w 12192000"/>
              <a:gd name="connsiteY156" fmla="*/ 174625 h 1787292"/>
              <a:gd name="connsiteX157" fmla="*/ 8272196 w 12192000"/>
              <a:gd name="connsiteY157" fmla="*/ 166687 h 1787292"/>
              <a:gd name="connsiteX158" fmla="*/ 8324583 w 12192000"/>
              <a:gd name="connsiteY158" fmla="*/ 155575 h 1787292"/>
              <a:gd name="connsiteX159" fmla="*/ 8370621 w 12192000"/>
              <a:gd name="connsiteY159" fmla="*/ 141287 h 1787292"/>
              <a:gd name="connsiteX160" fmla="*/ 8411896 w 12192000"/>
              <a:gd name="connsiteY160" fmla="*/ 125412 h 1787292"/>
              <a:gd name="connsiteX161" fmla="*/ 8448408 w 12192000"/>
              <a:gd name="connsiteY161" fmla="*/ 106362 h 1787292"/>
              <a:gd name="connsiteX162" fmla="*/ 8486508 w 12192000"/>
              <a:gd name="connsiteY162" fmla="*/ 87312 h 1787292"/>
              <a:gd name="connsiteX163" fmla="*/ 8524608 w 12192000"/>
              <a:gd name="connsiteY163" fmla="*/ 68262 h 1787292"/>
              <a:gd name="connsiteX164" fmla="*/ 8561120 w 12192000"/>
              <a:gd name="connsiteY164" fmla="*/ 52387 h 1787292"/>
              <a:gd name="connsiteX165" fmla="*/ 8602396 w 12192000"/>
              <a:gd name="connsiteY165" fmla="*/ 36512 h 1787292"/>
              <a:gd name="connsiteX166" fmla="*/ 8648432 w 12192000"/>
              <a:gd name="connsiteY166" fmla="*/ 20637 h 1787292"/>
              <a:gd name="connsiteX167" fmla="*/ 8700820 w 12192000"/>
              <a:gd name="connsiteY167" fmla="*/ 9525 h 1787292"/>
              <a:gd name="connsiteX168" fmla="*/ 8761146 w 12192000"/>
              <a:gd name="connsiteY168" fmla="*/ 3175 h 1787292"/>
              <a:gd name="connsiteX169" fmla="*/ 8827820 w 12192000"/>
              <a:gd name="connsiteY169" fmla="*/ 0 h 1787292"/>
              <a:gd name="connsiteX170" fmla="*/ 8897670 w 12192000"/>
              <a:gd name="connsiteY170" fmla="*/ 3175 h 1787292"/>
              <a:gd name="connsiteX171" fmla="*/ 8957996 w 12192000"/>
              <a:gd name="connsiteY171" fmla="*/ 9525 h 1787292"/>
              <a:gd name="connsiteX172" fmla="*/ 9010382 w 12192000"/>
              <a:gd name="connsiteY172" fmla="*/ 20637 h 1787292"/>
              <a:gd name="connsiteX173" fmla="*/ 9056420 w 12192000"/>
              <a:gd name="connsiteY173" fmla="*/ 36512 h 1787292"/>
              <a:gd name="connsiteX174" fmla="*/ 9097696 w 12192000"/>
              <a:gd name="connsiteY174" fmla="*/ 52387 h 1787292"/>
              <a:gd name="connsiteX175" fmla="*/ 9134208 w 12192000"/>
              <a:gd name="connsiteY175" fmla="*/ 68262 h 1787292"/>
              <a:gd name="connsiteX176" fmla="*/ 9172308 w 12192000"/>
              <a:gd name="connsiteY176" fmla="*/ 87312 h 1787292"/>
              <a:gd name="connsiteX177" fmla="*/ 9210408 w 12192000"/>
              <a:gd name="connsiteY177" fmla="*/ 106362 h 1787292"/>
              <a:gd name="connsiteX178" fmla="*/ 9246920 w 12192000"/>
              <a:gd name="connsiteY178" fmla="*/ 125412 h 1787292"/>
              <a:gd name="connsiteX179" fmla="*/ 9288196 w 12192000"/>
              <a:gd name="connsiteY179" fmla="*/ 141287 h 1787292"/>
              <a:gd name="connsiteX180" fmla="*/ 9334232 w 12192000"/>
              <a:gd name="connsiteY180" fmla="*/ 155575 h 1787292"/>
              <a:gd name="connsiteX181" fmla="*/ 9386620 w 12192000"/>
              <a:gd name="connsiteY181" fmla="*/ 166687 h 1787292"/>
              <a:gd name="connsiteX182" fmla="*/ 9446946 w 12192000"/>
              <a:gd name="connsiteY182" fmla="*/ 174625 h 1787292"/>
              <a:gd name="connsiteX183" fmla="*/ 9515208 w 12192000"/>
              <a:gd name="connsiteY183" fmla="*/ 176212 h 1787292"/>
              <a:gd name="connsiteX184" fmla="*/ 9583470 w 12192000"/>
              <a:gd name="connsiteY184" fmla="*/ 174625 h 1787292"/>
              <a:gd name="connsiteX185" fmla="*/ 9643796 w 12192000"/>
              <a:gd name="connsiteY185" fmla="*/ 166687 h 1787292"/>
              <a:gd name="connsiteX186" fmla="*/ 9696182 w 12192000"/>
              <a:gd name="connsiteY186" fmla="*/ 155575 h 1787292"/>
              <a:gd name="connsiteX187" fmla="*/ 9742220 w 12192000"/>
              <a:gd name="connsiteY187" fmla="*/ 141287 h 1787292"/>
              <a:gd name="connsiteX188" fmla="*/ 9783496 w 12192000"/>
              <a:gd name="connsiteY188" fmla="*/ 125412 h 1787292"/>
              <a:gd name="connsiteX189" fmla="*/ 9820008 w 12192000"/>
              <a:gd name="connsiteY189" fmla="*/ 106362 h 1787292"/>
              <a:gd name="connsiteX190" fmla="*/ 9896208 w 12192000"/>
              <a:gd name="connsiteY190" fmla="*/ 68262 h 1787292"/>
              <a:gd name="connsiteX191" fmla="*/ 9932720 w 12192000"/>
              <a:gd name="connsiteY191" fmla="*/ 52387 h 1787292"/>
              <a:gd name="connsiteX192" fmla="*/ 9973996 w 12192000"/>
              <a:gd name="connsiteY192" fmla="*/ 36512 h 1787292"/>
              <a:gd name="connsiteX193" fmla="*/ 10020032 w 12192000"/>
              <a:gd name="connsiteY193" fmla="*/ 20637 h 1787292"/>
              <a:gd name="connsiteX194" fmla="*/ 10072420 w 12192000"/>
              <a:gd name="connsiteY194" fmla="*/ 9525 h 1787292"/>
              <a:gd name="connsiteX195" fmla="*/ 10132746 w 12192000"/>
              <a:gd name="connsiteY195" fmla="*/ 3175 h 1787292"/>
              <a:gd name="connsiteX196" fmla="*/ 10201008 w 12192000"/>
              <a:gd name="connsiteY196" fmla="*/ 0 h 1787292"/>
              <a:gd name="connsiteX197" fmla="*/ 10269270 w 12192000"/>
              <a:gd name="connsiteY197" fmla="*/ 3175 h 1787292"/>
              <a:gd name="connsiteX198" fmla="*/ 10329596 w 12192000"/>
              <a:gd name="connsiteY198" fmla="*/ 9525 h 1787292"/>
              <a:gd name="connsiteX199" fmla="*/ 10381982 w 12192000"/>
              <a:gd name="connsiteY199" fmla="*/ 20637 h 1787292"/>
              <a:gd name="connsiteX200" fmla="*/ 10428020 w 12192000"/>
              <a:gd name="connsiteY200" fmla="*/ 36512 h 1787292"/>
              <a:gd name="connsiteX201" fmla="*/ 10469296 w 12192000"/>
              <a:gd name="connsiteY201" fmla="*/ 52387 h 1787292"/>
              <a:gd name="connsiteX202" fmla="*/ 10505808 w 12192000"/>
              <a:gd name="connsiteY202" fmla="*/ 68262 h 1787292"/>
              <a:gd name="connsiteX203" fmla="*/ 10543908 w 12192000"/>
              <a:gd name="connsiteY203" fmla="*/ 87312 h 1787292"/>
              <a:gd name="connsiteX204" fmla="*/ 10582008 w 12192000"/>
              <a:gd name="connsiteY204" fmla="*/ 106362 h 1787292"/>
              <a:gd name="connsiteX205" fmla="*/ 10618520 w 12192000"/>
              <a:gd name="connsiteY205" fmla="*/ 125412 h 1787292"/>
              <a:gd name="connsiteX206" fmla="*/ 10659796 w 12192000"/>
              <a:gd name="connsiteY206" fmla="*/ 141287 h 1787292"/>
              <a:gd name="connsiteX207" fmla="*/ 10705832 w 12192000"/>
              <a:gd name="connsiteY207" fmla="*/ 155575 h 1787292"/>
              <a:gd name="connsiteX208" fmla="*/ 10758220 w 12192000"/>
              <a:gd name="connsiteY208" fmla="*/ 166687 h 1787292"/>
              <a:gd name="connsiteX209" fmla="*/ 10818546 w 12192000"/>
              <a:gd name="connsiteY209" fmla="*/ 174625 h 1787292"/>
              <a:gd name="connsiteX210" fmla="*/ 10886808 w 12192000"/>
              <a:gd name="connsiteY210" fmla="*/ 176212 h 1787292"/>
              <a:gd name="connsiteX211" fmla="*/ 10955070 w 12192000"/>
              <a:gd name="connsiteY211" fmla="*/ 174625 h 1787292"/>
              <a:gd name="connsiteX212" fmla="*/ 11015396 w 12192000"/>
              <a:gd name="connsiteY212" fmla="*/ 166687 h 1787292"/>
              <a:gd name="connsiteX213" fmla="*/ 11067782 w 12192000"/>
              <a:gd name="connsiteY213" fmla="*/ 155575 h 1787292"/>
              <a:gd name="connsiteX214" fmla="*/ 11113820 w 12192000"/>
              <a:gd name="connsiteY214" fmla="*/ 141287 h 1787292"/>
              <a:gd name="connsiteX215" fmla="*/ 11155096 w 12192000"/>
              <a:gd name="connsiteY215" fmla="*/ 125412 h 1787292"/>
              <a:gd name="connsiteX216" fmla="*/ 11191608 w 12192000"/>
              <a:gd name="connsiteY216" fmla="*/ 106362 h 1787292"/>
              <a:gd name="connsiteX217" fmla="*/ 11229708 w 12192000"/>
              <a:gd name="connsiteY217" fmla="*/ 87312 h 1787292"/>
              <a:gd name="connsiteX218" fmla="*/ 11267808 w 12192000"/>
              <a:gd name="connsiteY218" fmla="*/ 68262 h 1787292"/>
              <a:gd name="connsiteX219" fmla="*/ 11304320 w 12192000"/>
              <a:gd name="connsiteY219" fmla="*/ 52387 h 1787292"/>
              <a:gd name="connsiteX220" fmla="*/ 11345596 w 12192000"/>
              <a:gd name="connsiteY220" fmla="*/ 36512 h 1787292"/>
              <a:gd name="connsiteX221" fmla="*/ 11391632 w 12192000"/>
              <a:gd name="connsiteY221" fmla="*/ 20637 h 1787292"/>
              <a:gd name="connsiteX222" fmla="*/ 11444020 w 12192000"/>
              <a:gd name="connsiteY222" fmla="*/ 9525 h 1787292"/>
              <a:gd name="connsiteX223" fmla="*/ 11504346 w 12192000"/>
              <a:gd name="connsiteY223" fmla="*/ 3175 h 1787292"/>
              <a:gd name="connsiteX224" fmla="*/ 11572608 w 12192000"/>
              <a:gd name="connsiteY224" fmla="*/ 0 h 1787292"/>
              <a:gd name="connsiteX225" fmla="*/ 11640870 w 12192000"/>
              <a:gd name="connsiteY225" fmla="*/ 3175 h 1787292"/>
              <a:gd name="connsiteX226" fmla="*/ 11701196 w 12192000"/>
              <a:gd name="connsiteY226" fmla="*/ 9525 h 1787292"/>
              <a:gd name="connsiteX227" fmla="*/ 11753582 w 12192000"/>
              <a:gd name="connsiteY227" fmla="*/ 20637 h 1787292"/>
              <a:gd name="connsiteX228" fmla="*/ 11799620 w 12192000"/>
              <a:gd name="connsiteY228" fmla="*/ 36512 h 1787292"/>
              <a:gd name="connsiteX229" fmla="*/ 11840896 w 12192000"/>
              <a:gd name="connsiteY229" fmla="*/ 52387 h 1787292"/>
              <a:gd name="connsiteX230" fmla="*/ 11877408 w 12192000"/>
              <a:gd name="connsiteY230" fmla="*/ 68262 h 1787292"/>
              <a:gd name="connsiteX231" fmla="*/ 11915508 w 12192000"/>
              <a:gd name="connsiteY231" fmla="*/ 87312 h 1787292"/>
              <a:gd name="connsiteX232" fmla="*/ 11953608 w 12192000"/>
              <a:gd name="connsiteY232" fmla="*/ 106362 h 1787292"/>
              <a:gd name="connsiteX233" fmla="*/ 11990120 w 12192000"/>
              <a:gd name="connsiteY233" fmla="*/ 125412 h 1787292"/>
              <a:gd name="connsiteX234" fmla="*/ 12031396 w 12192000"/>
              <a:gd name="connsiteY234" fmla="*/ 141287 h 1787292"/>
              <a:gd name="connsiteX235" fmla="*/ 12077432 w 12192000"/>
              <a:gd name="connsiteY235" fmla="*/ 155575 h 1787292"/>
              <a:gd name="connsiteX236" fmla="*/ 12129820 w 12192000"/>
              <a:gd name="connsiteY236" fmla="*/ 166688 h 1787292"/>
              <a:gd name="connsiteX237" fmla="*/ 12190146 w 12192000"/>
              <a:gd name="connsiteY237" fmla="*/ 174625 h 1787292"/>
              <a:gd name="connsiteX238" fmla="*/ 12192000 w 12192000"/>
              <a:gd name="connsiteY238" fmla="*/ 174668 h 1787292"/>
              <a:gd name="connsiteX239" fmla="*/ 12192000 w 12192000"/>
              <a:gd name="connsiteY239" fmla="*/ 885826 h 1787292"/>
              <a:gd name="connsiteX240" fmla="*/ 12192000 w 12192000"/>
              <a:gd name="connsiteY240" fmla="*/ 1787292 h 1787292"/>
              <a:gd name="connsiteX241" fmla="*/ 0 w 12192000"/>
              <a:gd name="connsiteY241" fmla="*/ 1787292 h 1787292"/>
              <a:gd name="connsiteX242" fmla="*/ 0 w 12192000"/>
              <a:gd name="connsiteY242" fmla="*/ 885826 h 1787292"/>
              <a:gd name="connsiteX243" fmla="*/ 0 w 12192000"/>
              <a:gd name="connsiteY243" fmla="*/ 174668 h 1787292"/>
              <a:gd name="connsiteX244" fmla="*/ 1852 w 12192000"/>
              <a:gd name="connsiteY244" fmla="*/ 174625 h 1787292"/>
              <a:gd name="connsiteX245" fmla="*/ 62177 w 12192000"/>
              <a:gd name="connsiteY245" fmla="*/ 166687 h 1787292"/>
              <a:gd name="connsiteX246" fmla="*/ 114564 w 12192000"/>
              <a:gd name="connsiteY246" fmla="*/ 155575 h 1787292"/>
              <a:gd name="connsiteX247" fmla="*/ 160602 w 12192000"/>
              <a:gd name="connsiteY247" fmla="*/ 141287 h 1787292"/>
              <a:gd name="connsiteX248" fmla="*/ 201877 w 12192000"/>
              <a:gd name="connsiteY248" fmla="*/ 125412 h 1787292"/>
              <a:gd name="connsiteX249" fmla="*/ 238389 w 12192000"/>
              <a:gd name="connsiteY249" fmla="*/ 106362 h 1787292"/>
              <a:gd name="connsiteX250" fmla="*/ 276489 w 12192000"/>
              <a:gd name="connsiteY250" fmla="*/ 87312 h 1787292"/>
              <a:gd name="connsiteX251" fmla="*/ 314589 w 12192000"/>
              <a:gd name="connsiteY251" fmla="*/ 68262 h 1787292"/>
              <a:gd name="connsiteX252" fmla="*/ 351102 w 12192000"/>
              <a:gd name="connsiteY252" fmla="*/ 52387 h 1787292"/>
              <a:gd name="connsiteX253" fmla="*/ 392377 w 12192000"/>
              <a:gd name="connsiteY253" fmla="*/ 36512 h 1787292"/>
              <a:gd name="connsiteX254" fmla="*/ 438414 w 12192000"/>
              <a:gd name="connsiteY254" fmla="*/ 20637 h 1787292"/>
              <a:gd name="connsiteX255" fmla="*/ 490802 w 12192000"/>
              <a:gd name="connsiteY255" fmla="*/ 9525 h 1787292"/>
              <a:gd name="connsiteX256" fmla="*/ 551127 w 12192000"/>
              <a:gd name="connsiteY256" fmla="*/ 3175 h 178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2192000" h="1787292">
                <a:moveTo>
                  <a:pt x="619389" y="0"/>
                </a:moveTo>
                <a:lnTo>
                  <a:pt x="687652" y="3175"/>
                </a:lnTo>
                <a:lnTo>
                  <a:pt x="747977" y="9525"/>
                </a:lnTo>
                <a:lnTo>
                  <a:pt x="800364" y="20637"/>
                </a:lnTo>
                <a:lnTo>
                  <a:pt x="846402" y="36512"/>
                </a:lnTo>
                <a:lnTo>
                  <a:pt x="887677" y="52387"/>
                </a:lnTo>
                <a:lnTo>
                  <a:pt x="924189" y="68262"/>
                </a:lnTo>
                <a:lnTo>
                  <a:pt x="962289" y="87312"/>
                </a:lnTo>
                <a:lnTo>
                  <a:pt x="1000389" y="106362"/>
                </a:lnTo>
                <a:lnTo>
                  <a:pt x="1036902" y="125412"/>
                </a:lnTo>
                <a:lnTo>
                  <a:pt x="1078177" y="141287"/>
                </a:lnTo>
                <a:lnTo>
                  <a:pt x="1124214" y="155575"/>
                </a:lnTo>
                <a:lnTo>
                  <a:pt x="1176602" y="166687"/>
                </a:lnTo>
                <a:lnTo>
                  <a:pt x="1236927" y="174625"/>
                </a:lnTo>
                <a:lnTo>
                  <a:pt x="1305189" y="176212"/>
                </a:lnTo>
                <a:lnTo>
                  <a:pt x="1373452" y="174625"/>
                </a:lnTo>
                <a:lnTo>
                  <a:pt x="1433777" y="166687"/>
                </a:lnTo>
                <a:lnTo>
                  <a:pt x="1486164" y="155575"/>
                </a:lnTo>
                <a:lnTo>
                  <a:pt x="1532202" y="141287"/>
                </a:lnTo>
                <a:lnTo>
                  <a:pt x="1573477" y="125412"/>
                </a:lnTo>
                <a:lnTo>
                  <a:pt x="1609989" y="106362"/>
                </a:lnTo>
                <a:lnTo>
                  <a:pt x="1648089" y="87312"/>
                </a:lnTo>
                <a:lnTo>
                  <a:pt x="1686189" y="68262"/>
                </a:lnTo>
                <a:lnTo>
                  <a:pt x="1722702" y="52387"/>
                </a:lnTo>
                <a:lnTo>
                  <a:pt x="1763977" y="36512"/>
                </a:lnTo>
                <a:lnTo>
                  <a:pt x="1810014" y="20637"/>
                </a:lnTo>
                <a:lnTo>
                  <a:pt x="1862402" y="9525"/>
                </a:lnTo>
                <a:lnTo>
                  <a:pt x="1922727" y="3175"/>
                </a:lnTo>
                <a:lnTo>
                  <a:pt x="1990989" y="0"/>
                </a:lnTo>
                <a:lnTo>
                  <a:pt x="2059252" y="3175"/>
                </a:lnTo>
                <a:lnTo>
                  <a:pt x="2119577" y="9525"/>
                </a:lnTo>
                <a:lnTo>
                  <a:pt x="2171964" y="20637"/>
                </a:lnTo>
                <a:lnTo>
                  <a:pt x="2218002" y="36512"/>
                </a:lnTo>
                <a:lnTo>
                  <a:pt x="2259277" y="52387"/>
                </a:lnTo>
                <a:lnTo>
                  <a:pt x="2295789" y="68262"/>
                </a:lnTo>
                <a:lnTo>
                  <a:pt x="2333889" y="87312"/>
                </a:lnTo>
                <a:lnTo>
                  <a:pt x="2371989" y="106362"/>
                </a:lnTo>
                <a:lnTo>
                  <a:pt x="2408502" y="125412"/>
                </a:lnTo>
                <a:lnTo>
                  <a:pt x="2449777" y="141287"/>
                </a:lnTo>
                <a:lnTo>
                  <a:pt x="2495814" y="155575"/>
                </a:lnTo>
                <a:lnTo>
                  <a:pt x="2548202" y="166687"/>
                </a:lnTo>
                <a:lnTo>
                  <a:pt x="2608527" y="174625"/>
                </a:lnTo>
                <a:lnTo>
                  <a:pt x="2676789" y="176212"/>
                </a:lnTo>
                <a:lnTo>
                  <a:pt x="2745052" y="174625"/>
                </a:lnTo>
                <a:lnTo>
                  <a:pt x="2805377" y="166687"/>
                </a:lnTo>
                <a:lnTo>
                  <a:pt x="2857764" y="155575"/>
                </a:lnTo>
                <a:lnTo>
                  <a:pt x="2903802" y="141287"/>
                </a:lnTo>
                <a:lnTo>
                  <a:pt x="2945077" y="125412"/>
                </a:lnTo>
                <a:lnTo>
                  <a:pt x="2981589" y="106362"/>
                </a:lnTo>
                <a:lnTo>
                  <a:pt x="3019689" y="87312"/>
                </a:lnTo>
                <a:lnTo>
                  <a:pt x="3057789" y="68262"/>
                </a:lnTo>
                <a:lnTo>
                  <a:pt x="3094302" y="52387"/>
                </a:lnTo>
                <a:lnTo>
                  <a:pt x="3135577" y="36512"/>
                </a:lnTo>
                <a:lnTo>
                  <a:pt x="3181614" y="20637"/>
                </a:lnTo>
                <a:lnTo>
                  <a:pt x="3234002" y="9525"/>
                </a:lnTo>
                <a:lnTo>
                  <a:pt x="3294327" y="3175"/>
                </a:lnTo>
                <a:lnTo>
                  <a:pt x="3361002" y="0"/>
                </a:lnTo>
                <a:lnTo>
                  <a:pt x="3430852" y="3175"/>
                </a:lnTo>
                <a:lnTo>
                  <a:pt x="3491177" y="9525"/>
                </a:lnTo>
                <a:lnTo>
                  <a:pt x="3543564" y="20637"/>
                </a:lnTo>
                <a:lnTo>
                  <a:pt x="3589602" y="36512"/>
                </a:lnTo>
                <a:lnTo>
                  <a:pt x="3630877" y="52387"/>
                </a:lnTo>
                <a:lnTo>
                  <a:pt x="3667389" y="68262"/>
                </a:lnTo>
                <a:lnTo>
                  <a:pt x="3705489" y="87312"/>
                </a:lnTo>
                <a:lnTo>
                  <a:pt x="3743589" y="106362"/>
                </a:lnTo>
                <a:lnTo>
                  <a:pt x="3780102" y="125412"/>
                </a:lnTo>
                <a:lnTo>
                  <a:pt x="3821377" y="141287"/>
                </a:lnTo>
                <a:lnTo>
                  <a:pt x="3867414" y="155575"/>
                </a:lnTo>
                <a:lnTo>
                  <a:pt x="3919802" y="166687"/>
                </a:lnTo>
                <a:lnTo>
                  <a:pt x="3980127" y="174625"/>
                </a:lnTo>
                <a:lnTo>
                  <a:pt x="4048389" y="176212"/>
                </a:lnTo>
                <a:lnTo>
                  <a:pt x="4116652" y="174625"/>
                </a:lnTo>
                <a:lnTo>
                  <a:pt x="4176977" y="166687"/>
                </a:lnTo>
                <a:lnTo>
                  <a:pt x="4229364" y="155575"/>
                </a:lnTo>
                <a:lnTo>
                  <a:pt x="4275402" y="141287"/>
                </a:lnTo>
                <a:lnTo>
                  <a:pt x="4316677" y="125412"/>
                </a:lnTo>
                <a:lnTo>
                  <a:pt x="4353189" y="106362"/>
                </a:lnTo>
                <a:lnTo>
                  <a:pt x="4429389" y="68262"/>
                </a:lnTo>
                <a:lnTo>
                  <a:pt x="4465902" y="52387"/>
                </a:lnTo>
                <a:lnTo>
                  <a:pt x="4507177" y="36512"/>
                </a:lnTo>
                <a:lnTo>
                  <a:pt x="4553214" y="20637"/>
                </a:lnTo>
                <a:lnTo>
                  <a:pt x="4605602" y="9525"/>
                </a:lnTo>
                <a:lnTo>
                  <a:pt x="4665928" y="3175"/>
                </a:lnTo>
                <a:lnTo>
                  <a:pt x="4734189" y="0"/>
                </a:lnTo>
                <a:lnTo>
                  <a:pt x="4802453" y="3175"/>
                </a:lnTo>
                <a:lnTo>
                  <a:pt x="4862777" y="9525"/>
                </a:lnTo>
                <a:lnTo>
                  <a:pt x="4915165" y="20637"/>
                </a:lnTo>
                <a:lnTo>
                  <a:pt x="4961201" y="36512"/>
                </a:lnTo>
                <a:lnTo>
                  <a:pt x="5002476" y="52387"/>
                </a:lnTo>
                <a:lnTo>
                  <a:pt x="5038989" y="68262"/>
                </a:lnTo>
                <a:lnTo>
                  <a:pt x="5077089" y="87312"/>
                </a:lnTo>
                <a:lnTo>
                  <a:pt x="5115189" y="106362"/>
                </a:lnTo>
                <a:lnTo>
                  <a:pt x="5151701" y="125412"/>
                </a:lnTo>
                <a:lnTo>
                  <a:pt x="5192976" y="141287"/>
                </a:lnTo>
                <a:lnTo>
                  <a:pt x="5239014" y="155575"/>
                </a:lnTo>
                <a:lnTo>
                  <a:pt x="5291401" y="166687"/>
                </a:lnTo>
                <a:lnTo>
                  <a:pt x="5351727" y="174625"/>
                </a:lnTo>
                <a:lnTo>
                  <a:pt x="5410199" y="175985"/>
                </a:lnTo>
                <a:lnTo>
                  <a:pt x="5468671" y="174625"/>
                </a:lnTo>
                <a:lnTo>
                  <a:pt x="5528996" y="166687"/>
                </a:lnTo>
                <a:lnTo>
                  <a:pt x="5581383" y="155575"/>
                </a:lnTo>
                <a:lnTo>
                  <a:pt x="5627421" y="141287"/>
                </a:lnTo>
                <a:lnTo>
                  <a:pt x="5668696" y="125412"/>
                </a:lnTo>
                <a:lnTo>
                  <a:pt x="5705209" y="106362"/>
                </a:lnTo>
                <a:lnTo>
                  <a:pt x="5743308" y="87312"/>
                </a:lnTo>
                <a:lnTo>
                  <a:pt x="5781408" y="68262"/>
                </a:lnTo>
                <a:lnTo>
                  <a:pt x="5817921" y="52387"/>
                </a:lnTo>
                <a:lnTo>
                  <a:pt x="5859196" y="36512"/>
                </a:lnTo>
                <a:lnTo>
                  <a:pt x="5905234" y="20637"/>
                </a:lnTo>
                <a:lnTo>
                  <a:pt x="5957621" y="9525"/>
                </a:lnTo>
                <a:lnTo>
                  <a:pt x="6017947" y="3175"/>
                </a:lnTo>
                <a:lnTo>
                  <a:pt x="6086208" y="0"/>
                </a:lnTo>
                <a:lnTo>
                  <a:pt x="6095999" y="455"/>
                </a:lnTo>
                <a:lnTo>
                  <a:pt x="6105789" y="0"/>
                </a:lnTo>
                <a:lnTo>
                  <a:pt x="6174052" y="3175"/>
                </a:lnTo>
                <a:lnTo>
                  <a:pt x="6234377" y="9525"/>
                </a:lnTo>
                <a:lnTo>
                  <a:pt x="6286764" y="20637"/>
                </a:lnTo>
                <a:lnTo>
                  <a:pt x="6332802" y="36512"/>
                </a:lnTo>
                <a:lnTo>
                  <a:pt x="6374077" y="52387"/>
                </a:lnTo>
                <a:lnTo>
                  <a:pt x="6410589" y="68262"/>
                </a:lnTo>
                <a:lnTo>
                  <a:pt x="6448689" y="87312"/>
                </a:lnTo>
                <a:lnTo>
                  <a:pt x="6486789" y="106362"/>
                </a:lnTo>
                <a:lnTo>
                  <a:pt x="6523302" y="125412"/>
                </a:lnTo>
                <a:lnTo>
                  <a:pt x="6564577" y="141287"/>
                </a:lnTo>
                <a:lnTo>
                  <a:pt x="6610614" y="155575"/>
                </a:lnTo>
                <a:lnTo>
                  <a:pt x="6663002" y="166687"/>
                </a:lnTo>
                <a:lnTo>
                  <a:pt x="6723327" y="174625"/>
                </a:lnTo>
                <a:lnTo>
                  <a:pt x="6781799" y="175985"/>
                </a:lnTo>
                <a:lnTo>
                  <a:pt x="6840271" y="174625"/>
                </a:lnTo>
                <a:lnTo>
                  <a:pt x="6900596" y="166687"/>
                </a:lnTo>
                <a:lnTo>
                  <a:pt x="6952983" y="155575"/>
                </a:lnTo>
                <a:lnTo>
                  <a:pt x="6999021" y="141287"/>
                </a:lnTo>
                <a:lnTo>
                  <a:pt x="7040296" y="125412"/>
                </a:lnTo>
                <a:lnTo>
                  <a:pt x="7076808" y="106362"/>
                </a:lnTo>
                <a:lnTo>
                  <a:pt x="7114908" y="87312"/>
                </a:lnTo>
                <a:lnTo>
                  <a:pt x="7153008" y="68262"/>
                </a:lnTo>
                <a:lnTo>
                  <a:pt x="7189521" y="52387"/>
                </a:lnTo>
                <a:lnTo>
                  <a:pt x="7230796" y="36512"/>
                </a:lnTo>
                <a:lnTo>
                  <a:pt x="7276833" y="20637"/>
                </a:lnTo>
                <a:lnTo>
                  <a:pt x="7329221" y="9525"/>
                </a:lnTo>
                <a:lnTo>
                  <a:pt x="7389546" y="3175"/>
                </a:lnTo>
                <a:lnTo>
                  <a:pt x="7457808" y="0"/>
                </a:lnTo>
                <a:lnTo>
                  <a:pt x="7526071" y="3175"/>
                </a:lnTo>
                <a:lnTo>
                  <a:pt x="7586396" y="9525"/>
                </a:lnTo>
                <a:lnTo>
                  <a:pt x="7638783" y="20637"/>
                </a:lnTo>
                <a:lnTo>
                  <a:pt x="7684821" y="36512"/>
                </a:lnTo>
                <a:lnTo>
                  <a:pt x="7726096" y="52387"/>
                </a:lnTo>
                <a:lnTo>
                  <a:pt x="7762608" y="68262"/>
                </a:lnTo>
                <a:lnTo>
                  <a:pt x="7800708" y="87312"/>
                </a:lnTo>
                <a:lnTo>
                  <a:pt x="7838808" y="106362"/>
                </a:lnTo>
                <a:lnTo>
                  <a:pt x="7875321" y="125412"/>
                </a:lnTo>
                <a:lnTo>
                  <a:pt x="7916596" y="141287"/>
                </a:lnTo>
                <a:lnTo>
                  <a:pt x="7962633" y="155575"/>
                </a:lnTo>
                <a:lnTo>
                  <a:pt x="8015021" y="166687"/>
                </a:lnTo>
                <a:lnTo>
                  <a:pt x="8075346" y="174625"/>
                </a:lnTo>
                <a:lnTo>
                  <a:pt x="8143608" y="176212"/>
                </a:lnTo>
                <a:lnTo>
                  <a:pt x="8211871" y="174625"/>
                </a:lnTo>
                <a:lnTo>
                  <a:pt x="8272196" y="166687"/>
                </a:lnTo>
                <a:lnTo>
                  <a:pt x="8324583" y="155575"/>
                </a:lnTo>
                <a:lnTo>
                  <a:pt x="8370621" y="141287"/>
                </a:lnTo>
                <a:lnTo>
                  <a:pt x="8411896" y="125412"/>
                </a:lnTo>
                <a:lnTo>
                  <a:pt x="8448408" y="106362"/>
                </a:lnTo>
                <a:lnTo>
                  <a:pt x="8486508" y="87312"/>
                </a:lnTo>
                <a:lnTo>
                  <a:pt x="8524608" y="68262"/>
                </a:lnTo>
                <a:lnTo>
                  <a:pt x="8561120" y="52387"/>
                </a:lnTo>
                <a:lnTo>
                  <a:pt x="8602396" y="36512"/>
                </a:lnTo>
                <a:lnTo>
                  <a:pt x="8648432" y="20637"/>
                </a:lnTo>
                <a:lnTo>
                  <a:pt x="8700820" y="9525"/>
                </a:lnTo>
                <a:lnTo>
                  <a:pt x="8761146" y="3175"/>
                </a:lnTo>
                <a:lnTo>
                  <a:pt x="8827820" y="0"/>
                </a:lnTo>
                <a:lnTo>
                  <a:pt x="8897670" y="3175"/>
                </a:lnTo>
                <a:lnTo>
                  <a:pt x="8957996" y="9525"/>
                </a:lnTo>
                <a:lnTo>
                  <a:pt x="9010382" y="20637"/>
                </a:lnTo>
                <a:lnTo>
                  <a:pt x="9056420" y="36512"/>
                </a:lnTo>
                <a:lnTo>
                  <a:pt x="9097696" y="52387"/>
                </a:lnTo>
                <a:lnTo>
                  <a:pt x="9134208" y="68262"/>
                </a:lnTo>
                <a:lnTo>
                  <a:pt x="9172308" y="87312"/>
                </a:lnTo>
                <a:lnTo>
                  <a:pt x="9210408" y="106362"/>
                </a:lnTo>
                <a:lnTo>
                  <a:pt x="9246920" y="125412"/>
                </a:lnTo>
                <a:lnTo>
                  <a:pt x="9288196" y="141287"/>
                </a:lnTo>
                <a:lnTo>
                  <a:pt x="9334232" y="155575"/>
                </a:lnTo>
                <a:lnTo>
                  <a:pt x="9386620" y="166687"/>
                </a:lnTo>
                <a:lnTo>
                  <a:pt x="9446946" y="174625"/>
                </a:lnTo>
                <a:lnTo>
                  <a:pt x="9515208" y="176212"/>
                </a:lnTo>
                <a:lnTo>
                  <a:pt x="9583470" y="174625"/>
                </a:lnTo>
                <a:lnTo>
                  <a:pt x="9643796" y="166687"/>
                </a:lnTo>
                <a:lnTo>
                  <a:pt x="9696182" y="155575"/>
                </a:lnTo>
                <a:lnTo>
                  <a:pt x="9742220" y="141287"/>
                </a:lnTo>
                <a:lnTo>
                  <a:pt x="9783496" y="125412"/>
                </a:lnTo>
                <a:lnTo>
                  <a:pt x="9820008" y="106362"/>
                </a:lnTo>
                <a:lnTo>
                  <a:pt x="9896208" y="68262"/>
                </a:lnTo>
                <a:lnTo>
                  <a:pt x="9932720" y="52387"/>
                </a:lnTo>
                <a:lnTo>
                  <a:pt x="9973996" y="36512"/>
                </a:lnTo>
                <a:lnTo>
                  <a:pt x="10020032" y="20637"/>
                </a:lnTo>
                <a:lnTo>
                  <a:pt x="10072420" y="9525"/>
                </a:lnTo>
                <a:lnTo>
                  <a:pt x="10132746" y="3175"/>
                </a:lnTo>
                <a:lnTo>
                  <a:pt x="10201008" y="0"/>
                </a:lnTo>
                <a:lnTo>
                  <a:pt x="10269270" y="3175"/>
                </a:lnTo>
                <a:lnTo>
                  <a:pt x="10329596" y="9525"/>
                </a:lnTo>
                <a:lnTo>
                  <a:pt x="10381982" y="20637"/>
                </a:lnTo>
                <a:lnTo>
                  <a:pt x="10428020" y="36512"/>
                </a:lnTo>
                <a:lnTo>
                  <a:pt x="10469296" y="52387"/>
                </a:lnTo>
                <a:lnTo>
                  <a:pt x="10505808" y="68262"/>
                </a:lnTo>
                <a:lnTo>
                  <a:pt x="10543908" y="87312"/>
                </a:lnTo>
                <a:lnTo>
                  <a:pt x="10582008" y="106362"/>
                </a:lnTo>
                <a:lnTo>
                  <a:pt x="10618520" y="125412"/>
                </a:lnTo>
                <a:lnTo>
                  <a:pt x="10659796" y="141287"/>
                </a:lnTo>
                <a:lnTo>
                  <a:pt x="10705832" y="155575"/>
                </a:lnTo>
                <a:lnTo>
                  <a:pt x="10758220" y="166687"/>
                </a:lnTo>
                <a:lnTo>
                  <a:pt x="10818546" y="174625"/>
                </a:lnTo>
                <a:lnTo>
                  <a:pt x="10886808" y="176212"/>
                </a:lnTo>
                <a:lnTo>
                  <a:pt x="10955070" y="174625"/>
                </a:lnTo>
                <a:lnTo>
                  <a:pt x="11015396" y="166687"/>
                </a:lnTo>
                <a:lnTo>
                  <a:pt x="11067782" y="155575"/>
                </a:lnTo>
                <a:lnTo>
                  <a:pt x="11113820" y="141287"/>
                </a:lnTo>
                <a:lnTo>
                  <a:pt x="11155096" y="125412"/>
                </a:lnTo>
                <a:lnTo>
                  <a:pt x="11191608" y="106362"/>
                </a:lnTo>
                <a:lnTo>
                  <a:pt x="11229708" y="87312"/>
                </a:lnTo>
                <a:lnTo>
                  <a:pt x="11267808" y="68262"/>
                </a:lnTo>
                <a:lnTo>
                  <a:pt x="11304320" y="52387"/>
                </a:lnTo>
                <a:lnTo>
                  <a:pt x="11345596" y="36512"/>
                </a:lnTo>
                <a:lnTo>
                  <a:pt x="11391632" y="20637"/>
                </a:lnTo>
                <a:lnTo>
                  <a:pt x="11444020" y="9525"/>
                </a:lnTo>
                <a:lnTo>
                  <a:pt x="11504346" y="3175"/>
                </a:lnTo>
                <a:lnTo>
                  <a:pt x="11572608" y="0"/>
                </a:lnTo>
                <a:lnTo>
                  <a:pt x="11640870" y="3175"/>
                </a:lnTo>
                <a:lnTo>
                  <a:pt x="11701196" y="9525"/>
                </a:lnTo>
                <a:lnTo>
                  <a:pt x="11753582" y="20637"/>
                </a:lnTo>
                <a:lnTo>
                  <a:pt x="11799620" y="36512"/>
                </a:lnTo>
                <a:lnTo>
                  <a:pt x="11840896" y="52387"/>
                </a:lnTo>
                <a:lnTo>
                  <a:pt x="11877408" y="68262"/>
                </a:lnTo>
                <a:lnTo>
                  <a:pt x="11915508" y="87312"/>
                </a:lnTo>
                <a:lnTo>
                  <a:pt x="11953608" y="106362"/>
                </a:lnTo>
                <a:lnTo>
                  <a:pt x="11990120" y="125412"/>
                </a:lnTo>
                <a:lnTo>
                  <a:pt x="12031396" y="141287"/>
                </a:lnTo>
                <a:lnTo>
                  <a:pt x="12077432" y="155575"/>
                </a:lnTo>
                <a:lnTo>
                  <a:pt x="12129820" y="166688"/>
                </a:lnTo>
                <a:lnTo>
                  <a:pt x="12190146" y="174625"/>
                </a:lnTo>
                <a:lnTo>
                  <a:pt x="12192000" y="174668"/>
                </a:lnTo>
                <a:lnTo>
                  <a:pt x="12192000" y="885826"/>
                </a:lnTo>
                <a:lnTo>
                  <a:pt x="12192000" y="1787292"/>
                </a:lnTo>
                <a:lnTo>
                  <a:pt x="0" y="1787292"/>
                </a:lnTo>
                <a:lnTo>
                  <a:pt x="0" y="885826"/>
                </a:lnTo>
                <a:lnTo>
                  <a:pt x="0" y="174668"/>
                </a:lnTo>
                <a:lnTo>
                  <a:pt x="1852" y="174625"/>
                </a:lnTo>
                <a:lnTo>
                  <a:pt x="62177" y="166687"/>
                </a:lnTo>
                <a:lnTo>
                  <a:pt x="114564" y="155575"/>
                </a:lnTo>
                <a:lnTo>
                  <a:pt x="160602" y="141287"/>
                </a:lnTo>
                <a:lnTo>
                  <a:pt x="201877" y="125412"/>
                </a:lnTo>
                <a:lnTo>
                  <a:pt x="238389" y="106362"/>
                </a:lnTo>
                <a:lnTo>
                  <a:pt x="276489" y="87312"/>
                </a:lnTo>
                <a:lnTo>
                  <a:pt x="314589" y="68262"/>
                </a:lnTo>
                <a:lnTo>
                  <a:pt x="351102" y="52387"/>
                </a:lnTo>
                <a:lnTo>
                  <a:pt x="392377" y="36512"/>
                </a:lnTo>
                <a:lnTo>
                  <a:pt x="438414" y="20637"/>
                </a:lnTo>
                <a:lnTo>
                  <a:pt x="490802" y="9525"/>
                </a:lnTo>
                <a:lnTo>
                  <a:pt x="551127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7403F098-67FA-48FA-B132-F4C293FA1C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3314" y="5493376"/>
            <a:ext cx="8045373" cy="742279"/>
          </a:xfrm>
        </p:spPr>
        <p:txBody>
          <a:bodyPr anchor="ctr">
            <a:normAutofit/>
          </a:bodyPr>
          <a:lstStyle/>
          <a:p>
            <a:r>
              <a:rPr lang="en-US" sz="1800">
                <a:solidFill>
                  <a:srgbClr val="2A1A00"/>
                </a:solidFill>
              </a:rPr>
              <a:t>EE 488</a:t>
            </a:r>
          </a:p>
        </p:txBody>
      </p:sp>
    </p:spTree>
    <p:extLst>
      <p:ext uri="{BB962C8B-B14F-4D97-AF65-F5344CB8AC3E}">
        <p14:creationId xmlns:p14="http://schemas.microsoft.com/office/powerpoint/2010/main" val="3808651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3EC35A0-0B90-4E16-87B2-548403D98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 Theory of Business: </a:t>
            </a:r>
            <a:r>
              <a:rPr lang="en-US" sz="2000" dirty="0"/>
              <a:t>Case of BE Program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54BEB6C-DC06-47D1-A92F-9BD4FBC3B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(1) Assumptions</a:t>
            </a:r>
          </a:p>
          <a:p>
            <a:r>
              <a:rPr lang="en-US" dirty="0"/>
              <a:t>(2) Gap Analysis</a:t>
            </a:r>
          </a:p>
        </p:txBody>
      </p:sp>
    </p:spTree>
    <p:extLst>
      <p:ext uri="{BB962C8B-B14F-4D97-AF65-F5344CB8AC3E}">
        <p14:creationId xmlns:p14="http://schemas.microsoft.com/office/powerpoint/2010/main" val="2154871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73EEC40-1E6A-4BA4-90CA-0E9CB6D62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F00247F-8B48-4248-A93A-8D67657BA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87" y="482322"/>
            <a:ext cx="3656581" cy="5571624"/>
          </a:xfrm>
        </p:spPr>
        <p:txBody>
          <a:bodyPr anchor="ctr">
            <a:normAutofit/>
          </a:bodyPr>
          <a:lstStyle/>
          <a:p>
            <a:r>
              <a:rPr lang="en-US" sz="4300"/>
              <a:t>Assumption on Environment</a:t>
            </a: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23E5B0A1-62AF-4842-80C0-74DA087E9C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2AB6772-4EB6-467C-BDF3-6F1E3D125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CB587B24-E7F6-49A6-A2BC-A2D46BEFC8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8191251"/>
              </p:ext>
            </p:extLst>
          </p:nvPr>
        </p:nvGraphicFramePr>
        <p:xfrm>
          <a:off x="765175" y="481013"/>
          <a:ext cx="6305550" cy="5573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8468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6CD6B3-22A7-4081-9994-A5B434976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Assumption on Mission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4E94392-DB45-4171-9AFA-BA64B3026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mission of BE program?</a:t>
            </a:r>
          </a:p>
          <a:p>
            <a:pPr lvl="1"/>
            <a:r>
              <a:rPr lang="en-US" dirty="0"/>
              <a:t>Customers</a:t>
            </a:r>
          </a:p>
          <a:p>
            <a:pPr lvl="1"/>
            <a:r>
              <a:rPr lang="en-US" dirty="0"/>
              <a:t>Instructors</a:t>
            </a:r>
          </a:p>
          <a:p>
            <a:pPr lvl="1"/>
            <a:r>
              <a:rPr lang="en-US" dirty="0"/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2712554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7520F84D-966A-41CD-B818-16BF32EF1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510D23-E323-4577-A8EA-12C6C6019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AACE35A-DD26-4C0E-81A5-8C18F73905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7BA81A3-6086-4188-B3CF-184449132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524" y="1231506"/>
            <a:ext cx="6145284" cy="43949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800" spc="800" dirty="0"/>
              <a:t>Assumption on </a:t>
            </a:r>
            <a:r>
              <a:rPr lang="en-US" sz="2400" spc="800" dirty="0"/>
              <a:t>core competencies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E27072D-7218-41D4-A7FC-5E751B1C3B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7276" y="1300843"/>
            <a:ext cx="2996668" cy="42563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b="1" cap="all" spc="400">
                <a:solidFill>
                  <a:schemeClr val="tx2"/>
                </a:solidFill>
              </a:rPr>
              <a:t>What do we have to achieve our mission?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905CB15-2F46-4D9D-AEA4-3619C520C8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45542" y="1962397"/>
            <a:ext cx="0" cy="2933206"/>
          </a:xfrm>
          <a:prstGeom prst="line">
            <a:avLst/>
          </a:prstGeom>
          <a:ln w="2222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18DAE5F6-55D5-4FC2-B1F3-AE114251F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774263" y="440267"/>
            <a:ext cx="643467" cy="12191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651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1928AD2-56A5-476B-BF40-B95157B9D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GAP Analysis</a:t>
            </a: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:a16="http://schemas.microsoft.com/office/drawing/2014/main" id="{B14CB846-1D92-4F99-8A9D-BC23B86F19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4698648"/>
              </p:ext>
            </p:extLst>
          </p:nvPr>
        </p:nvGraphicFramePr>
        <p:xfrm>
          <a:off x="1250950" y="2286000"/>
          <a:ext cx="1017905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9525">
                  <a:extLst>
                    <a:ext uri="{9D8B030D-6E8A-4147-A177-3AD203B41FA5}">
                      <a16:colId xmlns:a16="http://schemas.microsoft.com/office/drawing/2014/main" val="2954832351"/>
                    </a:ext>
                  </a:extLst>
                </a:gridCol>
                <a:gridCol w="5089525">
                  <a:extLst>
                    <a:ext uri="{9D8B030D-6E8A-4147-A177-3AD203B41FA5}">
                      <a16:colId xmlns:a16="http://schemas.microsoft.com/office/drawing/2014/main" val="18016916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What do we have?</a:t>
                      </a:r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 do we want to see?</a:t>
                      </a:r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3384931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3816156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3633287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1547735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3682561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3235396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495566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88513" marR="88513"/>
                </a:tc>
                <a:extLst>
                  <a:ext uri="{0D108BD9-81ED-4DB2-BD59-A6C34878D82A}">
                    <a16:rowId xmlns:a16="http://schemas.microsoft.com/office/drawing/2014/main" val="2124100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188104"/>
      </p:ext>
    </p:extLst>
  </p:cSld>
  <p:clrMapOvr>
    <a:masterClrMapping/>
  </p:clrMapOvr>
</p:sld>
</file>

<file path=ppt/theme/theme1.xml><?xml version="1.0" encoding="utf-8"?>
<a:theme xmlns:a="http://schemas.openxmlformats.org/drawingml/2006/main" name="ป้าย">
  <a:themeElements>
    <a:clrScheme name="ป้าย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ป้าย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ป้าย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115</Words>
  <Application>Microsoft Office PowerPoint</Application>
  <PresentationFormat>แบบจอกว้าง</PresentationFormat>
  <Paragraphs>28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0" baseType="lpstr">
      <vt:lpstr>Arial</vt:lpstr>
      <vt:lpstr>Gill Sans MT</vt:lpstr>
      <vt:lpstr>Impact</vt:lpstr>
      <vt:lpstr>ป้าย</vt:lpstr>
      <vt:lpstr>25 Jan 2016</vt:lpstr>
      <vt:lpstr>1 Theory of Business: Case of BE Program</vt:lpstr>
      <vt:lpstr>Assumption on Environment</vt:lpstr>
      <vt:lpstr>Assumption on Mission</vt:lpstr>
      <vt:lpstr>Assumption on core competencies</vt:lpstr>
      <vt:lpstr>GAP Analysis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 Jan 2016</dc:title>
  <dc:creator>chanin Mephokee</dc:creator>
  <cp:lastModifiedBy>chanin Mephokee</cp:lastModifiedBy>
  <cp:revision>1</cp:revision>
  <dcterms:created xsi:type="dcterms:W3CDTF">2019-01-23T04:02:20Z</dcterms:created>
  <dcterms:modified xsi:type="dcterms:W3CDTF">2019-01-23T04:04:09Z</dcterms:modified>
</cp:coreProperties>
</file>