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xlsx" ContentType="application/vnd.openxmlformats-officedocument.spreadsheetml.sheet"/>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6.xml" ContentType="application/vnd.openxmlformats-officedocument.presentationml.notesSlide+xml"/>
  <Override PartName="/ppt/charts/chart3.xml" ContentType="application/vnd.openxmlformats-officedocument.drawingml.chart+xml"/>
  <Override PartName="/ppt/notesSlides/notesSlide7.xml" ContentType="application/vnd.openxmlformats-officedocument.presentationml.notesSlide+xml"/>
  <Override PartName="/ppt/charts/chart4.xml" ContentType="application/vnd.openxmlformats-officedocument.drawingml.chart+xml"/>
  <Override PartName="/ppt/drawings/drawing1.xml" ContentType="application/vnd.openxmlformats-officedocument.drawingml.chartshapes+xml"/>
  <Override PartName="/ppt/notesSlides/notesSlide8.xml" ContentType="application/vnd.openxmlformats-officedocument.presentationml.notesSlide+xml"/>
  <Override PartName="/ppt/charts/chart5.xml" ContentType="application/vnd.openxmlformats-officedocument.drawingml.chart+xml"/>
  <Override PartName="/ppt/notesSlides/notesSlide9.xml" ContentType="application/vnd.openxmlformats-officedocument.presentationml.notesSlide+xml"/>
  <Override PartName="/ppt/charts/chart6.xml" ContentType="application/vnd.openxmlformats-officedocument.drawingml.chart+xml"/>
  <Override PartName="/ppt/notesSlides/notesSlide10.xml" ContentType="application/vnd.openxmlformats-officedocument.presentationml.notesSlide+xml"/>
  <Override PartName="/ppt/charts/chart7.xml" ContentType="application/vnd.openxmlformats-officedocument.drawingml.chart+xml"/>
  <Override PartName="/ppt/notesSlides/notesSlide11.xml" ContentType="application/vnd.openxmlformats-officedocument.presentationml.notesSlide+xml"/>
  <Override PartName="/ppt/charts/chart8.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4" r:id="rId1"/>
  </p:sldMasterIdLst>
  <p:notesMasterIdLst>
    <p:notesMasterId r:id="rId19"/>
  </p:notesMasterIdLst>
  <p:sldIdLst>
    <p:sldId id="257" r:id="rId2"/>
    <p:sldId id="266" r:id="rId3"/>
    <p:sldId id="274" r:id="rId4"/>
    <p:sldId id="285" r:id="rId5"/>
    <p:sldId id="275" r:id="rId6"/>
    <p:sldId id="271" r:id="rId7"/>
    <p:sldId id="270" r:id="rId8"/>
    <p:sldId id="272" r:id="rId9"/>
    <p:sldId id="261" r:id="rId10"/>
    <p:sldId id="264" r:id="rId11"/>
    <p:sldId id="265" r:id="rId12"/>
    <p:sldId id="278" r:id="rId13"/>
    <p:sldId id="273" r:id="rId14"/>
    <p:sldId id="277" r:id="rId15"/>
    <p:sldId id="286" r:id="rId16"/>
    <p:sldId id="281" r:id="rId17"/>
    <p:sldId id="283"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A9E"/>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423" autoAdjust="0"/>
  </p:normalViewPr>
  <p:slideViewPr>
    <p:cSldViewPr snapToGrid="0" snapToObjects="1">
      <p:cViewPr>
        <p:scale>
          <a:sx n="100" d="100"/>
          <a:sy n="100" d="100"/>
        </p:scale>
        <p:origin x="-1312" y="-8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interSettings" Target="printerSettings/printerSettings1.bin"/><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Sheet4.xlsx"/><Relationship Id="rId2" Type="http://schemas.openxmlformats.org/officeDocument/2006/relationships/chartUserShapes" Target="../drawings/drawing1.xml"/></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Sheet8.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view3D>
      <c:rotX val="75"/>
      <c:rotY val="0"/>
      <c:rAngAx val="0"/>
      <c:perspective val="30"/>
    </c:view3D>
    <c:floor>
      <c:thickness val="0"/>
    </c:floor>
    <c:sideWall>
      <c:thickness val="0"/>
    </c:sideWall>
    <c:backWall>
      <c:thickness val="0"/>
    </c:backWall>
    <c:plotArea>
      <c:layout>
        <c:manualLayout>
          <c:layoutTarget val="inner"/>
          <c:xMode val="edge"/>
          <c:yMode val="edge"/>
          <c:x val="0.0673869393528705"/>
          <c:y val="0.10886198174162"/>
          <c:w val="0.73327746005946"/>
          <c:h val="0.712075129267787"/>
        </c:manualLayout>
      </c:layout>
      <c:pie3DChart>
        <c:varyColors val="1"/>
        <c:ser>
          <c:idx val="0"/>
          <c:order val="0"/>
          <c:tx>
            <c:strRef>
              <c:f>Sheet1!$B$1</c:f>
              <c:strCache>
                <c:ptCount val="1"/>
                <c:pt idx="0">
                  <c:v>Imports</c:v>
                </c:pt>
              </c:strCache>
            </c:strRef>
          </c:tx>
          <c:dLbls>
            <c:dLbl>
              <c:idx val="0"/>
              <c:layout/>
              <c:tx>
                <c:rich>
                  <a:bodyPr/>
                  <a:lstStyle/>
                  <a:p>
                    <a:r>
                      <a:rPr lang="en-US" b="1" smtClean="0"/>
                      <a:t>China</a:t>
                    </a:r>
                  </a:p>
                  <a:p>
                    <a:r>
                      <a:rPr lang="en-US" b="1" smtClean="0"/>
                      <a:t>21.3</a:t>
                    </a:r>
                    <a:r>
                      <a:rPr lang="en-US" b="1"/>
                      <a:t>%</a:t>
                    </a:r>
                    <a:endParaRPr lang="en-US"/>
                  </a:p>
                </c:rich>
              </c:tx>
              <c:showLegendKey val="0"/>
              <c:showVal val="1"/>
              <c:showCatName val="0"/>
              <c:showSerName val="0"/>
              <c:showPercent val="0"/>
              <c:showBubbleSize val="0"/>
            </c:dLbl>
            <c:dLbl>
              <c:idx val="1"/>
              <c:layout>
                <c:manualLayout>
                  <c:x val="-0.183305896939207"/>
                  <c:y val="-0.0304918328327183"/>
                </c:manualLayout>
              </c:layout>
              <c:tx>
                <c:rich>
                  <a:bodyPr/>
                  <a:lstStyle/>
                  <a:p>
                    <a:r>
                      <a:rPr lang="en-US" b="1" smtClean="0"/>
                      <a:t>US</a:t>
                    </a:r>
                    <a:r>
                      <a:rPr lang="en-US" b="1" baseline="0" smtClean="0"/>
                      <a:t> </a:t>
                    </a:r>
                    <a:r>
                      <a:rPr lang="en-US" b="1" smtClean="0"/>
                      <a:t>8.8</a:t>
                    </a:r>
                    <a:r>
                      <a:rPr lang="en-US" b="1"/>
                      <a:t>%</a:t>
                    </a:r>
                    <a:endParaRPr lang="en-US"/>
                  </a:p>
                </c:rich>
              </c:tx>
              <c:showLegendKey val="0"/>
              <c:showVal val="1"/>
              <c:showCatName val="0"/>
              <c:showSerName val="0"/>
              <c:showPercent val="0"/>
              <c:showBubbleSize val="0"/>
            </c:dLbl>
            <c:dLbl>
              <c:idx val="2"/>
              <c:layout>
                <c:manualLayout>
                  <c:x val="-0.0586743450090005"/>
                  <c:y val="0.0891289218445753"/>
                </c:manualLayout>
              </c:layout>
              <c:tx>
                <c:rich>
                  <a:bodyPr/>
                  <a:lstStyle/>
                  <a:p>
                    <a:r>
                      <a:rPr lang="en-US" b="1" smtClean="0"/>
                      <a:t>Australia6.4</a:t>
                    </a:r>
                    <a:r>
                      <a:rPr lang="en-US" b="1"/>
                      <a:t>%</a:t>
                    </a:r>
                    <a:endParaRPr lang="en-US"/>
                  </a:p>
                </c:rich>
              </c:tx>
              <c:showLegendKey val="0"/>
              <c:showVal val="1"/>
              <c:showCatName val="0"/>
              <c:showSerName val="0"/>
              <c:showPercent val="0"/>
              <c:showBubbleSize val="0"/>
            </c:dLbl>
            <c:dLbl>
              <c:idx val="3"/>
              <c:layout>
                <c:manualLayout>
                  <c:x val="-0.118617767547171"/>
                  <c:y val="0.0642727593962423"/>
                </c:manualLayout>
              </c:layout>
              <c:tx>
                <c:rich>
                  <a:bodyPr/>
                  <a:lstStyle/>
                  <a:p>
                    <a:r>
                      <a:rPr lang="en-US" b="1" dirty="0" smtClean="0"/>
                      <a:t>Saudi Arabia</a:t>
                    </a:r>
                  </a:p>
                  <a:p>
                    <a:r>
                      <a:rPr lang="en-US" b="1" dirty="0" smtClean="0"/>
                      <a:t>6.2</a:t>
                    </a:r>
                    <a:r>
                      <a:rPr lang="en-US" b="1" dirty="0"/>
                      <a:t>%</a:t>
                    </a:r>
                    <a:endParaRPr lang="en-US" dirty="0"/>
                  </a:p>
                </c:rich>
              </c:tx>
              <c:showLegendKey val="0"/>
              <c:showVal val="1"/>
              <c:showCatName val="0"/>
              <c:showSerName val="0"/>
              <c:showPercent val="0"/>
              <c:showBubbleSize val="0"/>
            </c:dLbl>
            <c:dLbl>
              <c:idx val="4"/>
              <c:layout>
                <c:manualLayout>
                  <c:x val="-0.310620962944321"/>
                  <c:y val="0.0604277595662505"/>
                </c:manualLayout>
              </c:layout>
              <c:tx>
                <c:rich>
                  <a:bodyPr/>
                  <a:lstStyle/>
                  <a:p>
                    <a:r>
                      <a:rPr lang="en-US" b="1" smtClean="0"/>
                      <a:t>UAE 5</a:t>
                    </a:r>
                    <a:r>
                      <a:rPr lang="en-US" b="1"/>
                      <a:t>%</a:t>
                    </a:r>
                    <a:endParaRPr lang="en-US"/>
                  </a:p>
                </c:rich>
              </c:tx>
              <c:showLegendKey val="0"/>
              <c:showVal val="1"/>
              <c:showCatName val="0"/>
              <c:showSerName val="0"/>
              <c:showPercent val="0"/>
              <c:showBubbleSize val="0"/>
            </c:dLbl>
            <c:dLbl>
              <c:idx val="5"/>
              <c:layout/>
              <c:tx>
                <c:rich>
                  <a:bodyPr/>
                  <a:lstStyle/>
                  <a:p>
                    <a:r>
                      <a:rPr lang="en-US" b="1" smtClean="0"/>
                      <a:t>Others</a:t>
                    </a:r>
                  </a:p>
                  <a:p>
                    <a:r>
                      <a:rPr lang="en-US" b="1" smtClean="0"/>
                      <a:t>52.3</a:t>
                    </a:r>
                    <a:r>
                      <a:rPr lang="en-US" b="1"/>
                      <a:t>%</a:t>
                    </a:r>
                    <a:endParaRPr lang="en-US"/>
                  </a:p>
                </c:rich>
              </c:tx>
              <c:showLegendKey val="0"/>
              <c:showVal val="1"/>
              <c:showCatName val="0"/>
              <c:showSerName val="0"/>
              <c:showPercent val="0"/>
              <c:showBubbleSize val="0"/>
            </c:dLbl>
            <c:txPr>
              <a:bodyPr/>
              <a:lstStyle/>
              <a:p>
                <a:pPr>
                  <a:defRPr b="1"/>
                </a:pPr>
                <a:endParaRPr lang="en-US"/>
              </a:p>
            </c:txPr>
            <c:showLegendKey val="0"/>
            <c:showVal val="1"/>
            <c:showCatName val="0"/>
            <c:showSerName val="0"/>
            <c:showPercent val="0"/>
            <c:showBubbleSize val="0"/>
            <c:showLeaderLines val="1"/>
          </c:dLbls>
          <c:cat>
            <c:strRef>
              <c:f>Sheet1!$A$2:$A$7</c:f>
              <c:strCache>
                <c:ptCount val="6"/>
                <c:pt idx="0">
                  <c:v>China</c:v>
                </c:pt>
                <c:pt idx="1">
                  <c:v>US</c:v>
                </c:pt>
                <c:pt idx="2">
                  <c:v>Australia</c:v>
                </c:pt>
                <c:pt idx="3">
                  <c:v>Saudi Arabia</c:v>
                </c:pt>
                <c:pt idx="4">
                  <c:v>UAE</c:v>
                </c:pt>
                <c:pt idx="5">
                  <c:v>Others</c:v>
                </c:pt>
              </c:strCache>
            </c:strRef>
          </c:cat>
          <c:val>
            <c:numRef>
              <c:f>Sheet1!$B$2:$B$7</c:f>
              <c:numCache>
                <c:formatCode>0.0%</c:formatCode>
                <c:ptCount val="6"/>
                <c:pt idx="0">
                  <c:v>0.213</c:v>
                </c:pt>
                <c:pt idx="1">
                  <c:v>0.088</c:v>
                </c:pt>
                <c:pt idx="2">
                  <c:v>0.064</c:v>
                </c:pt>
                <c:pt idx="3">
                  <c:v>0.062</c:v>
                </c:pt>
                <c:pt idx="4" formatCode="0%">
                  <c:v>0.05</c:v>
                </c:pt>
                <c:pt idx="5">
                  <c:v>0.523</c:v>
                </c:pt>
              </c:numCache>
            </c:numRef>
          </c:val>
        </c:ser>
        <c:dLbls>
          <c:showLegendKey val="0"/>
          <c:showVal val="0"/>
          <c:showCatName val="0"/>
          <c:showSerName val="0"/>
          <c:showPercent val="0"/>
          <c:showBubbleSize val="0"/>
          <c:showLeaderLines val="1"/>
        </c:dLbls>
      </c:pie3DChart>
    </c:plotArea>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view3D>
      <c:rotX val="75"/>
      <c:rotY val="0"/>
      <c:rAngAx val="0"/>
      <c:perspective val="30"/>
    </c:view3D>
    <c:floor>
      <c:thickness val="0"/>
    </c:floor>
    <c:sideWall>
      <c:thickness val="0"/>
    </c:sideWall>
    <c:backWall>
      <c:thickness val="0"/>
    </c:backWall>
    <c:plotArea>
      <c:layout>
        <c:manualLayout>
          <c:layoutTarget val="inner"/>
          <c:xMode val="edge"/>
          <c:yMode val="edge"/>
          <c:x val="0.186848958333333"/>
          <c:y val="0.00249999934383219"/>
          <c:w val="0.61588562171916"/>
          <c:h val="0.788333388888874"/>
        </c:manualLayout>
      </c:layout>
      <c:pie3DChart>
        <c:varyColors val="1"/>
        <c:ser>
          <c:idx val="0"/>
          <c:order val="0"/>
          <c:tx>
            <c:strRef>
              <c:f>Sheet1!$B$1</c:f>
              <c:strCache>
                <c:ptCount val="1"/>
                <c:pt idx="0">
                  <c:v>Export</c:v>
                </c:pt>
              </c:strCache>
            </c:strRef>
          </c:tx>
          <c:dLbls>
            <c:dLbl>
              <c:idx val="0"/>
              <c:layout/>
              <c:tx>
                <c:rich>
                  <a:bodyPr/>
                  <a:lstStyle/>
                  <a:p>
                    <a:r>
                      <a:rPr lang="en-US" smtClean="0"/>
                      <a:t>China</a:t>
                    </a:r>
                  </a:p>
                  <a:p>
                    <a:r>
                      <a:rPr lang="en-US" smtClean="0"/>
                      <a:t>18%</a:t>
                    </a:r>
                  </a:p>
                </c:rich>
              </c:tx>
              <c:showLegendKey val="0"/>
              <c:showVal val="1"/>
              <c:showCatName val="0"/>
              <c:showSerName val="0"/>
              <c:showPercent val="0"/>
              <c:showBubbleSize val="0"/>
            </c:dLbl>
            <c:dLbl>
              <c:idx val="1"/>
              <c:layout/>
              <c:tx>
                <c:rich>
                  <a:bodyPr/>
                  <a:lstStyle/>
                  <a:p>
                    <a:r>
                      <a:rPr lang="en-US" dirty="0" smtClean="0"/>
                      <a:t>US</a:t>
                    </a:r>
                  </a:p>
                  <a:p>
                    <a:r>
                      <a:rPr lang="en-US" dirty="0" smtClean="0"/>
                      <a:t>17.7%</a:t>
                    </a:r>
                    <a:endParaRPr lang="en-US" dirty="0"/>
                  </a:p>
                </c:rich>
              </c:tx>
              <c:showLegendKey val="0"/>
              <c:showVal val="1"/>
              <c:showCatName val="0"/>
              <c:showSerName val="0"/>
              <c:showPercent val="0"/>
              <c:showBubbleSize val="0"/>
            </c:dLbl>
            <c:dLbl>
              <c:idx val="2"/>
              <c:layout>
                <c:manualLayout>
                  <c:x val="0.0783103674540681"/>
                  <c:y val="-0.124000213880189"/>
                </c:manualLayout>
              </c:layout>
              <c:tx>
                <c:rich>
                  <a:bodyPr/>
                  <a:lstStyle/>
                  <a:p>
                    <a:r>
                      <a:rPr lang="en-US" dirty="0" smtClean="0"/>
                      <a:t>South Korea</a:t>
                    </a:r>
                  </a:p>
                  <a:p>
                    <a:r>
                      <a:rPr lang="en-US" dirty="0" smtClean="0"/>
                      <a:t>7.7%</a:t>
                    </a:r>
                    <a:endParaRPr lang="en-US" dirty="0"/>
                  </a:p>
                </c:rich>
              </c:tx>
              <c:showLegendKey val="0"/>
              <c:showVal val="1"/>
              <c:showCatName val="0"/>
              <c:showSerName val="0"/>
              <c:showPercent val="0"/>
              <c:showBubbleSize val="0"/>
            </c:dLbl>
            <c:dLbl>
              <c:idx val="3"/>
              <c:layout>
                <c:manualLayout>
                  <c:x val="0.0508950541338583"/>
                  <c:y val="0.0499999868766439"/>
                </c:manualLayout>
              </c:layout>
              <c:tx>
                <c:rich>
                  <a:bodyPr/>
                  <a:lstStyle/>
                  <a:p>
                    <a:r>
                      <a:rPr lang="en-US" dirty="0" smtClean="0"/>
                      <a:t>Thailand</a:t>
                    </a:r>
                  </a:p>
                  <a:p>
                    <a:r>
                      <a:rPr lang="en-US" dirty="0" smtClean="0"/>
                      <a:t>5.5%</a:t>
                    </a:r>
                    <a:endParaRPr lang="en-US" dirty="0"/>
                  </a:p>
                </c:rich>
              </c:tx>
              <c:showLegendKey val="0"/>
              <c:showVal val="1"/>
              <c:showCatName val="0"/>
              <c:showSerName val="0"/>
              <c:showPercent val="0"/>
              <c:showBubbleSize val="0"/>
            </c:dLbl>
            <c:dLbl>
              <c:idx val="4"/>
              <c:layout>
                <c:manualLayout>
                  <c:x val="-0.145671136811024"/>
                  <c:y val="-0.000666928958811297"/>
                </c:manualLayout>
              </c:layout>
              <c:tx>
                <c:rich>
                  <a:bodyPr/>
                  <a:lstStyle/>
                  <a:p>
                    <a:r>
                      <a:rPr lang="en-US" smtClean="0"/>
                      <a:t>Hong Kong</a:t>
                    </a:r>
                  </a:p>
                  <a:p>
                    <a:r>
                      <a:rPr lang="en-US" smtClean="0"/>
                      <a:t>5.10</a:t>
                    </a:r>
                    <a:r>
                      <a:rPr lang="en-US"/>
                      <a:t>%</a:t>
                    </a:r>
                  </a:p>
                </c:rich>
              </c:tx>
              <c:showLegendKey val="0"/>
              <c:showVal val="1"/>
              <c:showCatName val="0"/>
              <c:showSerName val="0"/>
              <c:showPercent val="0"/>
              <c:showBubbleSize val="0"/>
            </c:dLbl>
            <c:dLbl>
              <c:idx val="5"/>
              <c:layout>
                <c:manualLayout>
                  <c:x val="0.265546054790026"/>
                  <c:y val="0.0473837145974503"/>
                </c:manualLayout>
              </c:layout>
              <c:tx>
                <c:rich>
                  <a:bodyPr/>
                  <a:lstStyle/>
                  <a:p>
                    <a:r>
                      <a:rPr lang="en-US" dirty="0" smtClean="0"/>
                      <a:t>Others</a:t>
                    </a:r>
                  </a:p>
                  <a:p>
                    <a:r>
                      <a:rPr lang="en-US" dirty="0" smtClean="0"/>
                      <a:t>46</a:t>
                    </a:r>
                    <a:r>
                      <a:rPr lang="en-US" dirty="0"/>
                      <a:t>%</a:t>
                    </a:r>
                  </a:p>
                </c:rich>
              </c:tx>
              <c:showLegendKey val="0"/>
              <c:showVal val="1"/>
              <c:showCatName val="0"/>
              <c:showSerName val="0"/>
              <c:showPercent val="0"/>
              <c:showBubbleSize val="0"/>
            </c:dLbl>
            <c:txPr>
              <a:bodyPr/>
              <a:lstStyle/>
              <a:p>
                <a:pPr>
                  <a:defRPr b="1"/>
                </a:pPr>
                <a:endParaRPr lang="en-US"/>
              </a:p>
            </c:txPr>
            <c:showLegendKey val="0"/>
            <c:showVal val="1"/>
            <c:showCatName val="0"/>
            <c:showSerName val="0"/>
            <c:showPercent val="0"/>
            <c:showBubbleSize val="0"/>
            <c:showLeaderLines val="1"/>
          </c:dLbls>
          <c:cat>
            <c:strRef>
              <c:f>Sheet1!$A$2:$A$7</c:f>
              <c:strCache>
                <c:ptCount val="6"/>
                <c:pt idx="0">
                  <c:v>China</c:v>
                </c:pt>
                <c:pt idx="1">
                  <c:v>US</c:v>
                </c:pt>
                <c:pt idx="2">
                  <c:v>South Korea</c:v>
                </c:pt>
                <c:pt idx="3">
                  <c:v>Thailand</c:v>
                </c:pt>
                <c:pt idx="4">
                  <c:v>Hong Kong</c:v>
                </c:pt>
                <c:pt idx="5">
                  <c:v>Others</c:v>
                </c:pt>
              </c:strCache>
            </c:strRef>
          </c:cat>
          <c:val>
            <c:numRef>
              <c:f>Sheet1!$B$2:$B$7</c:f>
              <c:numCache>
                <c:formatCode>0.00%</c:formatCode>
                <c:ptCount val="6"/>
                <c:pt idx="0" formatCode="0%">
                  <c:v>0.18</c:v>
                </c:pt>
                <c:pt idx="1">
                  <c:v>0.177</c:v>
                </c:pt>
                <c:pt idx="2">
                  <c:v>0.077</c:v>
                </c:pt>
                <c:pt idx="3">
                  <c:v>0.055</c:v>
                </c:pt>
                <c:pt idx="4">
                  <c:v>0.051</c:v>
                </c:pt>
                <c:pt idx="5" formatCode="0%">
                  <c:v>0.46</c:v>
                </c:pt>
              </c:numCache>
            </c:numRef>
          </c:val>
        </c:ser>
        <c:dLbls>
          <c:showLegendKey val="0"/>
          <c:showVal val="0"/>
          <c:showCatName val="0"/>
          <c:showSerName val="0"/>
          <c:showPercent val="0"/>
          <c:showBubbleSize val="0"/>
          <c:showLeaderLines val="1"/>
        </c:dLbls>
      </c:pie3D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solidFill>
                  <a:schemeClr val="bg1"/>
                </a:solidFill>
              </a:defRPr>
            </a:pPr>
            <a:r>
              <a:rPr lang="en-US" sz="3200" dirty="0">
                <a:solidFill>
                  <a:schemeClr val="bg1"/>
                </a:solidFill>
              </a:rPr>
              <a:t>USD to JPY</a:t>
            </a:r>
          </a:p>
        </c:rich>
      </c:tx>
      <c:layout/>
      <c:overlay val="0"/>
    </c:title>
    <c:autoTitleDeleted val="0"/>
    <c:plotArea>
      <c:layout>
        <c:manualLayout>
          <c:layoutTarget val="inner"/>
          <c:xMode val="edge"/>
          <c:yMode val="edge"/>
          <c:x val="0.102732447506562"/>
          <c:y val="0.164749753937008"/>
          <c:w val="0.667081692913386"/>
          <c:h val="0.715583907480315"/>
        </c:manualLayout>
      </c:layout>
      <c:lineChart>
        <c:grouping val="standard"/>
        <c:varyColors val="0"/>
        <c:ser>
          <c:idx val="0"/>
          <c:order val="0"/>
          <c:tx>
            <c:strRef>
              <c:f>Sheet1!$B$1</c:f>
              <c:strCache>
                <c:ptCount val="1"/>
                <c:pt idx="0">
                  <c:v>USD to JPY</c:v>
                </c:pt>
              </c:strCache>
            </c:strRef>
          </c:tx>
          <c:spPr>
            <a:ln w="38100"/>
          </c:spPr>
          <c:marker>
            <c:symbol val="none"/>
          </c:marker>
          <c:cat>
            <c:numRef>
              <c:f>Sheet1!$A$2:$A$1393</c:f>
              <c:numCache>
                <c:formatCode>d\-mmm\-yy</c:formatCode>
                <c:ptCount val="1392"/>
                <c:pt idx="0">
                  <c:v>41570.0</c:v>
                </c:pt>
                <c:pt idx="1">
                  <c:v>41569.0</c:v>
                </c:pt>
                <c:pt idx="2">
                  <c:v>41568.0</c:v>
                </c:pt>
                <c:pt idx="3">
                  <c:v>41567.0</c:v>
                </c:pt>
                <c:pt idx="4">
                  <c:v>41566.0</c:v>
                </c:pt>
                <c:pt idx="5">
                  <c:v>41565.0</c:v>
                </c:pt>
                <c:pt idx="6">
                  <c:v>41564.0</c:v>
                </c:pt>
                <c:pt idx="7">
                  <c:v>41563.0</c:v>
                </c:pt>
                <c:pt idx="8">
                  <c:v>41562.0</c:v>
                </c:pt>
                <c:pt idx="9">
                  <c:v>41561.0</c:v>
                </c:pt>
                <c:pt idx="10">
                  <c:v>41560.0</c:v>
                </c:pt>
                <c:pt idx="11">
                  <c:v>41559.0</c:v>
                </c:pt>
                <c:pt idx="12">
                  <c:v>41558.0</c:v>
                </c:pt>
                <c:pt idx="13">
                  <c:v>41557.0</c:v>
                </c:pt>
                <c:pt idx="14">
                  <c:v>41556.0</c:v>
                </c:pt>
                <c:pt idx="15">
                  <c:v>41555.0</c:v>
                </c:pt>
                <c:pt idx="16">
                  <c:v>41554.0</c:v>
                </c:pt>
                <c:pt idx="17">
                  <c:v>41553.0</c:v>
                </c:pt>
                <c:pt idx="18">
                  <c:v>41552.0</c:v>
                </c:pt>
                <c:pt idx="19">
                  <c:v>41551.0</c:v>
                </c:pt>
                <c:pt idx="20">
                  <c:v>41550.0</c:v>
                </c:pt>
                <c:pt idx="21">
                  <c:v>41549.0</c:v>
                </c:pt>
                <c:pt idx="22">
                  <c:v>41548.0</c:v>
                </c:pt>
                <c:pt idx="23">
                  <c:v>41547.0</c:v>
                </c:pt>
                <c:pt idx="24">
                  <c:v>41546.0</c:v>
                </c:pt>
                <c:pt idx="25">
                  <c:v>41545.0</c:v>
                </c:pt>
                <c:pt idx="26">
                  <c:v>41544.0</c:v>
                </c:pt>
                <c:pt idx="27">
                  <c:v>41543.0</c:v>
                </c:pt>
                <c:pt idx="28">
                  <c:v>41542.0</c:v>
                </c:pt>
                <c:pt idx="29">
                  <c:v>41541.0</c:v>
                </c:pt>
                <c:pt idx="30">
                  <c:v>41540.0</c:v>
                </c:pt>
                <c:pt idx="31">
                  <c:v>41539.0</c:v>
                </c:pt>
                <c:pt idx="32">
                  <c:v>41538.0</c:v>
                </c:pt>
                <c:pt idx="33">
                  <c:v>41537.0</c:v>
                </c:pt>
                <c:pt idx="34">
                  <c:v>41536.0</c:v>
                </c:pt>
                <c:pt idx="35">
                  <c:v>41535.0</c:v>
                </c:pt>
                <c:pt idx="36">
                  <c:v>41534.0</c:v>
                </c:pt>
                <c:pt idx="37">
                  <c:v>41533.0</c:v>
                </c:pt>
                <c:pt idx="38">
                  <c:v>41532.0</c:v>
                </c:pt>
                <c:pt idx="39">
                  <c:v>41531.0</c:v>
                </c:pt>
                <c:pt idx="40">
                  <c:v>41530.0</c:v>
                </c:pt>
                <c:pt idx="41">
                  <c:v>41529.0</c:v>
                </c:pt>
                <c:pt idx="42">
                  <c:v>41528.0</c:v>
                </c:pt>
                <c:pt idx="43">
                  <c:v>41527.0</c:v>
                </c:pt>
                <c:pt idx="44">
                  <c:v>41526.0</c:v>
                </c:pt>
                <c:pt idx="45">
                  <c:v>41525.0</c:v>
                </c:pt>
                <c:pt idx="46">
                  <c:v>41524.0</c:v>
                </c:pt>
                <c:pt idx="47">
                  <c:v>41523.0</c:v>
                </c:pt>
                <c:pt idx="48">
                  <c:v>41522.0</c:v>
                </c:pt>
                <c:pt idx="49">
                  <c:v>41521.0</c:v>
                </c:pt>
                <c:pt idx="50">
                  <c:v>41520.0</c:v>
                </c:pt>
                <c:pt idx="51">
                  <c:v>41519.0</c:v>
                </c:pt>
                <c:pt idx="52">
                  <c:v>41518.0</c:v>
                </c:pt>
                <c:pt idx="53">
                  <c:v>41517.0</c:v>
                </c:pt>
                <c:pt idx="54">
                  <c:v>41516.0</c:v>
                </c:pt>
                <c:pt idx="55">
                  <c:v>41515.0</c:v>
                </c:pt>
                <c:pt idx="56">
                  <c:v>41514.0</c:v>
                </c:pt>
                <c:pt idx="57">
                  <c:v>41513.0</c:v>
                </c:pt>
                <c:pt idx="58">
                  <c:v>41512.0</c:v>
                </c:pt>
                <c:pt idx="59">
                  <c:v>41511.0</c:v>
                </c:pt>
                <c:pt idx="60">
                  <c:v>41510.0</c:v>
                </c:pt>
                <c:pt idx="61">
                  <c:v>41509.0</c:v>
                </c:pt>
                <c:pt idx="62">
                  <c:v>41508.0</c:v>
                </c:pt>
                <c:pt idx="63">
                  <c:v>41507.0</c:v>
                </c:pt>
                <c:pt idx="64">
                  <c:v>41506.0</c:v>
                </c:pt>
                <c:pt idx="65">
                  <c:v>41505.0</c:v>
                </c:pt>
                <c:pt idx="66">
                  <c:v>41504.0</c:v>
                </c:pt>
                <c:pt idx="67">
                  <c:v>41503.0</c:v>
                </c:pt>
                <c:pt idx="68">
                  <c:v>41502.0</c:v>
                </c:pt>
                <c:pt idx="69">
                  <c:v>41501.0</c:v>
                </c:pt>
                <c:pt idx="70">
                  <c:v>41500.0</c:v>
                </c:pt>
                <c:pt idx="71">
                  <c:v>41499.0</c:v>
                </c:pt>
                <c:pt idx="72">
                  <c:v>41498.0</c:v>
                </c:pt>
                <c:pt idx="73">
                  <c:v>41497.0</c:v>
                </c:pt>
                <c:pt idx="74">
                  <c:v>41496.0</c:v>
                </c:pt>
                <c:pt idx="75">
                  <c:v>41495.0</c:v>
                </c:pt>
                <c:pt idx="76">
                  <c:v>41494.0</c:v>
                </c:pt>
                <c:pt idx="77">
                  <c:v>41493.0</c:v>
                </c:pt>
                <c:pt idx="78">
                  <c:v>41492.0</c:v>
                </c:pt>
                <c:pt idx="79">
                  <c:v>41491.0</c:v>
                </c:pt>
                <c:pt idx="80">
                  <c:v>41490.0</c:v>
                </c:pt>
                <c:pt idx="81">
                  <c:v>41489.0</c:v>
                </c:pt>
                <c:pt idx="82">
                  <c:v>41488.0</c:v>
                </c:pt>
                <c:pt idx="83">
                  <c:v>41487.0</c:v>
                </c:pt>
                <c:pt idx="84">
                  <c:v>41486.0</c:v>
                </c:pt>
                <c:pt idx="85">
                  <c:v>41485.0</c:v>
                </c:pt>
                <c:pt idx="86">
                  <c:v>41484.0</c:v>
                </c:pt>
                <c:pt idx="87">
                  <c:v>41483.0</c:v>
                </c:pt>
                <c:pt idx="88">
                  <c:v>41482.0</c:v>
                </c:pt>
                <c:pt idx="89">
                  <c:v>41481.0</c:v>
                </c:pt>
                <c:pt idx="90">
                  <c:v>41480.0</c:v>
                </c:pt>
                <c:pt idx="91">
                  <c:v>41479.0</c:v>
                </c:pt>
                <c:pt idx="92">
                  <c:v>41478.0</c:v>
                </c:pt>
                <c:pt idx="93">
                  <c:v>41477.0</c:v>
                </c:pt>
                <c:pt idx="94">
                  <c:v>41476.0</c:v>
                </c:pt>
                <c:pt idx="95">
                  <c:v>41475.0</c:v>
                </c:pt>
                <c:pt idx="96">
                  <c:v>41474.0</c:v>
                </c:pt>
                <c:pt idx="97">
                  <c:v>41473.0</c:v>
                </c:pt>
                <c:pt idx="98">
                  <c:v>41472.0</c:v>
                </c:pt>
                <c:pt idx="99">
                  <c:v>41471.0</c:v>
                </c:pt>
                <c:pt idx="100">
                  <c:v>41470.0</c:v>
                </c:pt>
                <c:pt idx="101">
                  <c:v>41469.0</c:v>
                </c:pt>
                <c:pt idx="102">
                  <c:v>41468.0</c:v>
                </c:pt>
                <c:pt idx="103">
                  <c:v>41467.0</c:v>
                </c:pt>
                <c:pt idx="104">
                  <c:v>41466.0</c:v>
                </c:pt>
                <c:pt idx="105">
                  <c:v>41465.0</c:v>
                </c:pt>
                <c:pt idx="106">
                  <c:v>41464.0</c:v>
                </c:pt>
                <c:pt idx="107">
                  <c:v>41463.0</c:v>
                </c:pt>
                <c:pt idx="108">
                  <c:v>41462.0</c:v>
                </c:pt>
                <c:pt idx="109">
                  <c:v>41461.0</c:v>
                </c:pt>
                <c:pt idx="110">
                  <c:v>41460.0</c:v>
                </c:pt>
                <c:pt idx="111">
                  <c:v>41459.0</c:v>
                </c:pt>
                <c:pt idx="112">
                  <c:v>41458.0</c:v>
                </c:pt>
                <c:pt idx="113">
                  <c:v>41457.0</c:v>
                </c:pt>
                <c:pt idx="114">
                  <c:v>41456.0</c:v>
                </c:pt>
                <c:pt idx="115">
                  <c:v>41455.0</c:v>
                </c:pt>
                <c:pt idx="116">
                  <c:v>41454.0</c:v>
                </c:pt>
                <c:pt idx="117">
                  <c:v>41453.0</c:v>
                </c:pt>
                <c:pt idx="118">
                  <c:v>41452.0</c:v>
                </c:pt>
                <c:pt idx="119">
                  <c:v>41451.0</c:v>
                </c:pt>
                <c:pt idx="120">
                  <c:v>41450.0</c:v>
                </c:pt>
                <c:pt idx="121">
                  <c:v>41449.0</c:v>
                </c:pt>
                <c:pt idx="122">
                  <c:v>41448.0</c:v>
                </c:pt>
                <c:pt idx="123">
                  <c:v>41447.0</c:v>
                </c:pt>
                <c:pt idx="124">
                  <c:v>41446.0</c:v>
                </c:pt>
                <c:pt idx="125">
                  <c:v>41445.0</c:v>
                </c:pt>
                <c:pt idx="126">
                  <c:v>41444.0</c:v>
                </c:pt>
                <c:pt idx="127">
                  <c:v>41443.0</c:v>
                </c:pt>
                <c:pt idx="128">
                  <c:v>41442.0</c:v>
                </c:pt>
                <c:pt idx="129">
                  <c:v>41441.0</c:v>
                </c:pt>
                <c:pt idx="130">
                  <c:v>41440.0</c:v>
                </c:pt>
                <c:pt idx="131">
                  <c:v>41439.0</c:v>
                </c:pt>
                <c:pt idx="132">
                  <c:v>41438.0</c:v>
                </c:pt>
                <c:pt idx="133">
                  <c:v>41437.0</c:v>
                </c:pt>
                <c:pt idx="134">
                  <c:v>41436.0</c:v>
                </c:pt>
                <c:pt idx="135">
                  <c:v>41435.0</c:v>
                </c:pt>
                <c:pt idx="136">
                  <c:v>41434.0</c:v>
                </c:pt>
                <c:pt idx="137">
                  <c:v>41433.0</c:v>
                </c:pt>
                <c:pt idx="138">
                  <c:v>41432.0</c:v>
                </c:pt>
                <c:pt idx="139">
                  <c:v>41431.0</c:v>
                </c:pt>
                <c:pt idx="140">
                  <c:v>41430.0</c:v>
                </c:pt>
                <c:pt idx="141">
                  <c:v>41429.0</c:v>
                </c:pt>
                <c:pt idx="142">
                  <c:v>41428.0</c:v>
                </c:pt>
                <c:pt idx="143">
                  <c:v>41427.0</c:v>
                </c:pt>
                <c:pt idx="144">
                  <c:v>41426.0</c:v>
                </c:pt>
                <c:pt idx="145">
                  <c:v>41425.0</c:v>
                </c:pt>
                <c:pt idx="146">
                  <c:v>41424.0</c:v>
                </c:pt>
                <c:pt idx="147">
                  <c:v>41423.0</c:v>
                </c:pt>
                <c:pt idx="148">
                  <c:v>41422.0</c:v>
                </c:pt>
                <c:pt idx="149">
                  <c:v>41421.0</c:v>
                </c:pt>
                <c:pt idx="150">
                  <c:v>41420.0</c:v>
                </c:pt>
                <c:pt idx="151">
                  <c:v>41419.0</c:v>
                </c:pt>
                <c:pt idx="152">
                  <c:v>41418.0</c:v>
                </c:pt>
                <c:pt idx="153">
                  <c:v>41417.0</c:v>
                </c:pt>
                <c:pt idx="154">
                  <c:v>41416.0</c:v>
                </c:pt>
                <c:pt idx="155">
                  <c:v>41415.0</c:v>
                </c:pt>
                <c:pt idx="156">
                  <c:v>41414.0</c:v>
                </c:pt>
                <c:pt idx="157">
                  <c:v>41413.0</c:v>
                </c:pt>
                <c:pt idx="158">
                  <c:v>41412.0</c:v>
                </c:pt>
                <c:pt idx="159">
                  <c:v>41411.0</c:v>
                </c:pt>
                <c:pt idx="160">
                  <c:v>41410.0</c:v>
                </c:pt>
                <c:pt idx="161">
                  <c:v>41409.0</c:v>
                </c:pt>
                <c:pt idx="162">
                  <c:v>41408.0</c:v>
                </c:pt>
                <c:pt idx="163">
                  <c:v>41407.0</c:v>
                </c:pt>
                <c:pt idx="164">
                  <c:v>41406.0</c:v>
                </c:pt>
                <c:pt idx="165">
                  <c:v>41405.0</c:v>
                </c:pt>
                <c:pt idx="166">
                  <c:v>41404.0</c:v>
                </c:pt>
                <c:pt idx="167">
                  <c:v>41403.0</c:v>
                </c:pt>
                <c:pt idx="168">
                  <c:v>41402.0</c:v>
                </c:pt>
                <c:pt idx="169">
                  <c:v>41401.0</c:v>
                </c:pt>
                <c:pt idx="170">
                  <c:v>41400.0</c:v>
                </c:pt>
                <c:pt idx="171">
                  <c:v>41399.0</c:v>
                </c:pt>
                <c:pt idx="172">
                  <c:v>41398.0</c:v>
                </c:pt>
                <c:pt idx="173">
                  <c:v>41397.0</c:v>
                </c:pt>
                <c:pt idx="174">
                  <c:v>41396.0</c:v>
                </c:pt>
                <c:pt idx="175">
                  <c:v>41395.0</c:v>
                </c:pt>
                <c:pt idx="176">
                  <c:v>41394.0</c:v>
                </c:pt>
                <c:pt idx="177">
                  <c:v>41393.0</c:v>
                </c:pt>
                <c:pt idx="178">
                  <c:v>41392.0</c:v>
                </c:pt>
                <c:pt idx="179">
                  <c:v>41391.0</c:v>
                </c:pt>
                <c:pt idx="180">
                  <c:v>41390.0</c:v>
                </c:pt>
                <c:pt idx="181">
                  <c:v>41389.0</c:v>
                </c:pt>
                <c:pt idx="182">
                  <c:v>41388.0</c:v>
                </c:pt>
                <c:pt idx="183">
                  <c:v>41387.0</c:v>
                </c:pt>
                <c:pt idx="184">
                  <c:v>41386.0</c:v>
                </c:pt>
                <c:pt idx="185">
                  <c:v>41385.0</c:v>
                </c:pt>
                <c:pt idx="186">
                  <c:v>41384.0</c:v>
                </c:pt>
                <c:pt idx="187">
                  <c:v>41383.0</c:v>
                </c:pt>
                <c:pt idx="188">
                  <c:v>41382.0</c:v>
                </c:pt>
                <c:pt idx="189">
                  <c:v>41381.0</c:v>
                </c:pt>
                <c:pt idx="190">
                  <c:v>41380.0</c:v>
                </c:pt>
                <c:pt idx="191">
                  <c:v>41379.0</c:v>
                </c:pt>
                <c:pt idx="192">
                  <c:v>41378.0</c:v>
                </c:pt>
                <c:pt idx="193">
                  <c:v>41377.0</c:v>
                </c:pt>
                <c:pt idx="194">
                  <c:v>41376.0</c:v>
                </c:pt>
                <c:pt idx="195">
                  <c:v>41375.0</c:v>
                </c:pt>
                <c:pt idx="196">
                  <c:v>41374.0</c:v>
                </c:pt>
                <c:pt idx="197">
                  <c:v>41373.0</c:v>
                </c:pt>
                <c:pt idx="198">
                  <c:v>41372.0</c:v>
                </c:pt>
                <c:pt idx="199">
                  <c:v>41371.0</c:v>
                </c:pt>
                <c:pt idx="200">
                  <c:v>41370.0</c:v>
                </c:pt>
                <c:pt idx="201">
                  <c:v>41369.0</c:v>
                </c:pt>
                <c:pt idx="202">
                  <c:v>41368.0</c:v>
                </c:pt>
                <c:pt idx="203">
                  <c:v>41367.0</c:v>
                </c:pt>
                <c:pt idx="204">
                  <c:v>41366.0</c:v>
                </c:pt>
                <c:pt idx="205">
                  <c:v>41365.0</c:v>
                </c:pt>
                <c:pt idx="206">
                  <c:v>41364.0</c:v>
                </c:pt>
                <c:pt idx="207">
                  <c:v>41363.0</c:v>
                </c:pt>
                <c:pt idx="208">
                  <c:v>41362.0</c:v>
                </c:pt>
                <c:pt idx="209">
                  <c:v>41361.0</c:v>
                </c:pt>
                <c:pt idx="210">
                  <c:v>41360.0</c:v>
                </c:pt>
                <c:pt idx="211">
                  <c:v>41359.0</c:v>
                </c:pt>
                <c:pt idx="212">
                  <c:v>41358.0</c:v>
                </c:pt>
                <c:pt idx="213">
                  <c:v>41357.0</c:v>
                </c:pt>
                <c:pt idx="214">
                  <c:v>41356.0</c:v>
                </c:pt>
                <c:pt idx="215">
                  <c:v>41355.0</c:v>
                </c:pt>
                <c:pt idx="216">
                  <c:v>41354.0</c:v>
                </c:pt>
                <c:pt idx="217">
                  <c:v>41353.0</c:v>
                </c:pt>
                <c:pt idx="218">
                  <c:v>41352.0</c:v>
                </c:pt>
                <c:pt idx="219">
                  <c:v>41351.0</c:v>
                </c:pt>
                <c:pt idx="220">
                  <c:v>41350.0</c:v>
                </c:pt>
                <c:pt idx="221">
                  <c:v>41349.0</c:v>
                </c:pt>
                <c:pt idx="222">
                  <c:v>41348.0</c:v>
                </c:pt>
                <c:pt idx="223">
                  <c:v>41347.0</c:v>
                </c:pt>
                <c:pt idx="224">
                  <c:v>41346.0</c:v>
                </c:pt>
                <c:pt idx="225">
                  <c:v>41345.0</c:v>
                </c:pt>
                <c:pt idx="226">
                  <c:v>41344.0</c:v>
                </c:pt>
                <c:pt idx="227">
                  <c:v>41343.0</c:v>
                </c:pt>
                <c:pt idx="228">
                  <c:v>41342.0</c:v>
                </c:pt>
                <c:pt idx="229">
                  <c:v>41341.0</c:v>
                </c:pt>
                <c:pt idx="230">
                  <c:v>41340.0</c:v>
                </c:pt>
                <c:pt idx="231">
                  <c:v>41339.0</c:v>
                </c:pt>
                <c:pt idx="232">
                  <c:v>41338.0</c:v>
                </c:pt>
                <c:pt idx="233">
                  <c:v>41337.0</c:v>
                </c:pt>
                <c:pt idx="234">
                  <c:v>41336.0</c:v>
                </c:pt>
                <c:pt idx="235">
                  <c:v>41335.0</c:v>
                </c:pt>
                <c:pt idx="236">
                  <c:v>41334.0</c:v>
                </c:pt>
                <c:pt idx="237">
                  <c:v>41333.0</c:v>
                </c:pt>
                <c:pt idx="238">
                  <c:v>41332.0</c:v>
                </c:pt>
                <c:pt idx="239">
                  <c:v>41331.0</c:v>
                </c:pt>
                <c:pt idx="240">
                  <c:v>41330.0</c:v>
                </c:pt>
                <c:pt idx="241">
                  <c:v>41329.0</c:v>
                </c:pt>
                <c:pt idx="242">
                  <c:v>41328.0</c:v>
                </c:pt>
                <c:pt idx="243">
                  <c:v>41327.0</c:v>
                </c:pt>
                <c:pt idx="244">
                  <c:v>41326.0</c:v>
                </c:pt>
                <c:pt idx="245">
                  <c:v>41325.0</c:v>
                </c:pt>
                <c:pt idx="246">
                  <c:v>41324.0</c:v>
                </c:pt>
                <c:pt idx="247">
                  <c:v>41323.0</c:v>
                </c:pt>
                <c:pt idx="248">
                  <c:v>41322.0</c:v>
                </c:pt>
                <c:pt idx="249">
                  <c:v>41321.0</c:v>
                </c:pt>
                <c:pt idx="250">
                  <c:v>41320.0</c:v>
                </c:pt>
                <c:pt idx="251">
                  <c:v>41319.0</c:v>
                </c:pt>
                <c:pt idx="252">
                  <c:v>41318.0</c:v>
                </c:pt>
                <c:pt idx="253">
                  <c:v>41317.0</c:v>
                </c:pt>
                <c:pt idx="254">
                  <c:v>41316.0</c:v>
                </c:pt>
                <c:pt idx="255">
                  <c:v>41315.0</c:v>
                </c:pt>
                <c:pt idx="256">
                  <c:v>41314.0</c:v>
                </c:pt>
                <c:pt idx="257">
                  <c:v>41313.0</c:v>
                </c:pt>
                <c:pt idx="258">
                  <c:v>41312.0</c:v>
                </c:pt>
                <c:pt idx="259">
                  <c:v>41311.0</c:v>
                </c:pt>
                <c:pt idx="260">
                  <c:v>41310.0</c:v>
                </c:pt>
                <c:pt idx="261">
                  <c:v>41309.0</c:v>
                </c:pt>
                <c:pt idx="262">
                  <c:v>41308.0</c:v>
                </c:pt>
                <c:pt idx="263">
                  <c:v>41307.0</c:v>
                </c:pt>
                <c:pt idx="264">
                  <c:v>41306.0</c:v>
                </c:pt>
                <c:pt idx="265">
                  <c:v>41305.0</c:v>
                </c:pt>
                <c:pt idx="266">
                  <c:v>41304.0</c:v>
                </c:pt>
                <c:pt idx="267">
                  <c:v>41303.0</c:v>
                </c:pt>
                <c:pt idx="268">
                  <c:v>41302.0</c:v>
                </c:pt>
                <c:pt idx="269">
                  <c:v>41301.0</c:v>
                </c:pt>
                <c:pt idx="270">
                  <c:v>41300.0</c:v>
                </c:pt>
                <c:pt idx="271">
                  <c:v>41299.0</c:v>
                </c:pt>
                <c:pt idx="272">
                  <c:v>41298.0</c:v>
                </c:pt>
                <c:pt idx="273">
                  <c:v>41297.0</c:v>
                </c:pt>
                <c:pt idx="274">
                  <c:v>41296.0</c:v>
                </c:pt>
                <c:pt idx="275">
                  <c:v>41295.0</c:v>
                </c:pt>
                <c:pt idx="276">
                  <c:v>41294.0</c:v>
                </c:pt>
                <c:pt idx="277">
                  <c:v>41293.0</c:v>
                </c:pt>
                <c:pt idx="278">
                  <c:v>41292.0</c:v>
                </c:pt>
                <c:pt idx="279">
                  <c:v>41291.0</c:v>
                </c:pt>
                <c:pt idx="280">
                  <c:v>41290.0</c:v>
                </c:pt>
                <c:pt idx="281">
                  <c:v>41289.0</c:v>
                </c:pt>
                <c:pt idx="282">
                  <c:v>41288.0</c:v>
                </c:pt>
                <c:pt idx="283">
                  <c:v>41287.0</c:v>
                </c:pt>
                <c:pt idx="284">
                  <c:v>41286.0</c:v>
                </c:pt>
                <c:pt idx="285">
                  <c:v>41285.0</c:v>
                </c:pt>
                <c:pt idx="286">
                  <c:v>41284.0</c:v>
                </c:pt>
                <c:pt idx="287">
                  <c:v>41283.0</c:v>
                </c:pt>
                <c:pt idx="288">
                  <c:v>41282.0</c:v>
                </c:pt>
                <c:pt idx="289">
                  <c:v>41281.0</c:v>
                </c:pt>
                <c:pt idx="290">
                  <c:v>41280.0</c:v>
                </c:pt>
                <c:pt idx="291">
                  <c:v>41279.0</c:v>
                </c:pt>
                <c:pt idx="292">
                  <c:v>41278.0</c:v>
                </c:pt>
                <c:pt idx="293">
                  <c:v>41277.0</c:v>
                </c:pt>
                <c:pt idx="294">
                  <c:v>41276.0</c:v>
                </c:pt>
                <c:pt idx="295">
                  <c:v>41275.0</c:v>
                </c:pt>
                <c:pt idx="296">
                  <c:v>41274.0</c:v>
                </c:pt>
                <c:pt idx="297">
                  <c:v>41273.0</c:v>
                </c:pt>
                <c:pt idx="298">
                  <c:v>41272.0</c:v>
                </c:pt>
                <c:pt idx="299">
                  <c:v>41271.0</c:v>
                </c:pt>
                <c:pt idx="300">
                  <c:v>41270.0</c:v>
                </c:pt>
                <c:pt idx="301">
                  <c:v>41269.0</c:v>
                </c:pt>
                <c:pt idx="302">
                  <c:v>41268.0</c:v>
                </c:pt>
                <c:pt idx="303">
                  <c:v>41267.0</c:v>
                </c:pt>
                <c:pt idx="304">
                  <c:v>41266.0</c:v>
                </c:pt>
                <c:pt idx="305">
                  <c:v>41265.0</c:v>
                </c:pt>
                <c:pt idx="306">
                  <c:v>41264.0</c:v>
                </c:pt>
                <c:pt idx="307">
                  <c:v>41263.0</c:v>
                </c:pt>
                <c:pt idx="308">
                  <c:v>41262.0</c:v>
                </c:pt>
                <c:pt idx="309">
                  <c:v>41261.0</c:v>
                </c:pt>
                <c:pt idx="310">
                  <c:v>41260.0</c:v>
                </c:pt>
                <c:pt idx="311">
                  <c:v>41259.0</c:v>
                </c:pt>
                <c:pt idx="312">
                  <c:v>41258.0</c:v>
                </c:pt>
                <c:pt idx="313">
                  <c:v>41257.0</c:v>
                </c:pt>
                <c:pt idx="314">
                  <c:v>41256.0</c:v>
                </c:pt>
                <c:pt idx="315">
                  <c:v>41255.0</c:v>
                </c:pt>
                <c:pt idx="316">
                  <c:v>41254.0</c:v>
                </c:pt>
                <c:pt idx="317">
                  <c:v>41253.0</c:v>
                </c:pt>
                <c:pt idx="318">
                  <c:v>41252.0</c:v>
                </c:pt>
                <c:pt idx="319">
                  <c:v>41251.0</c:v>
                </c:pt>
                <c:pt idx="320">
                  <c:v>41250.0</c:v>
                </c:pt>
                <c:pt idx="321">
                  <c:v>41249.0</c:v>
                </c:pt>
                <c:pt idx="322">
                  <c:v>41248.0</c:v>
                </c:pt>
                <c:pt idx="323">
                  <c:v>41247.0</c:v>
                </c:pt>
                <c:pt idx="324">
                  <c:v>41246.0</c:v>
                </c:pt>
                <c:pt idx="325">
                  <c:v>41245.0</c:v>
                </c:pt>
                <c:pt idx="326">
                  <c:v>41244.0</c:v>
                </c:pt>
                <c:pt idx="327">
                  <c:v>41243.0</c:v>
                </c:pt>
                <c:pt idx="328">
                  <c:v>41242.0</c:v>
                </c:pt>
                <c:pt idx="329">
                  <c:v>41241.0</c:v>
                </c:pt>
                <c:pt idx="330">
                  <c:v>41240.0</c:v>
                </c:pt>
                <c:pt idx="331">
                  <c:v>41239.0</c:v>
                </c:pt>
                <c:pt idx="332">
                  <c:v>41238.0</c:v>
                </c:pt>
                <c:pt idx="333">
                  <c:v>41237.0</c:v>
                </c:pt>
                <c:pt idx="334">
                  <c:v>41236.0</c:v>
                </c:pt>
                <c:pt idx="335">
                  <c:v>41235.0</c:v>
                </c:pt>
                <c:pt idx="336">
                  <c:v>41234.0</c:v>
                </c:pt>
                <c:pt idx="337">
                  <c:v>41233.0</c:v>
                </c:pt>
                <c:pt idx="338">
                  <c:v>41232.0</c:v>
                </c:pt>
                <c:pt idx="339">
                  <c:v>41231.0</c:v>
                </c:pt>
                <c:pt idx="340">
                  <c:v>41230.0</c:v>
                </c:pt>
                <c:pt idx="341">
                  <c:v>41229.0</c:v>
                </c:pt>
                <c:pt idx="342">
                  <c:v>41228.0</c:v>
                </c:pt>
                <c:pt idx="343">
                  <c:v>41227.0</c:v>
                </c:pt>
                <c:pt idx="344">
                  <c:v>41226.0</c:v>
                </c:pt>
                <c:pt idx="345">
                  <c:v>41225.0</c:v>
                </c:pt>
                <c:pt idx="346">
                  <c:v>41224.0</c:v>
                </c:pt>
                <c:pt idx="347">
                  <c:v>41223.0</c:v>
                </c:pt>
                <c:pt idx="348">
                  <c:v>41222.0</c:v>
                </c:pt>
                <c:pt idx="349">
                  <c:v>41221.0</c:v>
                </c:pt>
                <c:pt idx="350">
                  <c:v>41220.0</c:v>
                </c:pt>
                <c:pt idx="351">
                  <c:v>41219.0</c:v>
                </c:pt>
                <c:pt idx="352">
                  <c:v>41218.0</c:v>
                </c:pt>
                <c:pt idx="353">
                  <c:v>41217.0</c:v>
                </c:pt>
                <c:pt idx="354">
                  <c:v>41216.0</c:v>
                </c:pt>
                <c:pt idx="355">
                  <c:v>41215.0</c:v>
                </c:pt>
                <c:pt idx="356">
                  <c:v>41214.0</c:v>
                </c:pt>
                <c:pt idx="357">
                  <c:v>41213.0</c:v>
                </c:pt>
                <c:pt idx="358">
                  <c:v>41212.0</c:v>
                </c:pt>
                <c:pt idx="359">
                  <c:v>41211.0</c:v>
                </c:pt>
                <c:pt idx="360">
                  <c:v>41210.0</c:v>
                </c:pt>
                <c:pt idx="361">
                  <c:v>41209.0</c:v>
                </c:pt>
                <c:pt idx="362">
                  <c:v>41208.0</c:v>
                </c:pt>
                <c:pt idx="363">
                  <c:v>41207.0</c:v>
                </c:pt>
                <c:pt idx="364">
                  <c:v>41206.0</c:v>
                </c:pt>
                <c:pt idx="365">
                  <c:v>41205.0</c:v>
                </c:pt>
                <c:pt idx="366">
                  <c:v>41204.0</c:v>
                </c:pt>
                <c:pt idx="367">
                  <c:v>41203.0</c:v>
                </c:pt>
                <c:pt idx="368">
                  <c:v>41202.0</c:v>
                </c:pt>
                <c:pt idx="369">
                  <c:v>41201.0</c:v>
                </c:pt>
                <c:pt idx="370">
                  <c:v>41200.0</c:v>
                </c:pt>
                <c:pt idx="371">
                  <c:v>41199.0</c:v>
                </c:pt>
                <c:pt idx="372">
                  <c:v>41198.0</c:v>
                </c:pt>
                <c:pt idx="373">
                  <c:v>41197.0</c:v>
                </c:pt>
                <c:pt idx="374">
                  <c:v>41196.0</c:v>
                </c:pt>
                <c:pt idx="375">
                  <c:v>41195.0</c:v>
                </c:pt>
                <c:pt idx="376">
                  <c:v>41194.0</c:v>
                </c:pt>
                <c:pt idx="377">
                  <c:v>41193.0</c:v>
                </c:pt>
                <c:pt idx="378">
                  <c:v>41192.0</c:v>
                </c:pt>
                <c:pt idx="379">
                  <c:v>41191.0</c:v>
                </c:pt>
                <c:pt idx="380">
                  <c:v>41190.0</c:v>
                </c:pt>
                <c:pt idx="381">
                  <c:v>41189.0</c:v>
                </c:pt>
                <c:pt idx="382">
                  <c:v>41188.0</c:v>
                </c:pt>
                <c:pt idx="383">
                  <c:v>41187.0</c:v>
                </c:pt>
                <c:pt idx="384">
                  <c:v>41186.0</c:v>
                </c:pt>
                <c:pt idx="385">
                  <c:v>41185.0</c:v>
                </c:pt>
                <c:pt idx="386">
                  <c:v>41184.0</c:v>
                </c:pt>
                <c:pt idx="387">
                  <c:v>41183.0</c:v>
                </c:pt>
                <c:pt idx="388">
                  <c:v>41182.0</c:v>
                </c:pt>
                <c:pt idx="389">
                  <c:v>41181.0</c:v>
                </c:pt>
                <c:pt idx="390">
                  <c:v>41180.0</c:v>
                </c:pt>
                <c:pt idx="391">
                  <c:v>41179.0</c:v>
                </c:pt>
                <c:pt idx="392">
                  <c:v>41178.0</c:v>
                </c:pt>
                <c:pt idx="393">
                  <c:v>41177.0</c:v>
                </c:pt>
                <c:pt idx="394">
                  <c:v>41176.0</c:v>
                </c:pt>
                <c:pt idx="395">
                  <c:v>41175.0</c:v>
                </c:pt>
                <c:pt idx="396">
                  <c:v>41174.0</c:v>
                </c:pt>
                <c:pt idx="397">
                  <c:v>41173.0</c:v>
                </c:pt>
                <c:pt idx="398">
                  <c:v>41172.0</c:v>
                </c:pt>
                <c:pt idx="399">
                  <c:v>41171.0</c:v>
                </c:pt>
                <c:pt idx="400">
                  <c:v>41170.0</c:v>
                </c:pt>
                <c:pt idx="401">
                  <c:v>41169.0</c:v>
                </c:pt>
                <c:pt idx="402">
                  <c:v>41168.0</c:v>
                </c:pt>
                <c:pt idx="403">
                  <c:v>41167.0</c:v>
                </c:pt>
                <c:pt idx="404">
                  <c:v>41166.0</c:v>
                </c:pt>
                <c:pt idx="405">
                  <c:v>41165.0</c:v>
                </c:pt>
                <c:pt idx="406">
                  <c:v>41164.0</c:v>
                </c:pt>
                <c:pt idx="407">
                  <c:v>41163.0</c:v>
                </c:pt>
                <c:pt idx="408">
                  <c:v>41162.0</c:v>
                </c:pt>
                <c:pt idx="409">
                  <c:v>41161.0</c:v>
                </c:pt>
                <c:pt idx="410">
                  <c:v>41160.0</c:v>
                </c:pt>
                <c:pt idx="411">
                  <c:v>41159.0</c:v>
                </c:pt>
                <c:pt idx="412">
                  <c:v>41158.0</c:v>
                </c:pt>
                <c:pt idx="413">
                  <c:v>41157.0</c:v>
                </c:pt>
                <c:pt idx="414">
                  <c:v>41156.0</c:v>
                </c:pt>
                <c:pt idx="415">
                  <c:v>41155.0</c:v>
                </c:pt>
                <c:pt idx="416">
                  <c:v>41154.0</c:v>
                </c:pt>
                <c:pt idx="417">
                  <c:v>41153.0</c:v>
                </c:pt>
                <c:pt idx="418">
                  <c:v>41152.0</c:v>
                </c:pt>
                <c:pt idx="419">
                  <c:v>41151.0</c:v>
                </c:pt>
                <c:pt idx="420">
                  <c:v>41150.0</c:v>
                </c:pt>
                <c:pt idx="421">
                  <c:v>41149.0</c:v>
                </c:pt>
                <c:pt idx="422">
                  <c:v>41148.0</c:v>
                </c:pt>
                <c:pt idx="423">
                  <c:v>41147.0</c:v>
                </c:pt>
                <c:pt idx="424">
                  <c:v>41146.0</c:v>
                </c:pt>
                <c:pt idx="425">
                  <c:v>41145.0</c:v>
                </c:pt>
                <c:pt idx="426">
                  <c:v>41144.0</c:v>
                </c:pt>
                <c:pt idx="427">
                  <c:v>41143.0</c:v>
                </c:pt>
                <c:pt idx="428">
                  <c:v>41142.0</c:v>
                </c:pt>
                <c:pt idx="429">
                  <c:v>41141.0</c:v>
                </c:pt>
                <c:pt idx="430">
                  <c:v>41140.0</c:v>
                </c:pt>
                <c:pt idx="431">
                  <c:v>41139.0</c:v>
                </c:pt>
                <c:pt idx="432">
                  <c:v>41138.0</c:v>
                </c:pt>
                <c:pt idx="433">
                  <c:v>41137.0</c:v>
                </c:pt>
                <c:pt idx="434">
                  <c:v>41136.0</c:v>
                </c:pt>
                <c:pt idx="435">
                  <c:v>41135.0</c:v>
                </c:pt>
                <c:pt idx="436">
                  <c:v>41134.0</c:v>
                </c:pt>
                <c:pt idx="437">
                  <c:v>41133.0</c:v>
                </c:pt>
                <c:pt idx="438">
                  <c:v>41132.0</c:v>
                </c:pt>
                <c:pt idx="439">
                  <c:v>41131.0</c:v>
                </c:pt>
                <c:pt idx="440">
                  <c:v>41130.0</c:v>
                </c:pt>
                <c:pt idx="441">
                  <c:v>41129.0</c:v>
                </c:pt>
                <c:pt idx="442">
                  <c:v>41128.0</c:v>
                </c:pt>
                <c:pt idx="443">
                  <c:v>41127.0</c:v>
                </c:pt>
                <c:pt idx="444">
                  <c:v>41126.0</c:v>
                </c:pt>
                <c:pt idx="445">
                  <c:v>41125.0</c:v>
                </c:pt>
                <c:pt idx="446">
                  <c:v>41124.0</c:v>
                </c:pt>
                <c:pt idx="447">
                  <c:v>41123.0</c:v>
                </c:pt>
                <c:pt idx="448">
                  <c:v>41122.0</c:v>
                </c:pt>
                <c:pt idx="449">
                  <c:v>41121.0</c:v>
                </c:pt>
                <c:pt idx="450">
                  <c:v>41120.0</c:v>
                </c:pt>
                <c:pt idx="451">
                  <c:v>41119.0</c:v>
                </c:pt>
                <c:pt idx="452">
                  <c:v>41118.0</c:v>
                </c:pt>
                <c:pt idx="453">
                  <c:v>41117.0</c:v>
                </c:pt>
                <c:pt idx="454">
                  <c:v>41116.0</c:v>
                </c:pt>
                <c:pt idx="455">
                  <c:v>41115.0</c:v>
                </c:pt>
                <c:pt idx="456">
                  <c:v>41114.0</c:v>
                </c:pt>
                <c:pt idx="457">
                  <c:v>41113.0</c:v>
                </c:pt>
                <c:pt idx="458">
                  <c:v>41112.0</c:v>
                </c:pt>
                <c:pt idx="459">
                  <c:v>41111.0</c:v>
                </c:pt>
                <c:pt idx="460">
                  <c:v>41110.0</c:v>
                </c:pt>
                <c:pt idx="461">
                  <c:v>41109.0</c:v>
                </c:pt>
                <c:pt idx="462">
                  <c:v>41108.0</c:v>
                </c:pt>
                <c:pt idx="463">
                  <c:v>41107.0</c:v>
                </c:pt>
                <c:pt idx="464">
                  <c:v>41106.0</c:v>
                </c:pt>
                <c:pt idx="465">
                  <c:v>41105.0</c:v>
                </c:pt>
                <c:pt idx="466">
                  <c:v>41104.0</c:v>
                </c:pt>
                <c:pt idx="467">
                  <c:v>41103.0</c:v>
                </c:pt>
                <c:pt idx="468">
                  <c:v>41102.0</c:v>
                </c:pt>
                <c:pt idx="469">
                  <c:v>41101.0</c:v>
                </c:pt>
                <c:pt idx="470">
                  <c:v>41100.0</c:v>
                </c:pt>
                <c:pt idx="471">
                  <c:v>41099.0</c:v>
                </c:pt>
                <c:pt idx="472">
                  <c:v>41098.0</c:v>
                </c:pt>
                <c:pt idx="473">
                  <c:v>41097.0</c:v>
                </c:pt>
                <c:pt idx="474">
                  <c:v>41096.0</c:v>
                </c:pt>
                <c:pt idx="475">
                  <c:v>41095.0</c:v>
                </c:pt>
                <c:pt idx="476">
                  <c:v>41094.0</c:v>
                </c:pt>
                <c:pt idx="477">
                  <c:v>41093.0</c:v>
                </c:pt>
                <c:pt idx="478">
                  <c:v>41092.0</c:v>
                </c:pt>
                <c:pt idx="479">
                  <c:v>41091.0</c:v>
                </c:pt>
                <c:pt idx="480">
                  <c:v>41090.0</c:v>
                </c:pt>
                <c:pt idx="481">
                  <c:v>41089.0</c:v>
                </c:pt>
                <c:pt idx="482">
                  <c:v>41088.0</c:v>
                </c:pt>
                <c:pt idx="483">
                  <c:v>41087.0</c:v>
                </c:pt>
                <c:pt idx="484">
                  <c:v>41086.0</c:v>
                </c:pt>
                <c:pt idx="485">
                  <c:v>41085.0</c:v>
                </c:pt>
                <c:pt idx="486">
                  <c:v>41084.0</c:v>
                </c:pt>
                <c:pt idx="487">
                  <c:v>41083.0</c:v>
                </c:pt>
                <c:pt idx="488">
                  <c:v>41082.0</c:v>
                </c:pt>
                <c:pt idx="489">
                  <c:v>41081.0</c:v>
                </c:pt>
                <c:pt idx="490">
                  <c:v>41080.0</c:v>
                </c:pt>
                <c:pt idx="491">
                  <c:v>41079.0</c:v>
                </c:pt>
                <c:pt idx="492">
                  <c:v>41078.0</c:v>
                </c:pt>
                <c:pt idx="493">
                  <c:v>41077.0</c:v>
                </c:pt>
                <c:pt idx="494">
                  <c:v>41076.0</c:v>
                </c:pt>
                <c:pt idx="495">
                  <c:v>41075.0</c:v>
                </c:pt>
                <c:pt idx="496">
                  <c:v>41074.0</c:v>
                </c:pt>
                <c:pt idx="497">
                  <c:v>41073.0</c:v>
                </c:pt>
                <c:pt idx="498">
                  <c:v>41072.0</c:v>
                </c:pt>
                <c:pt idx="499">
                  <c:v>41071.0</c:v>
                </c:pt>
                <c:pt idx="500">
                  <c:v>41070.0</c:v>
                </c:pt>
                <c:pt idx="501">
                  <c:v>41069.0</c:v>
                </c:pt>
                <c:pt idx="502">
                  <c:v>41068.0</c:v>
                </c:pt>
                <c:pt idx="503">
                  <c:v>41067.0</c:v>
                </c:pt>
                <c:pt idx="504">
                  <c:v>41066.0</c:v>
                </c:pt>
                <c:pt idx="505">
                  <c:v>41065.0</c:v>
                </c:pt>
                <c:pt idx="506">
                  <c:v>41064.0</c:v>
                </c:pt>
                <c:pt idx="507">
                  <c:v>41063.0</c:v>
                </c:pt>
                <c:pt idx="508">
                  <c:v>41062.0</c:v>
                </c:pt>
                <c:pt idx="509">
                  <c:v>41061.0</c:v>
                </c:pt>
                <c:pt idx="510">
                  <c:v>41060.0</c:v>
                </c:pt>
                <c:pt idx="511">
                  <c:v>41059.0</c:v>
                </c:pt>
                <c:pt idx="512">
                  <c:v>41058.0</c:v>
                </c:pt>
                <c:pt idx="513">
                  <c:v>41057.0</c:v>
                </c:pt>
                <c:pt idx="514">
                  <c:v>41056.0</c:v>
                </c:pt>
                <c:pt idx="515">
                  <c:v>41055.0</c:v>
                </c:pt>
                <c:pt idx="516">
                  <c:v>41054.0</c:v>
                </c:pt>
                <c:pt idx="517">
                  <c:v>41053.0</c:v>
                </c:pt>
                <c:pt idx="518">
                  <c:v>41052.0</c:v>
                </c:pt>
                <c:pt idx="519">
                  <c:v>41051.0</c:v>
                </c:pt>
                <c:pt idx="520">
                  <c:v>41050.0</c:v>
                </c:pt>
                <c:pt idx="521">
                  <c:v>41049.0</c:v>
                </c:pt>
                <c:pt idx="522">
                  <c:v>41048.0</c:v>
                </c:pt>
                <c:pt idx="523">
                  <c:v>41047.0</c:v>
                </c:pt>
                <c:pt idx="524">
                  <c:v>41046.0</c:v>
                </c:pt>
                <c:pt idx="525">
                  <c:v>41045.0</c:v>
                </c:pt>
                <c:pt idx="526">
                  <c:v>41044.0</c:v>
                </c:pt>
                <c:pt idx="527">
                  <c:v>41043.0</c:v>
                </c:pt>
                <c:pt idx="528">
                  <c:v>41042.0</c:v>
                </c:pt>
                <c:pt idx="529">
                  <c:v>41041.0</c:v>
                </c:pt>
                <c:pt idx="530">
                  <c:v>41040.0</c:v>
                </c:pt>
                <c:pt idx="531">
                  <c:v>41039.0</c:v>
                </c:pt>
                <c:pt idx="532">
                  <c:v>41038.0</c:v>
                </c:pt>
                <c:pt idx="533">
                  <c:v>41037.0</c:v>
                </c:pt>
                <c:pt idx="534">
                  <c:v>41036.0</c:v>
                </c:pt>
                <c:pt idx="535">
                  <c:v>41035.0</c:v>
                </c:pt>
                <c:pt idx="536">
                  <c:v>41034.0</c:v>
                </c:pt>
                <c:pt idx="537">
                  <c:v>41033.0</c:v>
                </c:pt>
                <c:pt idx="538">
                  <c:v>41032.0</c:v>
                </c:pt>
                <c:pt idx="539">
                  <c:v>41031.0</c:v>
                </c:pt>
                <c:pt idx="540">
                  <c:v>41030.0</c:v>
                </c:pt>
                <c:pt idx="541">
                  <c:v>41029.0</c:v>
                </c:pt>
                <c:pt idx="542">
                  <c:v>41028.0</c:v>
                </c:pt>
                <c:pt idx="543">
                  <c:v>41027.0</c:v>
                </c:pt>
                <c:pt idx="544">
                  <c:v>41026.0</c:v>
                </c:pt>
                <c:pt idx="545">
                  <c:v>41025.0</c:v>
                </c:pt>
                <c:pt idx="546">
                  <c:v>41024.0</c:v>
                </c:pt>
                <c:pt idx="547">
                  <c:v>41023.0</c:v>
                </c:pt>
                <c:pt idx="548">
                  <c:v>41022.0</c:v>
                </c:pt>
                <c:pt idx="549">
                  <c:v>41021.0</c:v>
                </c:pt>
                <c:pt idx="550">
                  <c:v>41020.0</c:v>
                </c:pt>
                <c:pt idx="551">
                  <c:v>41019.0</c:v>
                </c:pt>
                <c:pt idx="552">
                  <c:v>41018.0</c:v>
                </c:pt>
                <c:pt idx="553">
                  <c:v>41017.0</c:v>
                </c:pt>
                <c:pt idx="554">
                  <c:v>41016.0</c:v>
                </c:pt>
                <c:pt idx="555">
                  <c:v>41015.0</c:v>
                </c:pt>
                <c:pt idx="556">
                  <c:v>41014.0</c:v>
                </c:pt>
                <c:pt idx="557">
                  <c:v>41013.0</c:v>
                </c:pt>
                <c:pt idx="558">
                  <c:v>41012.0</c:v>
                </c:pt>
                <c:pt idx="559">
                  <c:v>41011.0</c:v>
                </c:pt>
                <c:pt idx="560">
                  <c:v>41010.0</c:v>
                </c:pt>
                <c:pt idx="561">
                  <c:v>41009.0</c:v>
                </c:pt>
                <c:pt idx="562">
                  <c:v>41008.0</c:v>
                </c:pt>
                <c:pt idx="563">
                  <c:v>41007.0</c:v>
                </c:pt>
                <c:pt idx="564">
                  <c:v>41006.0</c:v>
                </c:pt>
                <c:pt idx="565">
                  <c:v>41005.0</c:v>
                </c:pt>
                <c:pt idx="566">
                  <c:v>41004.0</c:v>
                </c:pt>
                <c:pt idx="567">
                  <c:v>41003.0</c:v>
                </c:pt>
                <c:pt idx="568">
                  <c:v>41002.0</c:v>
                </c:pt>
                <c:pt idx="569">
                  <c:v>41001.0</c:v>
                </c:pt>
                <c:pt idx="570">
                  <c:v>41000.0</c:v>
                </c:pt>
                <c:pt idx="571">
                  <c:v>40999.0</c:v>
                </c:pt>
                <c:pt idx="572">
                  <c:v>40998.0</c:v>
                </c:pt>
                <c:pt idx="573">
                  <c:v>40997.0</c:v>
                </c:pt>
                <c:pt idx="574">
                  <c:v>40996.0</c:v>
                </c:pt>
                <c:pt idx="575">
                  <c:v>40995.0</c:v>
                </c:pt>
                <c:pt idx="576">
                  <c:v>40994.0</c:v>
                </c:pt>
                <c:pt idx="577">
                  <c:v>40993.0</c:v>
                </c:pt>
                <c:pt idx="578">
                  <c:v>40992.0</c:v>
                </c:pt>
                <c:pt idx="579">
                  <c:v>40991.0</c:v>
                </c:pt>
                <c:pt idx="580">
                  <c:v>40990.0</c:v>
                </c:pt>
                <c:pt idx="581">
                  <c:v>40989.0</c:v>
                </c:pt>
                <c:pt idx="582">
                  <c:v>40988.0</c:v>
                </c:pt>
                <c:pt idx="583">
                  <c:v>40987.0</c:v>
                </c:pt>
                <c:pt idx="584">
                  <c:v>40986.0</c:v>
                </c:pt>
                <c:pt idx="585">
                  <c:v>40985.0</c:v>
                </c:pt>
                <c:pt idx="586">
                  <c:v>40984.0</c:v>
                </c:pt>
                <c:pt idx="587">
                  <c:v>40983.0</c:v>
                </c:pt>
                <c:pt idx="588">
                  <c:v>40982.0</c:v>
                </c:pt>
                <c:pt idx="589">
                  <c:v>40981.0</c:v>
                </c:pt>
                <c:pt idx="590">
                  <c:v>40980.0</c:v>
                </c:pt>
                <c:pt idx="591">
                  <c:v>40979.0</c:v>
                </c:pt>
                <c:pt idx="592">
                  <c:v>40978.0</c:v>
                </c:pt>
                <c:pt idx="593">
                  <c:v>40977.0</c:v>
                </c:pt>
                <c:pt idx="594">
                  <c:v>40976.0</c:v>
                </c:pt>
                <c:pt idx="595">
                  <c:v>40975.0</c:v>
                </c:pt>
                <c:pt idx="596">
                  <c:v>40974.0</c:v>
                </c:pt>
                <c:pt idx="597">
                  <c:v>40973.0</c:v>
                </c:pt>
                <c:pt idx="598">
                  <c:v>40972.0</c:v>
                </c:pt>
                <c:pt idx="599">
                  <c:v>40971.0</c:v>
                </c:pt>
                <c:pt idx="600">
                  <c:v>40970.0</c:v>
                </c:pt>
                <c:pt idx="601">
                  <c:v>40969.0</c:v>
                </c:pt>
                <c:pt idx="602">
                  <c:v>40968.0</c:v>
                </c:pt>
                <c:pt idx="603">
                  <c:v>40967.0</c:v>
                </c:pt>
                <c:pt idx="604">
                  <c:v>40966.0</c:v>
                </c:pt>
                <c:pt idx="605">
                  <c:v>40965.0</c:v>
                </c:pt>
                <c:pt idx="606">
                  <c:v>40964.0</c:v>
                </c:pt>
                <c:pt idx="607">
                  <c:v>40963.0</c:v>
                </c:pt>
                <c:pt idx="608">
                  <c:v>40962.0</c:v>
                </c:pt>
                <c:pt idx="609">
                  <c:v>40961.0</c:v>
                </c:pt>
                <c:pt idx="610">
                  <c:v>40960.0</c:v>
                </c:pt>
                <c:pt idx="611">
                  <c:v>40959.0</c:v>
                </c:pt>
                <c:pt idx="612">
                  <c:v>40958.0</c:v>
                </c:pt>
                <c:pt idx="613">
                  <c:v>40957.0</c:v>
                </c:pt>
                <c:pt idx="614">
                  <c:v>40956.0</c:v>
                </c:pt>
                <c:pt idx="615">
                  <c:v>40955.0</c:v>
                </c:pt>
                <c:pt idx="616">
                  <c:v>40954.0</c:v>
                </c:pt>
                <c:pt idx="617">
                  <c:v>40953.0</c:v>
                </c:pt>
                <c:pt idx="618">
                  <c:v>40952.0</c:v>
                </c:pt>
                <c:pt idx="619">
                  <c:v>40951.0</c:v>
                </c:pt>
                <c:pt idx="620">
                  <c:v>40950.0</c:v>
                </c:pt>
                <c:pt idx="621">
                  <c:v>40949.0</c:v>
                </c:pt>
                <c:pt idx="622">
                  <c:v>40948.0</c:v>
                </c:pt>
                <c:pt idx="623">
                  <c:v>40947.0</c:v>
                </c:pt>
                <c:pt idx="624">
                  <c:v>40946.0</c:v>
                </c:pt>
                <c:pt idx="625">
                  <c:v>40945.0</c:v>
                </c:pt>
                <c:pt idx="626">
                  <c:v>40944.0</c:v>
                </c:pt>
                <c:pt idx="627">
                  <c:v>40943.0</c:v>
                </c:pt>
                <c:pt idx="628">
                  <c:v>40942.0</c:v>
                </c:pt>
                <c:pt idx="629">
                  <c:v>40941.0</c:v>
                </c:pt>
                <c:pt idx="630">
                  <c:v>40940.0</c:v>
                </c:pt>
                <c:pt idx="631">
                  <c:v>40939.0</c:v>
                </c:pt>
                <c:pt idx="632">
                  <c:v>40938.0</c:v>
                </c:pt>
                <c:pt idx="633">
                  <c:v>40937.0</c:v>
                </c:pt>
                <c:pt idx="634">
                  <c:v>40936.0</c:v>
                </c:pt>
                <c:pt idx="635">
                  <c:v>40935.0</c:v>
                </c:pt>
                <c:pt idx="636">
                  <c:v>40934.0</c:v>
                </c:pt>
                <c:pt idx="637">
                  <c:v>40933.0</c:v>
                </c:pt>
                <c:pt idx="638">
                  <c:v>40932.0</c:v>
                </c:pt>
                <c:pt idx="639">
                  <c:v>40931.0</c:v>
                </c:pt>
                <c:pt idx="640">
                  <c:v>40930.0</c:v>
                </c:pt>
                <c:pt idx="641">
                  <c:v>40929.0</c:v>
                </c:pt>
                <c:pt idx="642">
                  <c:v>40928.0</c:v>
                </c:pt>
                <c:pt idx="643">
                  <c:v>40927.0</c:v>
                </c:pt>
                <c:pt idx="644">
                  <c:v>40926.0</c:v>
                </c:pt>
                <c:pt idx="645">
                  <c:v>40925.0</c:v>
                </c:pt>
                <c:pt idx="646">
                  <c:v>40924.0</c:v>
                </c:pt>
                <c:pt idx="647">
                  <c:v>40923.0</c:v>
                </c:pt>
                <c:pt idx="648">
                  <c:v>40922.0</c:v>
                </c:pt>
                <c:pt idx="649">
                  <c:v>40921.0</c:v>
                </c:pt>
                <c:pt idx="650">
                  <c:v>40920.0</c:v>
                </c:pt>
                <c:pt idx="651">
                  <c:v>40919.0</c:v>
                </c:pt>
                <c:pt idx="652">
                  <c:v>40918.0</c:v>
                </c:pt>
                <c:pt idx="653">
                  <c:v>40917.0</c:v>
                </c:pt>
                <c:pt idx="654">
                  <c:v>40916.0</c:v>
                </c:pt>
                <c:pt idx="655">
                  <c:v>40915.0</c:v>
                </c:pt>
                <c:pt idx="656">
                  <c:v>40914.0</c:v>
                </c:pt>
                <c:pt idx="657">
                  <c:v>40913.0</c:v>
                </c:pt>
                <c:pt idx="658">
                  <c:v>40912.0</c:v>
                </c:pt>
                <c:pt idx="659">
                  <c:v>40911.0</c:v>
                </c:pt>
                <c:pt idx="660">
                  <c:v>40910.0</c:v>
                </c:pt>
                <c:pt idx="661">
                  <c:v>40909.0</c:v>
                </c:pt>
                <c:pt idx="662">
                  <c:v>40908.0</c:v>
                </c:pt>
                <c:pt idx="663">
                  <c:v>40907.0</c:v>
                </c:pt>
                <c:pt idx="664">
                  <c:v>40906.0</c:v>
                </c:pt>
                <c:pt idx="665">
                  <c:v>40905.0</c:v>
                </c:pt>
                <c:pt idx="666">
                  <c:v>40904.0</c:v>
                </c:pt>
                <c:pt idx="667">
                  <c:v>40903.0</c:v>
                </c:pt>
                <c:pt idx="668">
                  <c:v>40902.0</c:v>
                </c:pt>
                <c:pt idx="669">
                  <c:v>40901.0</c:v>
                </c:pt>
                <c:pt idx="670">
                  <c:v>40900.0</c:v>
                </c:pt>
                <c:pt idx="671">
                  <c:v>40899.0</c:v>
                </c:pt>
                <c:pt idx="672">
                  <c:v>40898.0</c:v>
                </c:pt>
                <c:pt idx="673">
                  <c:v>40897.0</c:v>
                </c:pt>
                <c:pt idx="674">
                  <c:v>40896.0</c:v>
                </c:pt>
                <c:pt idx="675">
                  <c:v>40895.0</c:v>
                </c:pt>
                <c:pt idx="676">
                  <c:v>40894.0</c:v>
                </c:pt>
                <c:pt idx="677">
                  <c:v>40893.0</c:v>
                </c:pt>
                <c:pt idx="678">
                  <c:v>40892.0</c:v>
                </c:pt>
                <c:pt idx="679">
                  <c:v>40891.0</c:v>
                </c:pt>
                <c:pt idx="680">
                  <c:v>40890.0</c:v>
                </c:pt>
                <c:pt idx="681">
                  <c:v>40889.0</c:v>
                </c:pt>
                <c:pt idx="682">
                  <c:v>40888.0</c:v>
                </c:pt>
                <c:pt idx="683">
                  <c:v>40887.0</c:v>
                </c:pt>
                <c:pt idx="684">
                  <c:v>40886.0</c:v>
                </c:pt>
                <c:pt idx="685">
                  <c:v>40885.0</c:v>
                </c:pt>
                <c:pt idx="686">
                  <c:v>40884.0</c:v>
                </c:pt>
                <c:pt idx="687">
                  <c:v>40883.0</c:v>
                </c:pt>
                <c:pt idx="688">
                  <c:v>40882.0</c:v>
                </c:pt>
                <c:pt idx="689">
                  <c:v>40881.0</c:v>
                </c:pt>
                <c:pt idx="690">
                  <c:v>40880.0</c:v>
                </c:pt>
                <c:pt idx="691">
                  <c:v>40879.0</c:v>
                </c:pt>
                <c:pt idx="692">
                  <c:v>40878.0</c:v>
                </c:pt>
                <c:pt idx="693">
                  <c:v>40877.0</c:v>
                </c:pt>
                <c:pt idx="694">
                  <c:v>40876.0</c:v>
                </c:pt>
                <c:pt idx="695">
                  <c:v>40875.0</c:v>
                </c:pt>
                <c:pt idx="696">
                  <c:v>40874.0</c:v>
                </c:pt>
                <c:pt idx="697">
                  <c:v>40873.0</c:v>
                </c:pt>
                <c:pt idx="698">
                  <c:v>40872.0</c:v>
                </c:pt>
                <c:pt idx="699">
                  <c:v>40871.0</c:v>
                </c:pt>
                <c:pt idx="700">
                  <c:v>40870.0</c:v>
                </c:pt>
                <c:pt idx="701">
                  <c:v>40869.0</c:v>
                </c:pt>
                <c:pt idx="702">
                  <c:v>40868.0</c:v>
                </c:pt>
                <c:pt idx="703">
                  <c:v>40867.0</c:v>
                </c:pt>
                <c:pt idx="704">
                  <c:v>40866.0</c:v>
                </c:pt>
                <c:pt idx="705">
                  <c:v>40865.0</c:v>
                </c:pt>
                <c:pt idx="706">
                  <c:v>40864.0</c:v>
                </c:pt>
                <c:pt idx="707">
                  <c:v>40863.0</c:v>
                </c:pt>
                <c:pt idx="708">
                  <c:v>40862.0</c:v>
                </c:pt>
                <c:pt idx="709">
                  <c:v>40861.0</c:v>
                </c:pt>
                <c:pt idx="710">
                  <c:v>40860.0</c:v>
                </c:pt>
                <c:pt idx="711">
                  <c:v>40859.0</c:v>
                </c:pt>
                <c:pt idx="712">
                  <c:v>40858.0</c:v>
                </c:pt>
                <c:pt idx="713">
                  <c:v>40857.0</c:v>
                </c:pt>
                <c:pt idx="714">
                  <c:v>40856.0</c:v>
                </c:pt>
                <c:pt idx="715">
                  <c:v>40855.0</c:v>
                </c:pt>
                <c:pt idx="716">
                  <c:v>40854.0</c:v>
                </c:pt>
                <c:pt idx="717">
                  <c:v>40853.0</c:v>
                </c:pt>
                <c:pt idx="718">
                  <c:v>40852.0</c:v>
                </c:pt>
                <c:pt idx="719">
                  <c:v>40851.0</c:v>
                </c:pt>
                <c:pt idx="720">
                  <c:v>40850.0</c:v>
                </c:pt>
                <c:pt idx="721">
                  <c:v>40849.0</c:v>
                </c:pt>
                <c:pt idx="722">
                  <c:v>40848.0</c:v>
                </c:pt>
                <c:pt idx="723">
                  <c:v>40847.0</c:v>
                </c:pt>
                <c:pt idx="724">
                  <c:v>40846.0</c:v>
                </c:pt>
                <c:pt idx="725">
                  <c:v>40845.0</c:v>
                </c:pt>
                <c:pt idx="726">
                  <c:v>40844.0</c:v>
                </c:pt>
                <c:pt idx="727">
                  <c:v>40843.0</c:v>
                </c:pt>
                <c:pt idx="728">
                  <c:v>40842.0</c:v>
                </c:pt>
                <c:pt idx="729">
                  <c:v>40841.0</c:v>
                </c:pt>
                <c:pt idx="730">
                  <c:v>40840.0</c:v>
                </c:pt>
                <c:pt idx="731">
                  <c:v>40839.0</c:v>
                </c:pt>
                <c:pt idx="732">
                  <c:v>40838.0</c:v>
                </c:pt>
                <c:pt idx="733">
                  <c:v>40837.0</c:v>
                </c:pt>
                <c:pt idx="734">
                  <c:v>40836.0</c:v>
                </c:pt>
                <c:pt idx="735">
                  <c:v>40835.0</c:v>
                </c:pt>
                <c:pt idx="736">
                  <c:v>40834.0</c:v>
                </c:pt>
                <c:pt idx="737">
                  <c:v>40833.0</c:v>
                </c:pt>
                <c:pt idx="738">
                  <c:v>40832.0</c:v>
                </c:pt>
                <c:pt idx="739">
                  <c:v>40831.0</c:v>
                </c:pt>
                <c:pt idx="740">
                  <c:v>40830.0</c:v>
                </c:pt>
                <c:pt idx="741">
                  <c:v>40829.0</c:v>
                </c:pt>
                <c:pt idx="742">
                  <c:v>40828.0</c:v>
                </c:pt>
                <c:pt idx="743">
                  <c:v>40827.0</c:v>
                </c:pt>
                <c:pt idx="744">
                  <c:v>40826.0</c:v>
                </c:pt>
                <c:pt idx="745">
                  <c:v>40825.0</c:v>
                </c:pt>
                <c:pt idx="746">
                  <c:v>40824.0</c:v>
                </c:pt>
                <c:pt idx="747">
                  <c:v>40823.0</c:v>
                </c:pt>
                <c:pt idx="748">
                  <c:v>40822.0</c:v>
                </c:pt>
                <c:pt idx="749">
                  <c:v>40821.0</c:v>
                </c:pt>
                <c:pt idx="750">
                  <c:v>40820.0</c:v>
                </c:pt>
                <c:pt idx="751">
                  <c:v>40819.0</c:v>
                </c:pt>
                <c:pt idx="752">
                  <c:v>40818.0</c:v>
                </c:pt>
                <c:pt idx="753">
                  <c:v>40817.0</c:v>
                </c:pt>
                <c:pt idx="754">
                  <c:v>40816.0</c:v>
                </c:pt>
                <c:pt idx="755">
                  <c:v>40815.0</c:v>
                </c:pt>
                <c:pt idx="756">
                  <c:v>40814.0</c:v>
                </c:pt>
                <c:pt idx="757">
                  <c:v>40813.0</c:v>
                </c:pt>
                <c:pt idx="758">
                  <c:v>40812.0</c:v>
                </c:pt>
                <c:pt idx="759">
                  <c:v>40811.0</c:v>
                </c:pt>
                <c:pt idx="760">
                  <c:v>40810.0</c:v>
                </c:pt>
                <c:pt idx="761">
                  <c:v>40809.0</c:v>
                </c:pt>
                <c:pt idx="762">
                  <c:v>40808.0</c:v>
                </c:pt>
                <c:pt idx="763">
                  <c:v>40807.0</c:v>
                </c:pt>
                <c:pt idx="764">
                  <c:v>40806.0</c:v>
                </c:pt>
                <c:pt idx="765">
                  <c:v>40805.0</c:v>
                </c:pt>
                <c:pt idx="766">
                  <c:v>40804.0</c:v>
                </c:pt>
                <c:pt idx="767">
                  <c:v>40803.0</c:v>
                </c:pt>
                <c:pt idx="768">
                  <c:v>40802.0</c:v>
                </c:pt>
                <c:pt idx="769">
                  <c:v>40801.0</c:v>
                </c:pt>
                <c:pt idx="770">
                  <c:v>40800.0</c:v>
                </c:pt>
                <c:pt idx="771">
                  <c:v>40799.0</c:v>
                </c:pt>
                <c:pt idx="772">
                  <c:v>40798.0</c:v>
                </c:pt>
                <c:pt idx="773">
                  <c:v>40797.0</c:v>
                </c:pt>
                <c:pt idx="774">
                  <c:v>40796.0</c:v>
                </c:pt>
                <c:pt idx="775">
                  <c:v>40795.0</c:v>
                </c:pt>
                <c:pt idx="776">
                  <c:v>40794.0</c:v>
                </c:pt>
                <c:pt idx="777">
                  <c:v>40793.0</c:v>
                </c:pt>
                <c:pt idx="778">
                  <c:v>40792.0</c:v>
                </c:pt>
                <c:pt idx="779">
                  <c:v>40791.0</c:v>
                </c:pt>
                <c:pt idx="780">
                  <c:v>40790.0</c:v>
                </c:pt>
                <c:pt idx="781">
                  <c:v>40789.0</c:v>
                </c:pt>
                <c:pt idx="782">
                  <c:v>40788.0</c:v>
                </c:pt>
                <c:pt idx="783">
                  <c:v>40787.0</c:v>
                </c:pt>
                <c:pt idx="784">
                  <c:v>40786.0</c:v>
                </c:pt>
                <c:pt idx="785">
                  <c:v>40785.0</c:v>
                </c:pt>
                <c:pt idx="786">
                  <c:v>40784.0</c:v>
                </c:pt>
                <c:pt idx="787">
                  <c:v>40783.0</c:v>
                </c:pt>
                <c:pt idx="788">
                  <c:v>40782.0</c:v>
                </c:pt>
                <c:pt idx="789">
                  <c:v>40781.0</c:v>
                </c:pt>
                <c:pt idx="790">
                  <c:v>40780.0</c:v>
                </c:pt>
                <c:pt idx="791">
                  <c:v>40779.0</c:v>
                </c:pt>
                <c:pt idx="792">
                  <c:v>40778.0</c:v>
                </c:pt>
                <c:pt idx="793">
                  <c:v>40777.0</c:v>
                </c:pt>
                <c:pt idx="794">
                  <c:v>40776.0</c:v>
                </c:pt>
                <c:pt idx="795">
                  <c:v>40775.0</c:v>
                </c:pt>
                <c:pt idx="796">
                  <c:v>40774.0</c:v>
                </c:pt>
                <c:pt idx="797">
                  <c:v>40773.0</c:v>
                </c:pt>
                <c:pt idx="798">
                  <c:v>40772.0</c:v>
                </c:pt>
                <c:pt idx="799">
                  <c:v>40771.0</c:v>
                </c:pt>
                <c:pt idx="800">
                  <c:v>40770.0</c:v>
                </c:pt>
                <c:pt idx="801">
                  <c:v>40769.0</c:v>
                </c:pt>
                <c:pt idx="802">
                  <c:v>40768.0</c:v>
                </c:pt>
                <c:pt idx="803">
                  <c:v>40767.0</c:v>
                </c:pt>
                <c:pt idx="804">
                  <c:v>40766.0</c:v>
                </c:pt>
                <c:pt idx="805">
                  <c:v>40765.0</c:v>
                </c:pt>
                <c:pt idx="806">
                  <c:v>40764.0</c:v>
                </c:pt>
                <c:pt idx="807">
                  <c:v>40763.0</c:v>
                </c:pt>
                <c:pt idx="808">
                  <c:v>40762.0</c:v>
                </c:pt>
                <c:pt idx="809">
                  <c:v>40761.0</c:v>
                </c:pt>
                <c:pt idx="810">
                  <c:v>40760.0</c:v>
                </c:pt>
                <c:pt idx="811">
                  <c:v>40759.0</c:v>
                </c:pt>
                <c:pt idx="812">
                  <c:v>40758.0</c:v>
                </c:pt>
                <c:pt idx="813">
                  <c:v>40757.0</c:v>
                </c:pt>
                <c:pt idx="814">
                  <c:v>40756.0</c:v>
                </c:pt>
                <c:pt idx="815">
                  <c:v>40755.0</c:v>
                </c:pt>
                <c:pt idx="816">
                  <c:v>40754.0</c:v>
                </c:pt>
                <c:pt idx="817">
                  <c:v>40753.0</c:v>
                </c:pt>
                <c:pt idx="818">
                  <c:v>40752.0</c:v>
                </c:pt>
                <c:pt idx="819">
                  <c:v>40751.0</c:v>
                </c:pt>
                <c:pt idx="820">
                  <c:v>40750.0</c:v>
                </c:pt>
                <c:pt idx="821">
                  <c:v>40749.0</c:v>
                </c:pt>
                <c:pt idx="822">
                  <c:v>40748.0</c:v>
                </c:pt>
                <c:pt idx="823">
                  <c:v>40747.0</c:v>
                </c:pt>
                <c:pt idx="824">
                  <c:v>40746.0</c:v>
                </c:pt>
                <c:pt idx="825">
                  <c:v>40745.0</c:v>
                </c:pt>
                <c:pt idx="826">
                  <c:v>40744.0</c:v>
                </c:pt>
                <c:pt idx="827">
                  <c:v>40743.0</c:v>
                </c:pt>
                <c:pt idx="828">
                  <c:v>40742.0</c:v>
                </c:pt>
                <c:pt idx="829">
                  <c:v>40741.0</c:v>
                </c:pt>
                <c:pt idx="830">
                  <c:v>40740.0</c:v>
                </c:pt>
                <c:pt idx="831">
                  <c:v>40739.0</c:v>
                </c:pt>
                <c:pt idx="832">
                  <c:v>40738.0</c:v>
                </c:pt>
                <c:pt idx="833">
                  <c:v>40737.0</c:v>
                </c:pt>
                <c:pt idx="834">
                  <c:v>40736.0</c:v>
                </c:pt>
                <c:pt idx="835">
                  <c:v>40735.0</c:v>
                </c:pt>
                <c:pt idx="836">
                  <c:v>40734.0</c:v>
                </c:pt>
                <c:pt idx="837">
                  <c:v>40733.0</c:v>
                </c:pt>
                <c:pt idx="838">
                  <c:v>40732.0</c:v>
                </c:pt>
                <c:pt idx="839">
                  <c:v>40731.0</c:v>
                </c:pt>
                <c:pt idx="840">
                  <c:v>40730.0</c:v>
                </c:pt>
                <c:pt idx="841">
                  <c:v>40729.0</c:v>
                </c:pt>
                <c:pt idx="842">
                  <c:v>40728.0</c:v>
                </c:pt>
                <c:pt idx="843">
                  <c:v>40727.0</c:v>
                </c:pt>
                <c:pt idx="844">
                  <c:v>40726.0</c:v>
                </c:pt>
                <c:pt idx="845">
                  <c:v>40725.0</c:v>
                </c:pt>
                <c:pt idx="846">
                  <c:v>40724.0</c:v>
                </c:pt>
                <c:pt idx="847">
                  <c:v>40723.0</c:v>
                </c:pt>
                <c:pt idx="848">
                  <c:v>40722.0</c:v>
                </c:pt>
                <c:pt idx="849">
                  <c:v>40721.0</c:v>
                </c:pt>
                <c:pt idx="850">
                  <c:v>40720.0</c:v>
                </c:pt>
                <c:pt idx="851">
                  <c:v>40719.0</c:v>
                </c:pt>
                <c:pt idx="852">
                  <c:v>40718.0</c:v>
                </c:pt>
                <c:pt idx="853">
                  <c:v>40717.0</c:v>
                </c:pt>
                <c:pt idx="854">
                  <c:v>40716.0</c:v>
                </c:pt>
                <c:pt idx="855">
                  <c:v>40715.0</c:v>
                </c:pt>
                <c:pt idx="856">
                  <c:v>40714.0</c:v>
                </c:pt>
                <c:pt idx="857">
                  <c:v>40713.0</c:v>
                </c:pt>
                <c:pt idx="858">
                  <c:v>40712.0</c:v>
                </c:pt>
                <c:pt idx="859">
                  <c:v>40711.0</c:v>
                </c:pt>
                <c:pt idx="860">
                  <c:v>40710.0</c:v>
                </c:pt>
                <c:pt idx="861">
                  <c:v>40709.0</c:v>
                </c:pt>
                <c:pt idx="862">
                  <c:v>40708.0</c:v>
                </c:pt>
                <c:pt idx="863">
                  <c:v>40707.0</c:v>
                </c:pt>
                <c:pt idx="864">
                  <c:v>40706.0</c:v>
                </c:pt>
                <c:pt idx="865">
                  <c:v>40705.0</c:v>
                </c:pt>
                <c:pt idx="866">
                  <c:v>40704.0</c:v>
                </c:pt>
                <c:pt idx="867">
                  <c:v>40703.0</c:v>
                </c:pt>
                <c:pt idx="868">
                  <c:v>40702.0</c:v>
                </c:pt>
                <c:pt idx="869">
                  <c:v>40701.0</c:v>
                </c:pt>
                <c:pt idx="870">
                  <c:v>40700.0</c:v>
                </c:pt>
                <c:pt idx="871">
                  <c:v>40699.0</c:v>
                </c:pt>
                <c:pt idx="872">
                  <c:v>40698.0</c:v>
                </c:pt>
                <c:pt idx="873">
                  <c:v>40697.0</c:v>
                </c:pt>
                <c:pt idx="874">
                  <c:v>40696.0</c:v>
                </c:pt>
                <c:pt idx="875">
                  <c:v>40695.0</c:v>
                </c:pt>
                <c:pt idx="876">
                  <c:v>40694.0</c:v>
                </c:pt>
                <c:pt idx="877">
                  <c:v>40693.0</c:v>
                </c:pt>
                <c:pt idx="878">
                  <c:v>40692.0</c:v>
                </c:pt>
                <c:pt idx="879">
                  <c:v>40691.0</c:v>
                </c:pt>
                <c:pt idx="880">
                  <c:v>40690.0</c:v>
                </c:pt>
                <c:pt idx="881">
                  <c:v>40689.0</c:v>
                </c:pt>
                <c:pt idx="882">
                  <c:v>40688.0</c:v>
                </c:pt>
                <c:pt idx="883">
                  <c:v>40687.0</c:v>
                </c:pt>
                <c:pt idx="884">
                  <c:v>40686.0</c:v>
                </c:pt>
                <c:pt idx="885">
                  <c:v>40685.0</c:v>
                </c:pt>
                <c:pt idx="886">
                  <c:v>40684.0</c:v>
                </c:pt>
                <c:pt idx="887">
                  <c:v>40683.0</c:v>
                </c:pt>
                <c:pt idx="888">
                  <c:v>40682.0</c:v>
                </c:pt>
                <c:pt idx="889">
                  <c:v>40681.0</c:v>
                </c:pt>
                <c:pt idx="890">
                  <c:v>40680.0</c:v>
                </c:pt>
                <c:pt idx="891">
                  <c:v>40679.0</c:v>
                </c:pt>
                <c:pt idx="892">
                  <c:v>40678.0</c:v>
                </c:pt>
                <c:pt idx="893">
                  <c:v>40677.0</c:v>
                </c:pt>
                <c:pt idx="894">
                  <c:v>40676.0</c:v>
                </c:pt>
                <c:pt idx="895">
                  <c:v>40675.0</c:v>
                </c:pt>
                <c:pt idx="896">
                  <c:v>40674.0</c:v>
                </c:pt>
                <c:pt idx="897">
                  <c:v>40673.0</c:v>
                </c:pt>
                <c:pt idx="898">
                  <c:v>40672.0</c:v>
                </c:pt>
                <c:pt idx="899">
                  <c:v>40671.0</c:v>
                </c:pt>
                <c:pt idx="900">
                  <c:v>40670.0</c:v>
                </c:pt>
                <c:pt idx="901">
                  <c:v>40669.0</c:v>
                </c:pt>
                <c:pt idx="902">
                  <c:v>40668.0</c:v>
                </c:pt>
                <c:pt idx="903">
                  <c:v>40667.0</c:v>
                </c:pt>
                <c:pt idx="904">
                  <c:v>40666.0</c:v>
                </c:pt>
                <c:pt idx="905">
                  <c:v>40665.0</c:v>
                </c:pt>
                <c:pt idx="906">
                  <c:v>40664.0</c:v>
                </c:pt>
                <c:pt idx="907">
                  <c:v>40663.0</c:v>
                </c:pt>
                <c:pt idx="908">
                  <c:v>40662.0</c:v>
                </c:pt>
                <c:pt idx="909">
                  <c:v>40661.0</c:v>
                </c:pt>
                <c:pt idx="910">
                  <c:v>40660.0</c:v>
                </c:pt>
                <c:pt idx="911">
                  <c:v>40659.0</c:v>
                </c:pt>
                <c:pt idx="912">
                  <c:v>40658.0</c:v>
                </c:pt>
                <c:pt idx="913">
                  <c:v>40657.0</c:v>
                </c:pt>
                <c:pt idx="914">
                  <c:v>40656.0</c:v>
                </c:pt>
                <c:pt idx="915">
                  <c:v>40655.0</c:v>
                </c:pt>
                <c:pt idx="916">
                  <c:v>40654.0</c:v>
                </c:pt>
                <c:pt idx="917">
                  <c:v>40653.0</c:v>
                </c:pt>
                <c:pt idx="918">
                  <c:v>40652.0</c:v>
                </c:pt>
                <c:pt idx="919">
                  <c:v>40651.0</c:v>
                </c:pt>
                <c:pt idx="920">
                  <c:v>40650.0</c:v>
                </c:pt>
                <c:pt idx="921">
                  <c:v>40649.0</c:v>
                </c:pt>
                <c:pt idx="922">
                  <c:v>40648.0</c:v>
                </c:pt>
                <c:pt idx="923">
                  <c:v>40647.0</c:v>
                </c:pt>
                <c:pt idx="924">
                  <c:v>40646.0</c:v>
                </c:pt>
                <c:pt idx="925">
                  <c:v>40645.0</c:v>
                </c:pt>
                <c:pt idx="926">
                  <c:v>40644.0</c:v>
                </c:pt>
                <c:pt idx="927">
                  <c:v>40643.0</c:v>
                </c:pt>
                <c:pt idx="928">
                  <c:v>40642.0</c:v>
                </c:pt>
                <c:pt idx="929">
                  <c:v>40641.0</c:v>
                </c:pt>
                <c:pt idx="930">
                  <c:v>40640.0</c:v>
                </c:pt>
                <c:pt idx="931">
                  <c:v>40639.0</c:v>
                </c:pt>
                <c:pt idx="932">
                  <c:v>40638.0</c:v>
                </c:pt>
                <c:pt idx="933">
                  <c:v>40637.0</c:v>
                </c:pt>
                <c:pt idx="934">
                  <c:v>40636.0</c:v>
                </c:pt>
                <c:pt idx="935">
                  <c:v>40635.0</c:v>
                </c:pt>
                <c:pt idx="936">
                  <c:v>40634.0</c:v>
                </c:pt>
                <c:pt idx="937">
                  <c:v>40633.0</c:v>
                </c:pt>
                <c:pt idx="938">
                  <c:v>40632.0</c:v>
                </c:pt>
                <c:pt idx="939">
                  <c:v>40631.0</c:v>
                </c:pt>
                <c:pt idx="940">
                  <c:v>40630.0</c:v>
                </c:pt>
                <c:pt idx="941">
                  <c:v>40629.0</c:v>
                </c:pt>
                <c:pt idx="942">
                  <c:v>40628.0</c:v>
                </c:pt>
                <c:pt idx="943">
                  <c:v>40627.0</c:v>
                </c:pt>
                <c:pt idx="944">
                  <c:v>40626.0</c:v>
                </c:pt>
                <c:pt idx="945">
                  <c:v>40625.0</c:v>
                </c:pt>
                <c:pt idx="946">
                  <c:v>40624.0</c:v>
                </c:pt>
                <c:pt idx="947">
                  <c:v>40623.0</c:v>
                </c:pt>
                <c:pt idx="948">
                  <c:v>40622.0</c:v>
                </c:pt>
                <c:pt idx="949">
                  <c:v>40621.0</c:v>
                </c:pt>
                <c:pt idx="950">
                  <c:v>40620.0</c:v>
                </c:pt>
                <c:pt idx="951">
                  <c:v>40619.0</c:v>
                </c:pt>
                <c:pt idx="952">
                  <c:v>40618.0</c:v>
                </c:pt>
                <c:pt idx="953">
                  <c:v>40617.0</c:v>
                </c:pt>
                <c:pt idx="954">
                  <c:v>40616.0</c:v>
                </c:pt>
                <c:pt idx="955">
                  <c:v>40615.0</c:v>
                </c:pt>
                <c:pt idx="956">
                  <c:v>40614.0</c:v>
                </c:pt>
                <c:pt idx="957">
                  <c:v>40613.0</c:v>
                </c:pt>
                <c:pt idx="958">
                  <c:v>40612.0</c:v>
                </c:pt>
                <c:pt idx="959">
                  <c:v>40611.0</c:v>
                </c:pt>
                <c:pt idx="960">
                  <c:v>40610.0</c:v>
                </c:pt>
                <c:pt idx="961">
                  <c:v>40609.0</c:v>
                </c:pt>
                <c:pt idx="962">
                  <c:v>40608.0</c:v>
                </c:pt>
                <c:pt idx="963">
                  <c:v>40607.0</c:v>
                </c:pt>
                <c:pt idx="964">
                  <c:v>40606.0</c:v>
                </c:pt>
                <c:pt idx="965">
                  <c:v>40605.0</c:v>
                </c:pt>
                <c:pt idx="966">
                  <c:v>40604.0</c:v>
                </c:pt>
                <c:pt idx="967">
                  <c:v>40603.0</c:v>
                </c:pt>
                <c:pt idx="968">
                  <c:v>40602.0</c:v>
                </c:pt>
                <c:pt idx="969">
                  <c:v>40601.0</c:v>
                </c:pt>
                <c:pt idx="970">
                  <c:v>40600.0</c:v>
                </c:pt>
                <c:pt idx="971">
                  <c:v>40599.0</c:v>
                </c:pt>
                <c:pt idx="972">
                  <c:v>40598.0</c:v>
                </c:pt>
                <c:pt idx="973">
                  <c:v>40597.0</c:v>
                </c:pt>
                <c:pt idx="974">
                  <c:v>40596.0</c:v>
                </c:pt>
                <c:pt idx="975">
                  <c:v>40595.0</c:v>
                </c:pt>
                <c:pt idx="976">
                  <c:v>40594.0</c:v>
                </c:pt>
                <c:pt idx="977">
                  <c:v>40593.0</c:v>
                </c:pt>
                <c:pt idx="978">
                  <c:v>40592.0</c:v>
                </c:pt>
                <c:pt idx="979">
                  <c:v>40591.0</c:v>
                </c:pt>
                <c:pt idx="980">
                  <c:v>40590.0</c:v>
                </c:pt>
                <c:pt idx="981">
                  <c:v>40589.0</c:v>
                </c:pt>
                <c:pt idx="982">
                  <c:v>40588.0</c:v>
                </c:pt>
                <c:pt idx="983">
                  <c:v>40587.0</c:v>
                </c:pt>
                <c:pt idx="984">
                  <c:v>40586.0</c:v>
                </c:pt>
                <c:pt idx="985">
                  <c:v>40585.0</c:v>
                </c:pt>
                <c:pt idx="986">
                  <c:v>40584.0</c:v>
                </c:pt>
                <c:pt idx="987">
                  <c:v>40583.0</c:v>
                </c:pt>
                <c:pt idx="988">
                  <c:v>40582.0</c:v>
                </c:pt>
                <c:pt idx="989">
                  <c:v>40581.0</c:v>
                </c:pt>
                <c:pt idx="990">
                  <c:v>40580.0</c:v>
                </c:pt>
                <c:pt idx="991">
                  <c:v>40579.0</c:v>
                </c:pt>
                <c:pt idx="992">
                  <c:v>40578.0</c:v>
                </c:pt>
                <c:pt idx="993">
                  <c:v>40577.0</c:v>
                </c:pt>
                <c:pt idx="994">
                  <c:v>40576.0</c:v>
                </c:pt>
                <c:pt idx="995">
                  <c:v>40575.0</c:v>
                </c:pt>
                <c:pt idx="996">
                  <c:v>40574.0</c:v>
                </c:pt>
                <c:pt idx="997">
                  <c:v>40573.0</c:v>
                </c:pt>
                <c:pt idx="998">
                  <c:v>40572.0</c:v>
                </c:pt>
                <c:pt idx="999">
                  <c:v>40571.0</c:v>
                </c:pt>
                <c:pt idx="1000">
                  <c:v>40570.0</c:v>
                </c:pt>
                <c:pt idx="1001">
                  <c:v>40569.0</c:v>
                </c:pt>
                <c:pt idx="1002">
                  <c:v>40568.0</c:v>
                </c:pt>
                <c:pt idx="1003">
                  <c:v>40567.0</c:v>
                </c:pt>
                <c:pt idx="1004">
                  <c:v>40566.0</c:v>
                </c:pt>
                <c:pt idx="1005">
                  <c:v>40565.0</c:v>
                </c:pt>
                <c:pt idx="1006">
                  <c:v>40564.0</c:v>
                </c:pt>
                <c:pt idx="1007">
                  <c:v>40563.0</c:v>
                </c:pt>
                <c:pt idx="1008">
                  <c:v>40562.0</c:v>
                </c:pt>
                <c:pt idx="1009">
                  <c:v>40561.0</c:v>
                </c:pt>
                <c:pt idx="1010">
                  <c:v>40560.0</c:v>
                </c:pt>
                <c:pt idx="1011">
                  <c:v>40559.0</c:v>
                </c:pt>
                <c:pt idx="1012">
                  <c:v>40558.0</c:v>
                </c:pt>
                <c:pt idx="1013">
                  <c:v>40557.0</c:v>
                </c:pt>
                <c:pt idx="1014">
                  <c:v>40556.0</c:v>
                </c:pt>
                <c:pt idx="1015">
                  <c:v>40555.0</c:v>
                </c:pt>
                <c:pt idx="1016">
                  <c:v>40554.0</c:v>
                </c:pt>
                <c:pt idx="1017">
                  <c:v>40553.0</c:v>
                </c:pt>
                <c:pt idx="1018">
                  <c:v>40552.0</c:v>
                </c:pt>
                <c:pt idx="1019">
                  <c:v>40551.0</c:v>
                </c:pt>
                <c:pt idx="1020">
                  <c:v>40550.0</c:v>
                </c:pt>
                <c:pt idx="1021">
                  <c:v>40549.0</c:v>
                </c:pt>
                <c:pt idx="1022">
                  <c:v>40548.0</c:v>
                </c:pt>
                <c:pt idx="1023">
                  <c:v>40547.0</c:v>
                </c:pt>
                <c:pt idx="1024">
                  <c:v>40546.0</c:v>
                </c:pt>
                <c:pt idx="1025">
                  <c:v>40545.0</c:v>
                </c:pt>
                <c:pt idx="1026">
                  <c:v>40544.0</c:v>
                </c:pt>
                <c:pt idx="1027">
                  <c:v>40543.0</c:v>
                </c:pt>
                <c:pt idx="1028">
                  <c:v>40542.0</c:v>
                </c:pt>
                <c:pt idx="1029">
                  <c:v>40541.0</c:v>
                </c:pt>
                <c:pt idx="1030">
                  <c:v>40540.0</c:v>
                </c:pt>
                <c:pt idx="1031">
                  <c:v>40539.0</c:v>
                </c:pt>
                <c:pt idx="1032">
                  <c:v>40538.0</c:v>
                </c:pt>
                <c:pt idx="1033">
                  <c:v>40537.0</c:v>
                </c:pt>
                <c:pt idx="1034">
                  <c:v>40536.0</c:v>
                </c:pt>
                <c:pt idx="1035">
                  <c:v>40535.0</c:v>
                </c:pt>
                <c:pt idx="1036">
                  <c:v>40534.0</c:v>
                </c:pt>
                <c:pt idx="1037">
                  <c:v>40533.0</c:v>
                </c:pt>
                <c:pt idx="1038">
                  <c:v>40532.0</c:v>
                </c:pt>
                <c:pt idx="1039">
                  <c:v>40531.0</c:v>
                </c:pt>
                <c:pt idx="1040">
                  <c:v>40530.0</c:v>
                </c:pt>
                <c:pt idx="1041">
                  <c:v>40529.0</c:v>
                </c:pt>
                <c:pt idx="1042">
                  <c:v>40528.0</c:v>
                </c:pt>
                <c:pt idx="1043">
                  <c:v>40527.0</c:v>
                </c:pt>
                <c:pt idx="1044">
                  <c:v>40526.0</c:v>
                </c:pt>
                <c:pt idx="1045">
                  <c:v>40525.0</c:v>
                </c:pt>
                <c:pt idx="1046">
                  <c:v>40524.0</c:v>
                </c:pt>
                <c:pt idx="1047">
                  <c:v>40523.0</c:v>
                </c:pt>
                <c:pt idx="1048">
                  <c:v>40522.0</c:v>
                </c:pt>
                <c:pt idx="1049">
                  <c:v>40521.0</c:v>
                </c:pt>
                <c:pt idx="1050">
                  <c:v>40520.0</c:v>
                </c:pt>
                <c:pt idx="1051">
                  <c:v>40519.0</c:v>
                </c:pt>
                <c:pt idx="1052">
                  <c:v>40518.0</c:v>
                </c:pt>
                <c:pt idx="1053">
                  <c:v>40517.0</c:v>
                </c:pt>
                <c:pt idx="1054">
                  <c:v>40516.0</c:v>
                </c:pt>
                <c:pt idx="1055">
                  <c:v>40515.0</c:v>
                </c:pt>
                <c:pt idx="1056">
                  <c:v>40514.0</c:v>
                </c:pt>
                <c:pt idx="1057">
                  <c:v>40513.0</c:v>
                </c:pt>
                <c:pt idx="1058">
                  <c:v>40512.0</c:v>
                </c:pt>
                <c:pt idx="1059">
                  <c:v>40511.0</c:v>
                </c:pt>
                <c:pt idx="1060">
                  <c:v>40510.0</c:v>
                </c:pt>
                <c:pt idx="1061">
                  <c:v>40509.0</c:v>
                </c:pt>
                <c:pt idx="1062">
                  <c:v>40508.0</c:v>
                </c:pt>
                <c:pt idx="1063">
                  <c:v>40507.0</c:v>
                </c:pt>
                <c:pt idx="1064">
                  <c:v>40506.0</c:v>
                </c:pt>
                <c:pt idx="1065">
                  <c:v>40505.0</c:v>
                </c:pt>
                <c:pt idx="1066">
                  <c:v>40504.0</c:v>
                </c:pt>
                <c:pt idx="1067">
                  <c:v>40503.0</c:v>
                </c:pt>
                <c:pt idx="1068">
                  <c:v>40502.0</c:v>
                </c:pt>
                <c:pt idx="1069">
                  <c:v>40501.0</c:v>
                </c:pt>
                <c:pt idx="1070">
                  <c:v>40500.0</c:v>
                </c:pt>
                <c:pt idx="1071">
                  <c:v>40499.0</c:v>
                </c:pt>
                <c:pt idx="1072">
                  <c:v>40498.0</c:v>
                </c:pt>
                <c:pt idx="1073">
                  <c:v>40497.0</c:v>
                </c:pt>
                <c:pt idx="1074">
                  <c:v>40496.0</c:v>
                </c:pt>
                <c:pt idx="1075">
                  <c:v>40495.0</c:v>
                </c:pt>
                <c:pt idx="1076">
                  <c:v>40494.0</c:v>
                </c:pt>
                <c:pt idx="1077">
                  <c:v>40493.0</c:v>
                </c:pt>
                <c:pt idx="1078">
                  <c:v>40492.0</c:v>
                </c:pt>
                <c:pt idx="1079">
                  <c:v>40491.0</c:v>
                </c:pt>
                <c:pt idx="1080">
                  <c:v>40490.0</c:v>
                </c:pt>
                <c:pt idx="1081">
                  <c:v>40489.0</c:v>
                </c:pt>
                <c:pt idx="1082">
                  <c:v>40488.0</c:v>
                </c:pt>
                <c:pt idx="1083">
                  <c:v>40487.0</c:v>
                </c:pt>
                <c:pt idx="1084">
                  <c:v>40486.0</c:v>
                </c:pt>
                <c:pt idx="1085">
                  <c:v>40485.0</c:v>
                </c:pt>
                <c:pt idx="1086">
                  <c:v>40484.0</c:v>
                </c:pt>
                <c:pt idx="1087">
                  <c:v>40483.0</c:v>
                </c:pt>
                <c:pt idx="1088">
                  <c:v>40482.0</c:v>
                </c:pt>
                <c:pt idx="1089">
                  <c:v>40481.0</c:v>
                </c:pt>
                <c:pt idx="1090">
                  <c:v>40480.0</c:v>
                </c:pt>
                <c:pt idx="1091">
                  <c:v>40479.0</c:v>
                </c:pt>
                <c:pt idx="1092">
                  <c:v>40478.0</c:v>
                </c:pt>
                <c:pt idx="1093">
                  <c:v>40477.0</c:v>
                </c:pt>
                <c:pt idx="1094">
                  <c:v>40476.0</c:v>
                </c:pt>
                <c:pt idx="1095">
                  <c:v>40475.0</c:v>
                </c:pt>
                <c:pt idx="1096">
                  <c:v>40474.0</c:v>
                </c:pt>
                <c:pt idx="1097">
                  <c:v>40473.0</c:v>
                </c:pt>
                <c:pt idx="1098">
                  <c:v>40472.0</c:v>
                </c:pt>
                <c:pt idx="1099">
                  <c:v>40471.0</c:v>
                </c:pt>
                <c:pt idx="1100">
                  <c:v>40470.0</c:v>
                </c:pt>
                <c:pt idx="1101">
                  <c:v>40469.0</c:v>
                </c:pt>
                <c:pt idx="1102">
                  <c:v>40468.0</c:v>
                </c:pt>
                <c:pt idx="1103">
                  <c:v>40467.0</c:v>
                </c:pt>
                <c:pt idx="1104">
                  <c:v>40466.0</c:v>
                </c:pt>
                <c:pt idx="1105">
                  <c:v>40465.0</c:v>
                </c:pt>
                <c:pt idx="1106">
                  <c:v>40464.0</c:v>
                </c:pt>
                <c:pt idx="1107">
                  <c:v>40463.0</c:v>
                </c:pt>
                <c:pt idx="1108">
                  <c:v>40462.0</c:v>
                </c:pt>
                <c:pt idx="1109">
                  <c:v>40461.0</c:v>
                </c:pt>
                <c:pt idx="1110">
                  <c:v>40460.0</c:v>
                </c:pt>
                <c:pt idx="1111">
                  <c:v>40459.0</c:v>
                </c:pt>
                <c:pt idx="1112">
                  <c:v>40458.0</c:v>
                </c:pt>
                <c:pt idx="1113">
                  <c:v>40457.0</c:v>
                </c:pt>
                <c:pt idx="1114">
                  <c:v>40456.0</c:v>
                </c:pt>
                <c:pt idx="1115">
                  <c:v>40455.0</c:v>
                </c:pt>
                <c:pt idx="1116">
                  <c:v>40454.0</c:v>
                </c:pt>
                <c:pt idx="1117">
                  <c:v>40453.0</c:v>
                </c:pt>
                <c:pt idx="1118">
                  <c:v>40452.0</c:v>
                </c:pt>
                <c:pt idx="1119">
                  <c:v>40451.0</c:v>
                </c:pt>
                <c:pt idx="1120">
                  <c:v>40450.0</c:v>
                </c:pt>
                <c:pt idx="1121">
                  <c:v>40449.0</c:v>
                </c:pt>
                <c:pt idx="1122">
                  <c:v>40448.0</c:v>
                </c:pt>
                <c:pt idx="1123">
                  <c:v>40447.0</c:v>
                </c:pt>
                <c:pt idx="1124">
                  <c:v>40446.0</c:v>
                </c:pt>
                <c:pt idx="1125">
                  <c:v>40445.0</c:v>
                </c:pt>
                <c:pt idx="1126">
                  <c:v>40444.0</c:v>
                </c:pt>
                <c:pt idx="1127">
                  <c:v>40443.0</c:v>
                </c:pt>
                <c:pt idx="1128">
                  <c:v>40442.0</c:v>
                </c:pt>
                <c:pt idx="1129">
                  <c:v>40441.0</c:v>
                </c:pt>
                <c:pt idx="1130">
                  <c:v>40440.0</c:v>
                </c:pt>
                <c:pt idx="1131">
                  <c:v>40439.0</c:v>
                </c:pt>
                <c:pt idx="1132">
                  <c:v>40438.0</c:v>
                </c:pt>
                <c:pt idx="1133">
                  <c:v>40437.0</c:v>
                </c:pt>
                <c:pt idx="1134">
                  <c:v>40436.0</c:v>
                </c:pt>
                <c:pt idx="1135">
                  <c:v>40435.0</c:v>
                </c:pt>
                <c:pt idx="1136">
                  <c:v>40434.0</c:v>
                </c:pt>
                <c:pt idx="1137">
                  <c:v>40433.0</c:v>
                </c:pt>
                <c:pt idx="1138">
                  <c:v>40432.0</c:v>
                </c:pt>
                <c:pt idx="1139">
                  <c:v>40431.0</c:v>
                </c:pt>
                <c:pt idx="1140">
                  <c:v>40430.0</c:v>
                </c:pt>
                <c:pt idx="1141">
                  <c:v>40429.0</c:v>
                </c:pt>
                <c:pt idx="1142">
                  <c:v>40428.0</c:v>
                </c:pt>
                <c:pt idx="1143">
                  <c:v>40427.0</c:v>
                </c:pt>
                <c:pt idx="1144">
                  <c:v>40426.0</c:v>
                </c:pt>
                <c:pt idx="1145">
                  <c:v>40425.0</c:v>
                </c:pt>
                <c:pt idx="1146">
                  <c:v>40424.0</c:v>
                </c:pt>
                <c:pt idx="1147">
                  <c:v>40423.0</c:v>
                </c:pt>
                <c:pt idx="1148">
                  <c:v>40422.0</c:v>
                </c:pt>
                <c:pt idx="1149">
                  <c:v>40421.0</c:v>
                </c:pt>
                <c:pt idx="1150">
                  <c:v>40420.0</c:v>
                </c:pt>
                <c:pt idx="1151">
                  <c:v>40419.0</c:v>
                </c:pt>
                <c:pt idx="1152">
                  <c:v>40418.0</c:v>
                </c:pt>
                <c:pt idx="1153">
                  <c:v>40417.0</c:v>
                </c:pt>
                <c:pt idx="1154">
                  <c:v>40416.0</c:v>
                </c:pt>
                <c:pt idx="1155">
                  <c:v>40415.0</c:v>
                </c:pt>
                <c:pt idx="1156">
                  <c:v>40414.0</c:v>
                </c:pt>
                <c:pt idx="1157">
                  <c:v>40413.0</c:v>
                </c:pt>
                <c:pt idx="1158">
                  <c:v>40412.0</c:v>
                </c:pt>
                <c:pt idx="1159">
                  <c:v>40411.0</c:v>
                </c:pt>
                <c:pt idx="1160">
                  <c:v>40410.0</c:v>
                </c:pt>
                <c:pt idx="1161">
                  <c:v>40409.0</c:v>
                </c:pt>
                <c:pt idx="1162">
                  <c:v>40408.0</c:v>
                </c:pt>
                <c:pt idx="1163">
                  <c:v>40407.0</c:v>
                </c:pt>
                <c:pt idx="1164">
                  <c:v>40406.0</c:v>
                </c:pt>
                <c:pt idx="1165">
                  <c:v>40405.0</c:v>
                </c:pt>
                <c:pt idx="1166">
                  <c:v>40404.0</c:v>
                </c:pt>
                <c:pt idx="1167">
                  <c:v>40403.0</c:v>
                </c:pt>
                <c:pt idx="1168">
                  <c:v>40402.0</c:v>
                </c:pt>
                <c:pt idx="1169">
                  <c:v>40401.0</c:v>
                </c:pt>
                <c:pt idx="1170">
                  <c:v>40400.0</c:v>
                </c:pt>
                <c:pt idx="1171">
                  <c:v>40399.0</c:v>
                </c:pt>
                <c:pt idx="1172">
                  <c:v>40398.0</c:v>
                </c:pt>
                <c:pt idx="1173">
                  <c:v>40397.0</c:v>
                </c:pt>
                <c:pt idx="1174">
                  <c:v>40396.0</c:v>
                </c:pt>
                <c:pt idx="1175">
                  <c:v>40395.0</c:v>
                </c:pt>
                <c:pt idx="1176">
                  <c:v>40394.0</c:v>
                </c:pt>
                <c:pt idx="1177">
                  <c:v>40393.0</c:v>
                </c:pt>
                <c:pt idx="1178">
                  <c:v>40392.0</c:v>
                </c:pt>
                <c:pt idx="1179">
                  <c:v>40391.0</c:v>
                </c:pt>
                <c:pt idx="1180">
                  <c:v>40390.0</c:v>
                </c:pt>
                <c:pt idx="1181">
                  <c:v>40389.0</c:v>
                </c:pt>
                <c:pt idx="1182">
                  <c:v>40388.0</c:v>
                </c:pt>
                <c:pt idx="1183">
                  <c:v>40387.0</c:v>
                </c:pt>
                <c:pt idx="1184">
                  <c:v>40386.0</c:v>
                </c:pt>
                <c:pt idx="1185">
                  <c:v>40385.0</c:v>
                </c:pt>
                <c:pt idx="1186">
                  <c:v>40384.0</c:v>
                </c:pt>
                <c:pt idx="1187">
                  <c:v>40383.0</c:v>
                </c:pt>
                <c:pt idx="1188">
                  <c:v>40382.0</c:v>
                </c:pt>
                <c:pt idx="1189">
                  <c:v>40381.0</c:v>
                </c:pt>
                <c:pt idx="1190">
                  <c:v>40380.0</c:v>
                </c:pt>
                <c:pt idx="1191">
                  <c:v>40379.0</c:v>
                </c:pt>
                <c:pt idx="1192">
                  <c:v>40378.0</c:v>
                </c:pt>
                <c:pt idx="1193">
                  <c:v>40377.0</c:v>
                </c:pt>
                <c:pt idx="1194">
                  <c:v>40376.0</c:v>
                </c:pt>
                <c:pt idx="1195">
                  <c:v>40375.0</c:v>
                </c:pt>
                <c:pt idx="1196">
                  <c:v>40374.0</c:v>
                </c:pt>
                <c:pt idx="1197">
                  <c:v>40373.0</c:v>
                </c:pt>
                <c:pt idx="1198">
                  <c:v>40372.0</c:v>
                </c:pt>
                <c:pt idx="1199">
                  <c:v>40371.0</c:v>
                </c:pt>
                <c:pt idx="1200">
                  <c:v>40370.0</c:v>
                </c:pt>
                <c:pt idx="1201">
                  <c:v>40369.0</c:v>
                </c:pt>
                <c:pt idx="1202">
                  <c:v>40368.0</c:v>
                </c:pt>
                <c:pt idx="1203">
                  <c:v>40367.0</c:v>
                </c:pt>
                <c:pt idx="1204">
                  <c:v>40366.0</c:v>
                </c:pt>
                <c:pt idx="1205">
                  <c:v>40365.0</c:v>
                </c:pt>
                <c:pt idx="1206">
                  <c:v>40364.0</c:v>
                </c:pt>
                <c:pt idx="1207">
                  <c:v>40363.0</c:v>
                </c:pt>
                <c:pt idx="1208">
                  <c:v>40362.0</c:v>
                </c:pt>
                <c:pt idx="1209">
                  <c:v>40361.0</c:v>
                </c:pt>
                <c:pt idx="1210">
                  <c:v>40360.0</c:v>
                </c:pt>
                <c:pt idx="1211">
                  <c:v>40359.0</c:v>
                </c:pt>
                <c:pt idx="1212">
                  <c:v>40358.0</c:v>
                </c:pt>
                <c:pt idx="1213">
                  <c:v>40357.0</c:v>
                </c:pt>
                <c:pt idx="1214">
                  <c:v>40356.0</c:v>
                </c:pt>
                <c:pt idx="1215">
                  <c:v>40355.0</c:v>
                </c:pt>
                <c:pt idx="1216">
                  <c:v>40354.0</c:v>
                </c:pt>
                <c:pt idx="1217">
                  <c:v>40353.0</c:v>
                </c:pt>
                <c:pt idx="1218">
                  <c:v>40352.0</c:v>
                </c:pt>
                <c:pt idx="1219">
                  <c:v>40351.0</c:v>
                </c:pt>
                <c:pt idx="1220">
                  <c:v>40350.0</c:v>
                </c:pt>
                <c:pt idx="1221">
                  <c:v>40349.0</c:v>
                </c:pt>
                <c:pt idx="1222">
                  <c:v>40348.0</c:v>
                </c:pt>
                <c:pt idx="1223">
                  <c:v>40347.0</c:v>
                </c:pt>
                <c:pt idx="1224">
                  <c:v>40346.0</c:v>
                </c:pt>
                <c:pt idx="1225">
                  <c:v>40345.0</c:v>
                </c:pt>
                <c:pt idx="1226">
                  <c:v>40344.0</c:v>
                </c:pt>
                <c:pt idx="1227">
                  <c:v>40343.0</c:v>
                </c:pt>
                <c:pt idx="1228">
                  <c:v>40342.0</c:v>
                </c:pt>
                <c:pt idx="1229">
                  <c:v>40341.0</c:v>
                </c:pt>
                <c:pt idx="1230">
                  <c:v>40340.0</c:v>
                </c:pt>
                <c:pt idx="1231">
                  <c:v>40339.0</c:v>
                </c:pt>
                <c:pt idx="1232">
                  <c:v>40338.0</c:v>
                </c:pt>
                <c:pt idx="1233">
                  <c:v>40337.0</c:v>
                </c:pt>
                <c:pt idx="1234">
                  <c:v>40336.0</c:v>
                </c:pt>
                <c:pt idx="1235">
                  <c:v>40335.0</c:v>
                </c:pt>
                <c:pt idx="1236">
                  <c:v>40334.0</c:v>
                </c:pt>
                <c:pt idx="1237">
                  <c:v>40333.0</c:v>
                </c:pt>
                <c:pt idx="1238">
                  <c:v>40332.0</c:v>
                </c:pt>
                <c:pt idx="1239">
                  <c:v>40331.0</c:v>
                </c:pt>
                <c:pt idx="1240">
                  <c:v>40330.0</c:v>
                </c:pt>
                <c:pt idx="1241">
                  <c:v>40329.0</c:v>
                </c:pt>
                <c:pt idx="1242">
                  <c:v>40328.0</c:v>
                </c:pt>
                <c:pt idx="1243">
                  <c:v>40327.0</c:v>
                </c:pt>
                <c:pt idx="1244">
                  <c:v>40326.0</c:v>
                </c:pt>
                <c:pt idx="1245">
                  <c:v>40325.0</c:v>
                </c:pt>
                <c:pt idx="1246">
                  <c:v>40324.0</c:v>
                </c:pt>
                <c:pt idx="1247">
                  <c:v>40323.0</c:v>
                </c:pt>
                <c:pt idx="1248">
                  <c:v>40322.0</c:v>
                </c:pt>
                <c:pt idx="1249">
                  <c:v>40321.0</c:v>
                </c:pt>
                <c:pt idx="1250">
                  <c:v>40320.0</c:v>
                </c:pt>
                <c:pt idx="1251">
                  <c:v>40319.0</c:v>
                </c:pt>
                <c:pt idx="1252">
                  <c:v>40318.0</c:v>
                </c:pt>
                <c:pt idx="1253">
                  <c:v>40317.0</c:v>
                </c:pt>
                <c:pt idx="1254">
                  <c:v>40316.0</c:v>
                </c:pt>
                <c:pt idx="1255">
                  <c:v>40315.0</c:v>
                </c:pt>
                <c:pt idx="1256">
                  <c:v>40314.0</c:v>
                </c:pt>
                <c:pt idx="1257">
                  <c:v>40313.0</c:v>
                </c:pt>
                <c:pt idx="1258">
                  <c:v>40312.0</c:v>
                </c:pt>
                <c:pt idx="1259">
                  <c:v>40311.0</c:v>
                </c:pt>
                <c:pt idx="1260">
                  <c:v>40310.0</c:v>
                </c:pt>
                <c:pt idx="1261">
                  <c:v>40309.0</c:v>
                </c:pt>
                <c:pt idx="1262">
                  <c:v>40308.0</c:v>
                </c:pt>
                <c:pt idx="1263">
                  <c:v>40307.0</c:v>
                </c:pt>
                <c:pt idx="1264">
                  <c:v>40306.0</c:v>
                </c:pt>
                <c:pt idx="1265">
                  <c:v>40305.0</c:v>
                </c:pt>
                <c:pt idx="1266">
                  <c:v>40304.0</c:v>
                </c:pt>
                <c:pt idx="1267">
                  <c:v>40303.0</c:v>
                </c:pt>
                <c:pt idx="1268">
                  <c:v>40302.0</c:v>
                </c:pt>
                <c:pt idx="1269">
                  <c:v>40301.0</c:v>
                </c:pt>
                <c:pt idx="1270">
                  <c:v>40300.0</c:v>
                </c:pt>
                <c:pt idx="1271">
                  <c:v>40299.0</c:v>
                </c:pt>
                <c:pt idx="1272">
                  <c:v>40298.0</c:v>
                </c:pt>
                <c:pt idx="1273">
                  <c:v>40297.0</c:v>
                </c:pt>
                <c:pt idx="1274">
                  <c:v>40296.0</c:v>
                </c:pt>
                <c:pt idx="1275">
                  <c:v>40295.0</c:v>
                </c:pt>
                <c:pt idx="1276">
                  <c:v>40294.0</c:v>
                </c:pt>
                <c:pt idx="1277">
                  <c:v>40293.0</c:v>
                </c:pt>
                <c:pt idx="1278">
                  <c:v>40292.0</c:v>
                </c:pt>
                <c:pt idx="1279">
                  <c:v>40291.0</c:v>
                </c:pt>
                <c:pt idx="1280">
                  <c:v>40290.0</c:v>
                </c:pt>
                <c:pt idx="1281">
                  <c:v>40289.0</c:v>
                </c:pt>
                <c:pt idx="1282">
                  <c:v>40288.0</c:v>
                </c:pt>
                <c:pt idx="1283">
                  <c:v>40287.0</c:v>
                </c:pt>
                <c:pt idx="1284">
                  <c:v>40286.0</c:v>
                </c:pt>
                <c:pt idx="1285">
                  <c:v>40285.0</c:v>
                </c:pt>
                <c:pt idx="1286">
                  <c:v>40284.0</c:v>
                </c:pt>
                <c:pt idx="1287">
                  <c:v>40283.0</c:v>
                </c:pt>
                <c:pt idx="1288">
                  <c:v>40282.0</c:v>
                </c:pt>
                <c:pt idx="1289">
                  <c:v>40281.0</c:v>
                </c:pt>
                <c:pt idx="1290">
                  <c:v>40280.0</c:v>
                </c:pt>
                <c:pt idx="1291">
                  <c:v>40279.0</c:v>
                </c:pt>
                <c:pt idx="1292">
                  <c:v>40278.0</c:v>
                </c:pt>
                <c:pt idx="1293">
                  <c:v>40277.0</c:v>
                </c:pt>
                <c:pt idx="1294">
                  <c:v>40276.0</c:v>
                </c:pt>
                <c:pt idx="1295">
                  <c:v>40275.0</c:v>
                </c:pt>
                <c:pt idx="1296">
                  <c:v>40274.0</c:v>
                </c:pt>
                <c:pt idx="1297">
                  <c:v>40273.0</c:v>
                </c:pt>
                <c:pt idx="1298">
                  <c:v>40272.0</c:v>
                </c:pt>
                <c:pt idx="1299">
                  <c:v>40271.0</c:v>
                </c:pt>
                <c:pt idx="1300">
                  <c:v>40270.0</c:v>
                </c:pt>
                <c:pt idx="1301">
                  <c:v>40269.0</c:v>
                </c:pt>
                <c:pt idx="1302">
                  <c:v>40268.0</c:v>
                </c:pt>
                <c:pt idx="1303">
                  <c:v>40267.0</c:v>
                </c:pt>
                <c:pt idx="1304">
                  <c:v>40266.0</c:v>
                </c:pt>
                <c:pt idx="1305">
                  <c:v>40265.0</c:v>
                </c:pt>
                <c:pt idx="1306">
                  <c:v>40264.0</c:v>
                </c:pt>
                <c:pt idx="1307">
                  <c:v>40263.0</c:v>
                </c:pt>
                <c:pt idx="1308">
                  <c:v>40262.0</c:v>
                </c:pt>
                <c:pt idx="1309">
                  <c:v>40261.0</c:v>
                </c:pt>
                <c:pt idx="1310">
                  <c:v>40260.0</c:v>
                </c:pt>
                <c:pt idx="1311">
                  <c:v>40259.0</c:v>
                </c:pt>
                <c:pt idx="1312">
                  <c:v>40258.0</c:v>
                </c:pt>
                <c:pt idx="1313">
                  <c:v>40257.0</c:v>
                </c:pt>
                <c:pt idx="1314">
                  <c:v>40256.0</c:v>
                </c:pt>
                <c:pt idx="1315">
                  <c:v>40255.0</c:v>
                </c:pt>
                <c:pt idx="1316">
                  <c:v>40254.0</c:v>
                </c:pt>
                <c:pt idx="1317">
                  <c:v>40253.0</c:v>
                </c:pt>
                <c:pt idx="1318">
                  <c:v>40252.0</c:v>
                </c:pt>
                <c:pt idx="1319">
                  <c:v>40251.0</c:v>
                </c:pt>
                <c:pt idx="1320">
                  <c:v>40250.0</c:v>
                </c:pt>
                <c:pt idx="1321">
                  <c:v>40249.0</c:v>
                </c:pt>
                <c:pt idx="1322">
                  <c:v>40248.0</c:v>
                </c:pt>
                <c:pt idx="1323">
                  <c:v>40247.0</c:v>
                </c:pt>
                <c:pt idx="1324">
                  <c:v>40246.0</c:v>
                </c:pt>
                <c:pt idx="1325">
                  <c:v>40245.0</c:v>
                </c:pt>
                <c:pt idx="1326">
                  <c:v>40244.0</c:v>
                </c:pt>
                <c:pt idx="1327">
                  <c:v>40243.0</c:v>
                </c:pt>
                <c:pt idx="1328">
                  <c:v>40242.0</c:v>
                </c:pt>
                <c:pt idx="1329">
                  <c:v>40241.0</c:v>
                </c:pt>
                <c:pt idx="1330">
                  <c:v>40240.0</c:v>
                </c:pt>
                <c:pt idx="1331">
                  <c:v>40239.0</c:v>
                </c:pt>
                <c:pt idx="1332">
                  <c:v>40238.0</c:v>
                </c:pt>
                <c:pt idx="1333">
                  <c:v>40237.0</c:v>
                </c:pt>
                <c:pt idx="1334">
                  <c:v>40236.0</c:v>
                </c:pt>
                <c:pt idx="1335">
                  <c:v>40235.0</c:v>
                </c:pt>
                <c:pt idx="1336">
                  <c:v>40234.0</c:v>
                </c:pt>
                <c:pt idx="1337">
                  <c:v>40233.0</c:v>
                </c:pt>
                <c:pt idx="1338">
                  <c:v>40232.0</c:v>
                </c:pt>
                <c:pt idx="1339">
                  <c:v>40231.0</c:v>
                </c:pt>
                <c:pt idx="1340">
                  <c:v>40230.0</c:v>
                </c:pt>
                <c:pt idx="1341">
                  <c:v>40229.0</c:v>
                </c:pt>
                <c:pt idx="1342">
                  <c:v>40228.0</c:v>
                </c:pt>
                <c:pt idx="1343">
                  <c:v>40227.0</c:v>
                </c:pt>
                <c:pt idx="1344">
                  <c:v>40226.0</c:v>
                </c:pt>
                <c:pt idx="1345">
                  <c:v>40225.0</c:v>
                </c:pt>
                <c:pt idx="1346">
                  <c:v>40224.0</c:v>
                </c:pt>
                <c:pt idx="1347">
                  <c:v>40223.0</c:v>
                </c:pt>
                <c:pt idx="1348">
                  <c:v>40222.0</c:v>
                </c:pt>
                <c:pt idx="1349">
                  <c:v>40221.0</c:v>
                </c:pt>
                <c:pt idx="1350">
                  <c:v>40220.0</c:v>
                </c:pt>
                <c:pt idx="1351">
                  <c:v>40219.0</c:v>
                </c:pt>
                <c:pt idx="1352">
                  <c:v>40218.0</c:v>
                </c:pt>
                <c:pt idx="1353">
                  <c:v>40217.0</c:v>
                </c:pt>
                <c:pt idx="1354">
                  <c:v>40216.0</c:v>
                </c:pt>
                <c:pt idx="1355">
                  <c:v>40215.0</c:v>
                </c:pt>
                <c:pt idx="1356">
                  <c:v>40214.0</c:v>
                </c:pt>
                <c:pt idx="1357">
                  <c:v>40213.0</c:v>
                </c:pt>
                <c:pt idx="1358">
                  <c:v>40212.0</c:v>
                </c:pt>
                <c:pt idx="1359">
                  <c:v>40211.0</c:v>
                </c:pt>
                <c:pt idx="1360">
                  <c:v>40210.0</c:v>
                </c:pt>
                <c:pt idx="1361">
                  <c:v>40209.0</c:v>
                </c:pt>
                <c:pt idx="1362">
                  <c:v>40208.0</c:v>
                </c:pt>
                <c:pt idx="1363">
                  <c:v>40207.0</c:v>
                </c:pt>
                <c:pt idx="1364">
                  <c:v>40206.0</c:v>
                </c:pt>
                <c:pt idx="1365">
                  <c:v>40205.0</c:v>
                </c:pt>
                <c:pt idx="1366">
                  <c:v>40204.0</c:v>
                </c:pt>
                <c:pt idx="1367">
                  <c:v>40203.0</c:v>
                </c:pt>
                <c:pt idx="1368">
                  <c:v>40202.0</c:v>
                </c:pt>
                <c:pt idx="1369">
                  <c:v>40201.0</c:v>
                </c:pt>
                <c:pt idx="1370">
                  <c:v>40200.0</c:v>
                </c:pt>
                <c:pt idx="1371">
                  <c:v>40199.0</c:v>
                </c:pt>
                <c:pt idx="1372">
                  <c:v>40198.0</c:v>
                </c:pt>
                <c:pt idx="1373">
                  <c:v>40197.0</c:v>
                </c:pt>
                <c:pt idx="1374">
                  <c:v>40196.0</c:v>
                </c:pt>
                <c:pt idx="1375">
                  <c:v>40195.0</c:v>
                </c:pt>
                <c:pt idx="1376">
                  <c:v>40194.0</c:v>
                </c:pt>
                <c:pt idx="1377">
                  <c:v>40193.0</c:v>
                </c:pt>
                <c:pt idx="1378">
                  <c:v>40192.0</c:v>
                </c:pt>
                <c:pt idx="1379">
                  <c:v>40191.0</c:v>
                </c:pt>
                <c:pt idx="1380">
                  <c:v>40190.0</c:v>
                </c:pt>
                <c:pt idx="1381">
                  <c:v>40189.0</c:v>
                </c:pt>
                <c:pt idx="1382">
                  <c:v>40188.0</c:v>
                </c:pt>
                <c:pt idx="1383">
                  <c:v>40187.0</c:v>
                </c:pt>
                <c:pt idx="1384">
                  <c:v>40186.0</c:v>
                </c:pt>
                <c:pt idx="1385">
                  <c:v>40185.0</c:v>
                </c:pt>
                <c:pt idx="1386">
                  <c:v>40184.0</c:v>
                </c:pt>
                <c:pt idx="1387">
                  <c:v>40183.0</c:v>
                </c:pt>
                <c:pt idx="1388">
                  <c:v>40182.0</c:v>
                </c:pt>
                <c:pt idx="1389">
                  <c:v>40181.0</c:v>
                </c:pt>
                <c:pt idx="1390">
                  <c:v>40180.0</c:v>
                </c:pt>
                <c:pt idx="1391">
                  <c:v>40179.0</c:v>
                </c:pt>
              </c:numCache>
            </c:numRef>
          </c:cat>
          <c:val>
            <c:numRef>
              <c:f>Sheet1!$B$2:$B$1393</c:f>
              <c:numCache>
                <c:formatCode>General</c:formatCode>
                <c:ptCount val="1392"/>
                <c:pt idx="0">
                  <c:v>98.23</c:v>
                </c:pt>
                <c:pt idx="1">
                  <c:v>98.06</c:v>
                </c:pt>
                <c:pt idx="2">
                  <c:v>97.64</c:v>
                </c:pt>
                <c:pt idx="3">
                  <c:v>97.64</c:v>
                </c:pt>
                <c:pt idx="4">
                  <c:v>97.89</c:v>
                </c:pt>
                <c:pt idx="5">
                  <c:v>98.25</c:v>
                </c:pt>
                <c:pt idx="6">
                  <c:v>98.52</c:v>
                </c:pt>
                <c:pt idx="7">
                  <c:v>98.51</c:v>
                </c:pt>
                <c:pt idx="8">
                  <c:v>98.29</c:v>
                </c:pt>
                <c:pt idx="9">
                  <c:v>98.55</c:v>
                </c:pt>
                <c:pt idx="10">
                  <c:v>98.55</c:v>
                </c:pt>
                <c:pt idx="11">
                  <c:v>98.36</c:v>
                </c:pt>
                <c:pt idx="12">
                  <c:v>97.82</c:v>
                </c:pt>
                <c:pt idx="13">
                  <c:v>97.25</c:v>
                </c:pt>
                <c:pt idx="14">
                  <c:v>96.94</c:v>
                </c:pt>
                <c:pt idx="15">
                  <c:v>97.02</c:v>
                </c:pt>
                <c:pt idx="16">
                  <c:v>97.46</c:v>
                </c:pt>
                <c:pt idx="17">
                  <c:v>97.46</c:v>
                </c:pt>
                <c:pt idx="18">
                  <c:v>97.21</c:v>
                </c:pt>
                <c:pt idx="19">
                  <c:v>97.5</c:v>
                </c:pt>
                <c:pt idx="20">
                  <c:v>97.59</c:v>
                </c:pt>
                <c:pt idx="21">
                  <c:v>98.08</c:v>
                </c:pt>
                <c:pt idx="22">
                  <c:v>97.92</c:v>
                </c:pt>
                <c:pt idx="23">
                  <c:v>98.22</c:v>
                </c:pt>
                <c:pt idx="24">
                  <c:v>98.22</c:v>
                </c:pt>
                <c:pt idx="25">
                  <c:v>98.57</c:v>
                </c:pt>
                <c:pt idx="26">
                  <c:v>98.78</c:v>
                </c:pt>
                <c:pt idx="27">
                  <c:v>98.62</c:v>
                </c:pt>
                <c:pt idx="28">
                  <c:v>98.81</c:v>
                </c:pt>
                <c:pt idx="29">
                  <c:v>98.99</c:v>
                </c:pt>
                <c:pt idx="30">
                  <c:v>99.28</c:v>
                </c:pt>
                <c:pt idx="31">
                  <c:v>99.28</c:v>
                </c:pt>
                <c:pt idx="32">
                  <c:v>99.38</c:v>
                </c:pt>
                <c:pt idx="33">
                  <c:v>98.78</c:v>
                </c:pt>
                <c:pt idx="34">
                  <c:v>98.95</c:v>
                </c:pt>
                <c:pt idx="35">
                  <c:v>99.18000000000001</c:v>
                </c:pt>
                <c:pt idx="36">
                  <c:v>98.89</c:v>
                </c:pt>
                <c:pt idx="37">
                  <c:v>99.36</c:v>
                </c:pt>
                <c:pt idx="38">
                  <c:v>99.36</c:v>
                </c:pt>
                <c:pt idx="39">
                  <c:v>99.55</c:v>
                </c:pt>
                <c:pt idx="40">
                  <c:v>99.48</c:v>
                </c:pt>
                <c:pt idx="41">
                  <c:v>100.22</c:v>
                </c:pt>
                <c:pt idx="42">
                  <c:v>99.98</c:v>
                </c:pt>
                <c:pt idx="43">
                  <c:v>99.59</c:v>
                </c:pt>
                <c:pt idx="44">
                  <c:v>99.08</c:v>
                </c:pt>
                <c:pt idx="45">
                  <c:v>99.08</c:v>
                </c:pt>
                <c:pt idx="46">
                  <c:v>99.55</c:v>
                </c:pt>
                <c:pt idx="47">
                  <c:v>99.88</c:v>
                </c:pt>
                <c:pt idx="48">
                  <c:v>99.6</c:v>
                </c:pt>
                <c:pt idx="49">
                  <c:v>99.5</c:v>
                </c:pt>
                <c:pt idx="50">
                  <c:v>98.96</c:v>
                </c:pt>
                <c:pt idx="51">
                  <c:v>98.1</c:v>
                </c:pt>
                <c:pt idx="52">
                  <c:v>98.1</c:v>
                </c:pt>
                <c:pt idx="53">
                  <c:v>98.2</c:v>
                </c:pt>
                <c:pt idx="54">
                  <c:v>98.02</c:v>
                </c:pt>
                <c:pt idx="55">
                  <c:v>97.39</c:v>
                </c:pt>
                <c:pt idx="56">
                  <c:v>97.79</c:v>
                </c:pt>
                <c:pt idx="57">
                  <c:v>98.59</c:v>
                </c:pt>
                <c:pt idx="58">
                  <c:v>98.68000000000001</c:v>
                </c:pt>
                <c:pt idx="59">
                  <c:v>98.68000000000001</c:v>
                </c:pt>
                <c:pt idx="60">
                  <c:v>98.85</c:v>
                </c:pt>
                <c:pt idx="61">
                  <c:v>98.33</c:v>
                </c:pt>
                <c:pt idx="62">
                  <c:v>97.5</c:v>
                </c:pt>
                <c:pt idx="63">
                  <c:v>97.37</c:v>
                </c:pt>
                <c:pt idx="64">
                  <c:v>97.71</c:v>
                </c:pt>
                <c:pt idx="65">
                  <c:v>97.48</c:v>
                </c:pt>
                <c:pt idx="66">
                  <c:v>97.48</c:v>
                </c:pt>
                <c:pt idx="67">
                  <c:v>97.46</c:v>
                </c:pt>
                <c:pt idx="68">
                  <c:v>97.85</c:v>
                </c:pt>
                <c:pt idx="69">
                  <c:v>98.16999999999998</c:v>
                </c:pt>
                <c:pt idx="70">
                  <c:v>97.72</c:v>
                </c:pt>
                <c:pt idx="71">
                  <c:v>96.54</c:v>
                </c:pt>
                <c:pt idx="72">
                  <c:v>96.16</c:v>
                </c:pt>
                <c:pt idx="73">
                  <c:v>96.16</c:v>
                </c:pt>
                <c:pt idx="74">
                  <c:v>96.5</c:v>
                </c:pt>
                <c:pt idx="75">
                  <c:v>96.39</c:v>
                </c:pt>
                <c:pt idx="76">
                  <c:v>97.03</c:v>
                </c:pt>
                <c:pt idx="77">
                  <c:v>98.06</c:v>
                </c:pt>
                <c:pt idx="78">
                  <c:v>98.63</c:v>
                </c:pt>
                <c:pt idx="79">
                  <c:v>98.89</c:v>
                </c:pt>
                <c:pt idx="80">
                  <c:v>98.89</c:v>
                </c:pt>
                <c:pt idx="81">
                  <c:v>99.36</c:v>
                </c:pt>
                <c:pt idx="82">
                  <c:v>98.64</c:v>
                </c:pt>
                <c:pt idx="83">
                  <c:v>98.0</c:v>
                </c:pt>
                <c:pt idx="84">
                  <c:v>98.08</c:v>
                </c:pt>
                <c:pt idx="85">
                  <c:v>97.91</c:v>
                </c:pt>
                <c:pt idx="86">
                  <c:v>98.2</c:v>
                </c:pt>
                <c:pt idx="87">
                  <c:v>98.2</c:v>
                </c:pt>
                <c:pt idx="88">
                  <c:v>98.66</c:v>
                </c:pt>
                <c:pt idx="89">
                  <c:v>99.87</c:v>
                </c:pt>
                <c:pt idx="90">
                  <c:v>99.93</c:v>
                </c:pt>
                <c:pt idx="91">
                  <c:v>99.63</c:v>
                </c:pt>
                <c:pt idx="92">
                  <c:v>99.89</c:v>
                </c:pt>
                <c:pt idx="93">
                  <c:v>100.53</c:v>
                </c:pt>
                <c:pt idx="94">
                  <c:v>100.53</c:v>
                </c:pt>
                <c:pt idx="95">
                  <c:v>100.31</c:v>
                </c:pt>
                <c:pt idx="96">
                  <c:v>100.12</c:v>
                </c:pt>
                <c:pt idx="97">
                  <c:v>99.45</c:v>
                </c:pt>
                <c:pt idx="98">
                  <c:v>99.57</c:v>
                </c:pt>
                <c:pt idx="99">
                  <c:v>99.62</c:v>
                </c:pt>
                <c:pt idx="100">
                  <c:v>99.18000000000001</c:v>
                </c:pt>
                <c:pt idx="101">
                  <c:v>99.18000000000001</c:v>
                </c:pt>
                <c:pt idx="102">
                  <c:v>99.16999999999998</c:v>
                </c:pt>
                <c:pt idx="103">
                  <c:v>99.08</c:v>
                </c:pt>
                <c:pt idx="104">
                  <c:v>100.52</c:v>
                </c:pt>
                <c:pt idx="105">
                  <c:v>101.08</c:v>
                </c:pt>
                <c:pt idx="106">
                  <c:v>101.15</c:v>
                </c:pt>
                <c:pt idx="107">
                  <c:v>101.17</c:v>
                </c:pt>
                <c:pt idx="108">
                  <c:v>101.17</c:v>
                </c:pt>
                <c:pt idx="109">
                  <c:v>100.48</c:v>
                </c:pt>
                <c:pt idx="110">
                  <c:v>99.88</c:v>
                </c:pt>
                <c:pt idx="111">
                  <c:v>100.17</c:v>
                </c:pt>
                <c:pt idx="112">
                  <c:v>99.97</c:v>
                </c:pt>
                <c:pt idx="113">
                  <c:v>99.52</c:v>
                </c:pt>
                <c:pt idx="114">
                  <c:v>99.1</c:v>
                </c:pt>
                <c:pt idx="115">
                  <c:v>99.1</c:v>
                </c:pt>
                <c:pt idx="116">
                  <c:v>98.92</c:v>
                </c:pt>
                <c:pt idx="117">
                  <c:v>98.05</c:v>
                </c:pt>
                <c:pt idx="118">
                  <c:v>97.7</c:v>
                </c:pt>
                <c:pt idx="119">
                  <c:v>97.61</c:v>
                </c:pt>
                <c:pt idx="120">
                  <c:v>98.03</c:v>
                </c:pt>
                <c:pt idx="121">
                  <c:v>97.88</c:v>
                </c:pt>
                <c:pt idx="122">
                  <c:v>97.88</c:v>
                </c:pt>
                <c:pt idx="123">
                  <c:v>97.53</c:v>
                </c:pt>
                <c:pt idx="124">
                  <c:v>97.36</c:v>
                </c:pt>
                <c:pt idx="125">
                  <c:v>95.37</c:v>
                </c:pt>
                <c:pt idx="126">
                  <c:v>95.07</c:v>
                </c:pt>
                <c:pt idx="127">
                  <c:v>94.72</c:v>
                </c:pt>
                <c:pt idx="128">
                  <c:v>94.04</c:v>
                </c:pt>
                <c:pt idx="129">
                  <c:v>94.04</c:v>
                </c:pt>
                <c:pt idx="130">
                  <c:v>94.88</c:v>
                </c:pt>
                <c:pt idx="131">
                  <c:v>94.72</c:v>
                </c:pt>
                <c:pt idx="132">
                  <c:v>96.26</c:v>
                </c:pt>
                <c:pt idx="133">
                  <c:v>97.57</c:v>
                </c:pt>
                <c:pt idx="134">
                  <c:v>98.49</c:v>
                </c:pt>
                <c:pt idx="135">
                  <c:v>97.54</c:v>
                </c:pt>
                <c:pt idx="136">
                  <c:v>97.54</c:v>
                </c:pt>
                <c:pt idx="137">
                  <c:v>96.84</c:v>
                </c:pt>
                <c:pt idx="138">
                  <c:v>98.66999999999998</c:v>
                </c:pt>
                <c:pt idx="139">
                  <c:v>99.66</c:v>
                </c:pt>
                <c:pt idx="140">
                  <c:v>99.96</c:v>
                </c:pt>
                <c:pt idx="141">
                  <c:v>100.1</c:v>
                </c:pt>
                <c:pt idx="142">
                  <c:v>100.38</c:v>
                </c:pt>
                <c:pt idx="143">
                  <c:v>100.38</c:v>
                </c:pt>
                <c:pt idx="144">
                  <c:v>100.78</c:v>
                </c:pt>
                <c:pt idx="145">
                  <c:v>101.01</c:v>
                </c:pt>
                <c:pt idx="146">
                  <c:v>101.67</c:v>
                </c:pt>
                <c:pt idx="147">
                  <c:v>101.91</c:v>
                </c:pt>
                <c:pt idx="148">
                  <c:v>101.02</c:v>
                </c:pt>
                <c:pt idx="149">
                  <c:v>101.22</c:v>
                </c:pt>
                <c:pt idx="150">
                  <c:v>101.22</c:v>
                </c:pt>
                <c:pt idx="151">
                  <c:v>101.57</c:v>
                </c:pt>
                <c:pt idx="152">
                  <c:v>102.19</c:v>
                </c:pt>
                <c:pt idx="153">
                  <c:v>102.84</c:v>
                </c:pt>
                <c:pt idx="154">
                  <c:v>102.54</c:v>
                </c:pt>
                <c:pt idx="155">
                  <c:v>102.58</c:v>
                </c:pt>
                <c:pt idx="156">
                  <c:v>103.19</c:v>
                </c:pt>
                <c:pt idx="157">
                  <c:v>103.19</c:v>
                </c:pt>
                <c:pt idx="158">
                  <c:v>102.57</c:v>
                </c:pt>
                <c:pt idx="159">
                  <c:v>102.26</c:v>
                </c:pt>
                <c:pt idx="160">
                  <c:v>102.33</c:v>
                </c:pt>
                <c:pt idx="161">
                  <c:v>101.75</c:v>
                </c:pt>
                <c:pt idx="162">
                  <c:v>101.79</c:v>
                </c:pt>
                <c:pt idx="163">
                  <c:v>101.58</c:v>
                </c:pt>
                <c:pt idx="164">
                  <c:v>101.58</c:v>
                </c:pt>
                <c:pt idx="165">
                  <c:v>101.25</c:v>
                </c:pt>
                <c:pt idx="166">
                  <c:v>99.14</c:v>
                </c:pt>
                <c:pt idx="167">
                  <c:v>98.9</c:v>
                </c:pt>
                <c:pt idx="168">
                  <c:v>99.11</c:v>
                </c:pt>
                <c:pt idx="169">
                  <c:v>99.24</c:v>
                </c:pt>
                <c:pt idx="170">
                  <c:v>98.95</c:v>
                </c:pt>
                <c:pt idx="171">
                  <c:v>98.95</c:v>
                </c:pt>
                <c:pt idx="172">
                  <c:v>98.4</c:v>
                </c:pt>
                <c:pt idx="173">
                  <c:v>97.54</c:v>
                </c:pt>
                <c:pt idx="174">
                  <c:v>97.34</c:v>
                </c:pt>
                <c:pt idx="175">
                  <c:v>97.68000000000001</c:v>
                </c:pt>
                <c:pt idx="176">
                  <c:v>97.83</c:v>
                </c:pt>
                <c:pt idx="177">
                  <c:v>97.99</c:v>
                </c:pt>
                <c:pt idx="178">
                  <c:v>97.99</c:v>
                </c:pt>
                <c:pt idx="179">
                  <c:v>98.6</c:v>
                </c:pt>
                <c:pt idx="180">
                  <c:v>99.33</c:v>
                </c:pt>
                <c:pt idx="181">
                  <c:v>99.47</c:v>
                </c:pt>
                <c:pt idx="182">
                  <c:v>99.06</c:v>
                </c:pt>
                <c:pt idx="183">
                  <c:v>99.63</c:v>
                </c:pt>
                <c:pt idx="184">
                  <c:v>99.48</c:v>
                </c:pt>
                <c:pt idx="185">
                  <c:v>99.48</c:v>
                </c:pt>
                <c:pt idx="186">
                  <c:v>98.89</c:v>
                </c:pt>
                <c:pt idx="187">
                  <c:v>98.13</c:v>
                </c:pt>
                <c:pt idx="188">
                  <c:v>97.94</c:v>
                </c:pt>
                <c:pt idx="189">
                  <c:v>97.46</c:v>
                </c:pt>
                <c:pt idx="190">
                  <c:v>97.96</c:v>
                </c:pt>
                <c:pt idx="191">
                  <c:v>98.33</c:v>
                </c:pt>
                <c:pt idx="192">
                  <c:v>98.33</c:v>
                </c:pt>
                <c:pt idx="193">
                  <c:v>99.25</c:v>
                </c:pt>
                <c:pt idx="194">
                  <c:v>99.62</c:v>
                </c:pt>
                <c:pt idx="195">
                  <c:v>99.35</c:v>
                </c:pt>
                <c:pt idx="196">
                  <c:v>99.13</c:v>
                </c:pt>
                <c:pt idx="197">
                  <c:v>98.7</c:v>
                </c:pt>
                <c:pt idx="198">
                  <c:v>97.5</c:v>
                </c:pt>
                <c:pt idx="199">
                  <c:v>97.5</c:v>
                </c:pt>
                <c:pt idx="200">
                  <c:v>96.69</c:v>
                </c:pt>
                <c:pt idx="201">
                  <c:v>94.77</c:v>
                </c:pt>
                <c:pt idx="202">
                  <c:v>93.29</c:v>
                </c:pt>
                <c:pt idx="203">
                  <c:v>93.16999999999998</c:v>
                </c:pt>
                <c:pt idx="204">
                  <c:v>93.73</c:v>
                </c:pt>
                <c:pt idx="205">
                  <c:v>94.16</c:v>
                </c:pt>
                <c:pt idx="206">
                  <c:v>94.16</c:v>
                </c:pt>
                <c:pt idx="207">
                  <c:v>94.12</c:v>
                </c:pt>
                <c:pt idx="208">
                  <c:v>94.16999999999998</c:v>
                </c:pt>
                <c:pt idx="209">
                  <c:v>94.51</c:v>
                </c:pt>
                <c:pt idx="210">
                  <c:v>94.27</c:v>
                </c:pt>
                <c:pt idx="211">
                  <c:v>94.58</c:v>
                </c:pt>
                <c:pt idx="212">
                  <c:v>94.41</c:v>
                </c:pt>
                <c:pt idx="213">
                  <c:v>94.41</c:v>
                </c:pt>
                <c:pt idx="214">
                  <c:v>94.73</c:v>
                </c:pt>
                <c:pt idx="215">
                  <c:v>95.52</c:v>
                </c:pt>
                <c:pt idx="216">
                  <c:v>95.34</c:v>
                </c:pt>
                <c:pt idx="217">
                  <c:v>95.32</c:v>
                </c:pt>
                <c:pt idx="218">
                  <c:v>94.9</c:v>
                </c:pt>
                <c:pt idx="219">
                  <c:v>95.26</c:v>
                </c:pt>
                <c:pt idx="220">
                  <c:v>95.26</c:v>
                </c:pt>
                <c:pt idx="221">
                  <c:v>95.88</c:v>
                </c:pt>
                <c:pt idx="222">
                  <c:v>96.11</c:v>
                </c:pt>
                <c:pt idx="223">
                  <c:v>95.9</c:v>
                </c:pt>
                <c:pt idx="224">
                  <c:v>96.23</c:v>
                </c:pt>
                <c:pt idx="225">
                  <c:v>96.14</c:v>
                </c:pt>
                <c:pt idx="226">
                  <c:v>95.98</c:v>
                </c:pt>
                <c:pt idx="227">
                  <c:v>95.98</c:v>
                </c:pt>
                <c:pt idx="228">
                  <c:v>95.51</c:v>
                </c:pt>
                <c:pt idx="229">
                  <c:v>94.25</c:v>
                </c:pt>
                <c:pt idx="230">
                  <c:v>93.43</c:v>
                </c:pt>
                <c:pt idx="231">
                  <c:v>93.26</c:v>
                </c:pt>
                <c:pt idx="232">
                  <c:v>93.45</c:v>
                </c:pt>
                <c:pt idx="233">
                  <c:v>93.57</c:v>
                </c:pt>
                <c:pt idx="234">
                  <c:v>93.57</c:v>
                </c:pt>
                <c:pt idx="235">
                  <c:v>92.86</c:v>
                </c:pt>
                <c:pt idx="236">
                  <c:v>92.34</c:v>
                </c:pt>
                <c:pt idx="237">
                  <c:v>91.82</c:v>
                </c:pt>
                <c:pt idx="238">
                  <c:v>92.0</c:v>
                </c:pt>
                <c:pt idx="239">
                  <c:v>93.8</c:v>
                </c:pt>
                <c:pt idx="240">
                  <c:v>93.39</c:v>
                </c:pt>
                <c:pt idx="241">
                  <c:v>93.39</c:v>
                </c:pt>
                <c:pt idx="242">
                  <c:v>93.26</c:v>
                </c:pt>
                <c:pt idx="243">
                  <c:v>93.31</c:v>
                </c:pt>
                <c:pt idx="244">
                  <c:v>93.54</c:v>
                </c:pt>
                <c:pt idx="245">
                  <c:v>93.62</c:v>
                </c:pt>
                <c:pt idx="246">
                  <c:v>93.94</c:v>
                </c:pt>
                <c:pt idx="247">
                  <c:v>93.47</c:v>
                </c:pt>
                <c:pt idx="248">
                  <c:v>93.47</c:v>
                </c:pt>
                <c:pt idx="249">
                  <c:v>92.92</c:v>
                </c:pt>
                <c:pt idx="250">
                  <c:v>93.32</c:v>
                </c:pt>
                <c:pt idx="251">
                  <c:v>93.34</c:v>
                </c:pt>
                <c:pt idx="252">
                  <c:v>93.96</c:v>
                </c:pt>
                <c:pt idx="253">
                  <c:v>92.98</c:v>
                </c:pt>
                <c:pt idx="254">
                  <c:v>92.6</c:v>
                </c:pt>
                <c:pt idx="255">
                  <c:v>92.61</c:v>
                </c:pt>
                <c:pt idx="256">
                  <c:v>93.03</c:v>
                </c:pt>
                <c:pt idx="257">
                  <c:v>93.55</c:v>
                </c:pt>
                <c:pt idx="258">
                  <c:v>93.64</c:v>
                </c:pt>
                <c:pt idx="259">
                  <c:v>92.77</c:v>
                </c:pt>
                <c:pt idx="260">
                  <c:v>92.7</c:v>
                </c:pt>
                <c:pt idx="261">
                  <c:v>92.8</c:v>
                </c:pt>
                <c:pt idx="262">
                  <c:v>92.8</c:v>
                </c:pt>
                <c:pt idx="263">
                  <c:v>92.11</c:v>
                </c:pt>
                <c:pt idx="264">
                  <c:v>91.05</c:v>
                </c:pt>
                <c:pt idx="265">
                  <c:v>91.03</c:v>
                </c:pt>
                <c:pt idx="266">
                  <c:v>90.65000000000001</c:v>
                </c:pt>
                <c:pt idx="267">
                  <c:v>90.87</c:v>
                </c:pt>
                <c:pt idx="268">
                  <c:v>90.88</c:v>
                </c:pt>
                <c:pt idx="269">
                  <c:v>90.87</c:v>
                </c:pt>
                <c:pt idx="270">
                  <c:v>90.71</c:v>
                </c:pt>
                <c:pt idx="271">
                  <c:v>89.36</c:v>
                </c:pt>
                <c:pt idx="272">
                  <c:v>88.51</c:v>
                </c:pt>
                <c:pt idx="273">
                  <c:v>89.07</c:v>
                </c:pt>
                <c:pt idx="274">
                  <c:v>89.7</c:v>
                </c:pt>
                <c:pt idx="275">
                  <c:v>90.07</c:v>
                </c:pt>
                <c:pt idx="276">
                  <c:v>90.07</c:v>
                </c:pt>
                <c:pt idx="277">
                  <c:v>89.92</c:v>
                </c:pt>
                <c:pt idx="278">
                  <c:v>88.99</c:v>
                </c:pt>
                <c:pt idx="279">
                  <c:v>88.34</c:v>
                </c:pt>
                <c:pt idx="280">
                  <c:v>88.94</c:v>
                </c:pt>
                <c:pt idx="281">
                  <c:v>89.4</c:v>
                </c:pt>
                <c:pt idx="282">
                  <c:v>89.18000000000001</c:v>
                </c:pt>
                <c:pt idx="283">
                  <c:v>89.18000000000001</c:v>
                </c:pt>
                <c:pt idx="284">
                  <c:v>89.01</c:v>
                </c:pt>
                <c:pt idx="285">
                  <c:v>88.13</c:v>
                </c:pt>
                <c:pt idx="286">
                  <c:v>87.5</c:v>
                </c:pt>
                <c:pt idx="287">
                  <c:v>87.42</c:v>
                </c:pt>
                <c:pt idx="288">
                  <c:v>87.91</c:v>
                </c:pt>
                <c:pt idx="289">
                  <c:v>88.14</c:v>
                </c:pt>
                <c:pt idx="290">
                  <c:v>88.14</c:v>
                </c:pt>
                <c:pt idx="291">
                  <c:v>87.91</c:v>
                </c:pt>
                <c:pt idx="292">
                  <c:v>87.12</c:v>
                </c:pt>
                <c:pt idx="293">
                  <c:v>87.02</c:v>
                </c:pt>
                <c:pt idx="294">
                  <c:v>86.61</c:v>
                </c:pt>
                <c:pt idx="295">
                  <c:v>86.16</c:v>
                </c:pt>
                <c:pt idx="296">
                  <c:v>85.88</c:v>
                </c:pt>
                <c:pt idx="297">
                  <c:v>85.89</c:v>
                </c:pt>
                <c:pt idx="298">
                  <c:v>86.22</c:v>
                </c:pt>
                <c:pt idx="299">
                  <c:v>85.8</c:v>
                </c:pt>
                <c:pt idx="300">
                  <c:v>85.01</c:v>
                </c:pt>
                <c:pt idx="301">
                  <c:v>84.76</c:v>
                </c:pt>
                <c:pt idx="302">
                  <c:v>84.5</c:v>
                </c:pt>
                <c:pt idx="303">
                  <c:v>84.23</c:v>
                </c:pt>
                <c:pt idx="304">
                  <c:v>84.23</c:v>
                </c:pt>
                <c:pt idx="305">
                  <c:v>84.13</c:v>
                </c:pt>
                <c:pt idx="306">
                  <c:v>84.19</c:v>
                </c:pt>
                <c:pt idx="307">
                  <c:v>84.36</c:v>
                </c:pt>
                <c:pt idx="308">
                  <c:v>83.97</c:v>
                </c:pt>
                <c:pt idx="309">
                  <c:v>83.91</c:v>
                </c:pt>
                <c:pt idx="310">
                  <c:v>83.54</c:v>
                </c:pt>
                <c:pt idx="311">
                  <c:v>83.5</c:v>
                </c:pt>
                <c:pt idx="312">
                  <c:v>83.66</c:v>
                </c:pt>
                <c:pt idx="313">
                  <c:v>83.45</c:v>
                </c:pt>
                <c:pt idx="314">
                  <c:v>82.79</c:v>
                </c:pt>
                <c:pt idx="315">
                  <c:v>82.4</c:v>
                </c:pt>
                <c:pt idx="316">
                  <c:v>82.38</c:v>
                </c:pt>
                <c:pt idx="317">
                  <c:v>82.48</c:v>
                </c:pt>
                <c:pt idx="318">
                  <c:v>82.48</c:v>
                </c:pt>
                <c:pt idx="319">
                  <c:v>82.42</c:v>
                </c:pt>
                <c:pt idx="320">
                  <c:v>82.41</c:v>
                </c:pt>
                <c:pt idx="321">
                  <c:v>82.16</c:v>
                </c:pt>
                <c:pt idx="322">
                  <c:v>82.01</c:v>
                </c:pt>
                <c:pt idx="323">
                  <c:v>82.29</c:v>
                </c:pt>
                <c:pt idx="324">
                  <c:v>82.47</c:v>
                </c:pt>
                <c:pt idx="325">
                  <c:v>82.46</c:v>
                </c:pt>
                <c:pt idx="326">
                  <c:v>82.46</c:v>
                </c:pt>
                <c:pt idx="327">
                  <c:v>82.1</c:v>
                </c:pt>
                <c:pt idx="328">
                  <c:v>81.9</c:v>
                </c:pt>
                <c:pt idx="329">
                  <c:v>82.12</c:v>
                </c:pt>
                <c:pt idx="330">
                  <c:v>82.21</c:v>
                </c:pt>
                <c:pt idx="331">
                  <c:v>82.38</c:v>
                </c:pt>
                <c:pt idx="332">
                  <c:v>82.38</c:v>
                </c:pt>
                <c:pt idx="333">
                  <c:v>82.32</c:v>
                </c:pt>
                <c:pt idx="334">
                  <c:v>82.51</c:v>
                </c:pt>
                <c:pt idx="335">
                  <c:v>82.11</c:v>
                </c:pt>
                <c:pt idx="336">
                  <c:v>81.43</c:v>
                </c:pt>
                <c:pt idx="337">
                  <c:v>81.25</c:v>
                </c:pt>
                <c:pt idx="338">
                  <c:v>81.29</c:v>
                </c:pt>
                <c:pt idx="339">
                  <c:v>81.29</c:v>
                </c:pt>
                <c:pt idx="340">
                  <c:v>81.15000000000001</c:v>
                </c:pt>
                <c:pt idx="341">
                  <c:v>80.8</c:v>
                </c:pt>
                <c:pt idx="342">
                  <c:v>79.84</c:v>
                </c:pt>
                <c:pt idx="343">
                  <c:v>79.41</c:v>
                </c:pt>
                <c:pt idx="344">
                  <c:v>79.45</c:v>
                </c:pt>
                <c:pt idx="345">
                  <c:v>79.48</c:v>
                </c:pt>
                <c:pt idx="346">
                  <c:v>79.48</c:v>
                </c:pt>
                <c:pt idx="347">
                  <c:v>79.42</c:v>
                </c:pt>
                <c:pt idx="348">
                  <c:v>79.82</c:v>
                </c:pt>
                <c:pt idx="349">
                  <c:v>80.11</c:v>
                </c:pt>
                <c:pt idx="350">
                  <c:v>80.21</c:v>
                </c:pt>
                <c:pt idx="351">
                  <c:v>80.34</c:v>
                </c:pt>
                <c:pt idx="352">
                  <c:v>80.42</c:v>
                </c:pt>
                <c:pt idx="353">
                  <c:v>80.42</c:v>
                </c:pt>
                <c:pt idx="354">
                  <c:v>80.33</c:v>
                </c:pt>
                <c:pt idx="355">
                  <c:v>80.01</c:v>
                </c:pt>
                <c:pt idx="356">
                  <c:v>79.72</c:v>
                </c:pt>
                <c:pt idx="357">
                  <c:v>79.64</c:v>
                </c:pt>
                <c:pt idx="358">
                  <c:v>79.68000000000001</c:v>
                </c:pt>
                <c:pt idx="359">
                  <c:v>79.63</c:v>
                </c:pt>
                <c:pt idx="360">
                  <c:v>79.63</c:v>
                </c:pt>
                <c:pt idx="361">
                  <c:v>79.93</c:v>
                </c:pt>
                <c:pt idx="362">
                  <c:v>80.08</c:v>
                </c:pt>
                <c:pt idx="363">
                  <c:v>79.81</c:v>
                </c:pt>
                <c:pt idx="364">
                  <c:v>79.86</c:v>
                </c:pt>
                <c:pt idx="365">
                  <c:v>79.63</c:v>
                </c:pt>
                <c:pt idx="366">
                  <c:v>79.29</c:v>
                </c:pt>
                <c:pt idx="367">
                  <c:v>79.3</c:v>
                </c:pt>
                <c:pt idx="368">
                  <c:v>79.31</c:v>
                </c:pt>
                <c:pt idx="369">
                  <c:v>79.18000000000001</c:v>
                </c:pt>
                <c:pt idx="370">
                  <c:v>78.78</c:v>
                </c:pt>
                <c:pt idx="371">
                  <c:v>78.84</c:v>
                </c:pt>
                <c:pt idx="372">
                  <c:v>78.6</c:v>
                </c:pt>
                <c:pt idx="373">
                  <c:v>78.43</c:v>
                </c:pt>
                <c:pt idx="374">
                  <c:v>78.43</c:v>
                </c:pt>
                <c:pt idx="375">
                  <c:v>78.4</c:v>
                </c:pt>
                <c:pt idx="376">
                  <c:v>78.22</c:v>
                </c:pt>
                <c:pt idx="377">
                  <c:v>78.25</c:v>
                </c:pt>
                <c:pt idx="378">
                  <c:v>78.29</c:v>
                </c:pt>
                <c:pt idx="379">
                  <c:v>78.4</c:v>
                </c:pt>
                <c:pt idx="380">
                  <c:v>78.65000000000001</c:v>
                </c:pt>
                <c:pt idx="381">
                  <c:v>78.66</c:v>
                </c:pt>
                <c:pt idx="382">
                  <c:v>78.53</c:v>
                </c:pt>
                <c:pt idx="383">
                  <c:v>78.52</c:v>
                </c:pt>
                <c:pt idx="384">
                  <c:v>78.32</c:v>
                </c:pt>
                <c:pt idx="385">
                  <c:v>78.08</c:v>
                </c:pt>
                <c:pt idx="386">
                  <c:v>77.96</c:v>
                </c:pt>
                <c:pt idx="387">
                  <c:v>77.91</c:v>
                </c:pt>
                <c:pt idx="388">
                  <c:v>77.9</c:v>
                </c:pt>
                <c:pt idx="389">
                  <c:v>77.69</c:v>
                </c:pt>
                <c:pt idx="390">
                  <c:v>77.66999999999998</c:v>
                </c:pt>
                <c:pt idx="391">
                  <c:v>77.74</c:v>
                </c:pt>
                <c:pt idx="392">
                  <c:v>77.81</c:v>
                </c:pt>
                <c:pt idx="393">
                  <c:v>78.01</c:v>
                </c:pt>
                <c:pt idx="394">
                  <c:v>78.14</c:v>
                </c:pt>
                <c:pt idx="395">
                  <c:v>78.14</c:v>
                </c:pt>
                <c:pt idx="396">
                  <c:v>78.2</c:v>
                </c:pt>
                <c:pt idx="397">
                  <c:v>78.26</c:v>
                </c:pt>
                <c:pt idx="398">
                  <c:v>78.72</c:v>
                </c:pt>
                <c:pt idx="399">
                  <c:v>78.65000000000001</c:v>
                </c:pt>
                <c:pt idx="400">
                  <c:v>78.46</c:v>
                </c:pt>
                <c:pt idx="401">
                  <c:v>78.37</c:v>
                </c:pt>
                <c:pt idx="402">
                  <c:v>78.38</c:v>
                </c:pt>
                <c:pt idx="403">
                  <c:v>77.89</c:v>
                </c:pt>
                <c:pt idx="404">
                  <c:v>77.65000000000001</c:v>
                </c:pt>
                <c:pt idx="405">
                  <c:v>77.85</c:v>
                </c:pt>
                <c:pt idx="406">
                  <c:v>78.04</c:v>
                </c:pt>
                <c:pt idx="407">
                  <c:v>78.25</c:v>
                </c:pt>
                <c:pt idx="408">
                  <c:v>78.22</c:v>
                </c:pt>
                <c:pt idx="409">
                  <c:v>78.22</c:v>
                </c:pt>
                <c:pt idx="410">
                  <c:v>78.66999999999998</c:v>
                </c:pt>
                <c:pt idx="411">
                  <c:v>78.6</c:v>
                </c:pt>
                <c:pt idx="412">
                  <c:v>78.4</c:v>
                </c:pt>
                <c:pt idx="413">
                  <c:v>78.38</c:v>
                </c:pt>
                <c:pt idx="414">
                  <c:v>78.29</c:v>
                </c:pt>
                <c:pt idx="415">
                  <c:v>78.37</c:v>
                </c:pt>
                <c:pt idx="416">
                  <c:v>78.37</c:v>
                </c:pt>
                <c:pt idx="417">
                  <c:v>78.45</c:v>
                </c:pt>
                <c:pt idx="418">
                  <c:v>78.62</c:v>
                </c:pt>
                <c:pt idx="419">
                  <c:v>78.61</c:v>
                </c:pt>
                <c:pt idx="420">
                  <c:v>78.57</c:v>
                </c:pt>
                <c:pt idx="421">
                  <c:v>78.72</c:v>
                </c:pt>
                <c:pt idx="422">
                  <c:v>78.65000000000001</c:v>
                </c:pt>
                <c:pt idx="423">
                  <c:v>78.66</c:v>
                </c:pt>
                <c:pt idx="424">
                  <c:v>78.59</c:v>
                </c:pt>
                <c:pt idx="425">
                  <c:v>78.53</c:v>
                </c:pt>
                <c:pt idx="426">
                  <c:v>79.16</c:v>
                </c:pt>
                <c:pt idx="427">
                  <c:v>79.37</c:v>
                </c:pt>
                <c:pt idx="428">
                  <c:v>79.48</c:v>
                </c:pt>
                <c:pt idx="429">
                  <c:v>79.55</c:v>
                </c:pt>
                <c:pt idx="430">
                  <c:v>79.55</c:v>
                </c:pt>
                <c:pt idx="431">
                  <c:v>79.42</c:v>
                </c:pt>
                <c:pt idx="432">
                  <c:v>79.2</c:v>
                </c:pt>
                <c:pt idx="433">
                  <c:v>78.85</c:v>
                </c:pt>
                <c:pt idx="434">
                  <c:v>78.57</c:v>
                </c:pt>
                <c:pt idx="435">
                  <c:v>78.28</c:v>
                </c:pt>
                <c:pt idx="436">
                  <c:v>78.25</c:v>
                </c:pt>
                <c:pt idx="437">
                  <c:v>78.26</c:v>
                </c:pt>
                <c:pt idx="438">
                  <c:v>78.43</c:v>
                </c:pt>
                <c:pt idx="439">
                  <c:v>78.52</c:v>
                </c:pt>
                <c:pt idx="440">
                  <c:v>78.46</c:v>
                </c:pt>
                <c:pt idx="441">
                  <c:v>78.41</c:v>
                </c:pt>
                <c:pt idx="442">
                  <c:v>78.36</c:v>
                </c:pt>
                <c:pt idx="443">
                  <c:v>78.45</c:v>
                </c:pt>
                <c:pt idx="444">
                  <c:v>78.44</c:v>
                </c:pt>
                <c:pt idx="445">
                  <c:v>78.35</c:v>
                </c:pt>
                <c:pt idx="446">
                  <c:v>78.33</c:v>
                </c:pt>
                <c:pt idx="447">
                  <c:v>78.16</c:v>
                </c:pt>
                <c:pt idx="448">
                  <c:v>78.18000000000001</c:v>
                </c:pt>
                <c:pt idx="449">
                  <c:v>78.3</c:v>
                </c:pt>
                <c:pt idx="450">
                  <c:v>78.42</c:v>
                </c:pt>
                <c:pt idx="451">
                  <c:v>78.41</c:v>
                </c:pt>
                <c:pt idx="452">
                  <c:v>78.32</c:v>
                </c:pt>
                <c:pt idx="453">
                  <c:v>78.16</c:v>
                </c:pt>
                <c:pt idx="454">
                  <c:v>78.18000000000001</c:v>
                </c:pt>
                <c:pt idx="455">
                  <c:v>78.23</c:v>
                </c:pt>
                <c:pt idx="456">
                  <c:v>78.27</c:v>
                </c:pt>
                <c:pt idx="457">
                  <c:v>78.47</c:v>
                </c:pt>
                <c:pt idx="458">
                  <c:v>78.48</c:v>
                </c:pt>
                <c:pt idx="459">
                  <c:v>78.58</c:v>
                </c:pt>
                <c:pt idx="460">
                  <c:v>78.62</c:v>
                </c:pt>
                <c:pt idx="461">
                  <c:v>78.97</c:v>
                </c:pt>
                <c:pt idx="462">
                  <c:v>78.98</c:v>
                </c:pt>
                <c:pt idx="463">
                  <c:v>78.99</c:v>
                </c:pt>
                <c:pt idx="464">
                  <c:v>79.16999999999998</c:v>
                </c:pt>
                <c:pt idx="465">
                  <c:v>79.16</c:v>
                </c:pt>
                <c:pt idx="466">
                  <c:v>79.27</c:v>
                </c:pt>
                <c:pt idx="467">
                  <c:v>79.41</c:v>
                </c:pt>
                <c:pt idx="468">
                  <c:v>79.41</c:v>
                </c:pt>
                <c:pt idx="469">
                  <c:v>79.45</c:v>
                </c:pt>
                <c:pt idx="470">
                  <c:v>79.61</c:v>
                </c:pt>
                <c:pt idx="471">
                  <c:v>79.64</c:v>
                </c:pt>
                <c:pt idx="472">
                  <c:v>79.64</c:v>
                </c:pt>
                <c:pt idx="473">
                  <c:v>79.8</c:v>
                </c:pt>
                <c:pt idx="474">
                  <c:v>79.85</c:v>
                </c:pt>
                <c:pt idx="475">
                  <c:v>79.8</c:v>
                </c:pt>
                <c:pt idx="476">
                  <c:v>79.74</c:v>
                </c:pt>
                <c:pt idx="477">
                  <c:v>79.65000000000001</c:v>
                </c:pt>
                <c:pt idx="478">
                  <c:v>79.75</c:v>
                </c:pt>
                <c:pt idx="479">
                  <c:v>79.75</c:v>
                </c:pt>
                <c:pt idx="480">
                  <c:v>79.53</c:v>
                </c:pt>
                <c:pt idx="481">
                  <c:v>79.44</c:v>
                </c:pt>
                <c:pt idx="482">
                  <c:v>79.59</c:v>
                </c:pt>
                <c:pt idx="483">
                  <c:v>79.52</c:v>
                </c:pt>
                <c:pt idx="484">
                  <c:v>79.99</c:v>
                </c:pt>
                <c:pt idx="485">
                  <c:v>80.38</c:v>
                </c:pt>
                <c:pt idx="486">
                  <c:v>80.38</c:v>
                </c:pt>
                <c:pt idx="487">
                  <c:v>80.33</c:v>
                </c:pt>
                <c:pt idx="488">
                  <c:v>79.84</c:v>
                </c:pt>
                <c:pt idx="489">
                  <c:v>79.11</c:v>
                </c:pt>
                <c:pt idx="490">
                  <c:v>78.98</c:v>
                </c:pt>
                <c:pt idx="491">
                  <c:v>79.1</c:v>
                </c:pt>
                <c:pt idx="492">
                  <c:v>78.68000000000001</c:v>
                </c:pt>
                <c:pt idx="493">
                  <c:v>78.66999999999998</c:v>
                </c:pt>
                <c:pt idx="494">
                  <c:v>78.93</c:v>
                </c:pt>
                <c:pt idx="495">
                  <c:v>79.35</c:v>
                </c:pt>
                <c:pt idx="496">
                  <c:v>79.53</c:v>
                </c:pt>
                <c:pt idx="497">
                  <c:v>79.46</c:v>
                </c:pt>
                <c:pt idx="498">
                  <c:v>79.52</c:v>
                </c:pt>
                <c:pt idx="499">
                  <c:v>79.42</c:v>
                </c:pt>
                <c:pt idx="500">
                  <c:v>79.43</c:v>
                </c:pt>
                <c:pt idx="501">
                  <c:v>79.42</c:v>
                </c:pt>
                <c:pt idx="502">
                  <c:v>79.45</c:v>
                </c:pt>
                <c:pt idx="503">
                  <c:v>78.98</c:v>
                </c:pt>
                <c:pt idx="504">
                  <c:v>78.44</c:v>
                </c:pt>
                <c:pt idx="505">
                  <c:v>78.18000000000001</c:v>
                </c:pt>
                <c:pt idx="506">
                  <c:v>77.97</c:v>
                </c:pt>
                <c:pt idx="507">
                  <c:v>77.97</c:v>
                </c:pt>
                <c:pt idx="508">
                  <c:v>78.29</c:v>
                </c:pt>
                <c:pt idx="509">
                  <c:v>78.7</c:v>
                </c:pt>
                <c:pt idx="510">
                  <c:v>79.25</c:v>
                </c:pt>
                <c:pt idx="511">
                  <c:v>79.5</c:v>
                </c:pt>
                <c:pt idx="512">
                  <c:v>79.45</c:v>
                </c:pt>
                <c:pt idx="513">
                  <c:v>79.63</c:v>
                </c:pt>
                <c:pt idx="514">
                  <c:v>79.64</c:v>
                </c:pt>
                <c:pt idx="515">
                  <c:v>79.62</c:v>
                </c:pt>
                <c:pt idx="516">
                  <c:v>79.47</c:v>
                </c:pt>
                <c:pt idx="517">
                  <c:v>79.57</c:v>
                </c:pt>
                <c:pt idx="518">
                  <c:v>79.65000000000001</c:v>
                </c:pt>
                <c:pt idx="519">
                  <c:v>79.26</c:v>
                </c:pt>
                <c:pt idx="520">
                  <c:v>78.95</c:v>
                </c:pt>
                <c:pt idx="521">
                  <c:v>78.97</c:v>
                </c:pt>
                <c:pt idx="522">
                  <c:v>79.28</c:v>
                </c:pt>
                <c:pt idx="523">
                  <c:v>80.03</c:v>
                </c:pt>
                <c:pt idx="524">
                  <c:v>80.34</c:v>
                </c:pt>
                <c:pt idx="525">
                  <c:v>79.97</c:v>
                </c:pt>
                <c:pt idx="526">
                  <c:v>79.93</c:v>
                </c:pt>
                <c:pt idx="527">
                  <c:v>79.87</c:v>
                </c:pt>
                <c:pt idx="528">
                  <c:v>79.89</c:v>
                </c:pt>
                <c:pt idx="529">
                  <c:v>79.88</c:v>
                </c:pt>
                <c:pt idx="530">
                  <c:v>79.76</c:v>
                </c:pt>
                <c:pt idx="531">
                  <c:v>79.72</c:v>
                </c:pt>
                <c:pt idx="532">
                  <c:v>79.87</c:v>
                </c:pt>
                <c:pt idx="533">
                  <c:v>79.85</c:v>
                </c:pt>
                <c:pt idx="534">
                  <c:v>79.8</c:v>
                </c:pt>
                <c:pt idx="535">
                  <c:v>79.81</c:v>
                </c:pt>
                <c:pt idx="536">
                  <c:v>80.08</c:v>
                </c:pt>
                <c:pt idx="537">
                  <c:v>80.26</c:v>
                </c:pt>
                <c:pt idx="538">
                  <c:v>80.22</c:v>
                </c:pt>
                <c:pt idx="539">
                  <c:v>79.93</c:v>
                </c:pt>
                <c:pt idx="540">
                  <c:v>80.08</c:v>
                </c:pt>
                <c:pt idx="541">
                  <c:v>80.23</c:v>
                </c:pt>
                <c:pt idx="542">
                  <c:v>80.23</c:v>
                </c:pt>
                <c:pt idx="543">
                  <c:v>80.73</c:v>
                </c:pt>
                <c:pt idx="544">
                  <c:v>81.05</c:v>
                </c:pt>
                <c:pt idx="545">
                  <c:v>81.34</c:v>
                </c:pt>
                <c:pt idx="546">
                  <c:v>81.12</c:v>
                </c:pt>
                <c:pt idx="547">
                  <c:v>81.24</c:v>
                </c:pt>
                <c:pt idx="548">
                  <c:v>81.5</c:v>
                </c:pt>
                <c:pt idx="549">
                  <c:v>81.48</c:v>
                </c:pt>
                <c:pt idx="550">
                  <c:v>81.62</c:v>
                </c:pt>
                <c:pt idx="551">
                  <c:v>81.48</c:v>
                </c:pt>
                <c:pt idx="552">
                  <c:v>81.27</c:v>
                </c:pt>
                <c:pt idx="553">
                  <c:v>80.59</c:v>
                </c:pt>
                <c:pt idx="554">
                  <c:v>80.66999999999998</c:v>
                </c:pt>
                <c:pt idx="555">
                  <c:v>80.87</c:v>
                </c:pt>
                <c:pt idx="556">
                  <c:v>80.87</c:v>
                </c:pt>
                <c:pt idx="557">
                  <c:v>80.97</c:v>
                </c:pt>
                <c:pt idx="558">
                  <c:v>80.92</c:v>
                </c:pt>
                <c:pt idx="559">
                  <c:v>80.83</c:v>
                </c:pt>
                <c:pt idx="560">
                  <c:v>81.22</c:v>
                </c:pt>
                <c:pt idx="561">
                  <c:v>81.42</c:v>
                </c:pt>
                <c:pt idx="562">
                  <c:v>81.58</c:v>
                </c:pt>
                <c:pt idx="563">
                  <c:v>81.59</c:v>
                </c:pt>
                <c:pt idx="564">
                  <c:v>82.05</c:v>
                </c:pt>
                <c:pt idx="565">
                  <c:v>82.26</c:v>
                </c:pt>
                <c:pt idx="566">
                  <c:v>82.59</c:v>
                </c:pt>
                <c:pt idx="567">
                  <c:v>82.14</c:v>
                </c:pt>
                <c:pt idx="568">
                  <c:v>82.66999999999998</c:v>
                </c:pt>
                <c:pt idx="569">
                  <c:v>82.83</c:v>
                </c:pt>
                <c:pt idx="570">
                  <c:v>82.82</c:v>
                </c:pt>
                <c:pt idx="571">
                  <c:v>82.27</c:v>
                </c:pt>
                <c:pt idx="572">
                  <c:v>82.49</c:v>
                </c:pt>
                <c:pt idx="573">
                  <c:v>82.94</c:v>
                </c:pt>
                <c:pt idx="574">
                  <c:v>82.96</c:v>
                </c:pt>
                <c:pt idx="575">
                  <c:v>82.73</c:v>
                </c:pt>
                <c:pt idx="576">
                  <c:v>82.31</c:v>
                </c:pt>
                <c:pt idx="577">
                  <c:v>82.3</c:v>
                </c:pt>
                <c:pt idx="578">
                  <c:v>82.58</c:v>
                </c:pt>
                <c:pt idx="579">
                  <c:v>83.0</c:v>
                </c:pt>
                <c:pt idx="580">
                  <c:v>83.71</c:v>
                </c:pt>
                <c:pt idx="581">
                  <c:v>83.54</c:v>
                </c:pt>
                <c:pt idx="582">
                  <c:v>83.34</c:v>
                </c:pt>
                <c:pt idx="583">
                  <c:v>83.38</c:v>
                </c:pt>
                <c:pt idx="584">
                  <c:v>83.39</c:v>
                </c:pt>
                <c:pt idx="585">
                  <c:v>83.5</c:v>
                </c:pt>
                <c:pt idx="586">
                  <c:v>83.66</c:v>
                </c:pt>
                <c:pt idx="587">
                  <c:v>83.36</c:v>
                </c:pt>
                <c:pt idx="588">
                  <c:v>82.53</c:v>
                </c:pt>
                <c:pt idx="589">
                  <c:v>82.26</c:v>
                </c:pt>
                <c:pt idx="590">
                  <c:v>82.44</c:v>
                </c:pt>
                <c:pt idx="591">
                  <c:v>82.43</c:v>
                </c:pt>
                <c:pt idx="592">
                  <c:v>81.92</c:v>
                </c:pt>
                <c:pt idx="593">
                  <c:v>81.39</c:v>
                </c:pt>
                <c:pt idx="594">
                  <c:v>80.84</c:v>
                </c:pt>
                <c:pt idx="595">
                  <c:v>81.16</c:v>
                </c:pt>
                <c:pt idx="596">
                  <c:v>81.46</c:v>
                </c:pt>
                <c:pt idx="597">
                  <c:v>81.76</c:v>
                </c:pt>
                <c:pt idx="598">
                  <c:v>81.76</c:v>
                </c:pt>
                <c:pt idx="599">
                  <c:v>81.45</c:v>
                </c:pt>
                <c:pt idx="600">
                  <c:v>81.11</c:v>
                </c:pt>
                <c:pt idx="601">
                  <c:v>80.61</c:v>
                </c:pt>
                <c:pt idx="602">
                  <c:v>80.47</c:v>
                </c:pt>
                <c:pt idx="603">
                  <c:v>80.84</c:v>
                </c:pt>
                <c:pt idx="604">
                  <c:v>81.14</c:v>
                </c:pt>
                <c:pt idx="605">
                  <c:v>81.15000000000001</c:v>
                </c:pt>
                <c:pt idx="606">
                  <c:v>80.45</c:v>
                </c:pt>
                <c:pt idx="607">
                  <c:v>80.16999999999998</c:v>
                </c:pt>
                <c:pt idx="608">
                  <c:v>80.08</c:v>
                </c:pt>
                <c:pt idx="609">
                  <c:v>79.71</c:v>
                </c:pt>
                <c:pt idx="610">
                  <c:v>79.54</c:v>
                </c:pt>
                <c:pt idx="611">
                  <c:v>79.51</c:v>
                </c:pt>
                <c:pt idx="612">
                  <c:v>79.51</c:v>
                </c:pt>
                <c:pt idx="613">
                  <c:v>79.15000000000001</c:v>
                </c:pt>
                <c:pt idx="614">
                  <c:v>78.64</c:v>
                </c:pt>
                <c:pt idx="615">
                  <c:v>78.44</c:v>
                </c:pt>
                <c:pt idx="616">
                  <c:v>77.98</c:v>
                </c:pt>
                <c:pt idx="617">
                  <c:v>77.61</c:v>
                </c:pt>
                <c:pt idx="618">
                  <c:v>77.56</c:v>
                </c:pt>
                <c:pt idx="619">
                  <c:v>77.57</c:v>
                </c:pt>
                <c:pt idx="620">
                  <c:v>77.64</c:v>
                </c:pt>
                <c:pt idx="621">
                  <c:v>77.24</c:v>
                </c:pt>
                <c:pt idx="622">
                  <c:v>76.95</c:v>
                </c:pt>
                <c:pt idx="623">
                  <c:v>76.72</c:v>
                </c:pt>
                <c:pt idx="624">
                  <c:v>76.61</c:v>
                </c:pt>
                <c:pt idx="625">
                  <c:v>76.55</c:v>
                </c:pt>
                <c:pt idx="626">
                  <c:v>76.55</c:v>
                </c:pt>
                <c:pt idx="627">
                  <c:v>76.32</c:v>
                </c:pt>
                <c:pt idx="628">
                  <c:v>76.14</c:v>
                </c:pt>
                <c:pt idx="629">
                  <c:v>76.18000000000001</c:v>
                </c:pt>
                <c:pt idx="630">
                  <c:v>76.29</c:v>
                </c:pt>
                <c:pt idx="631">
                  <c:v>76.59</c:v>
                </c:pt>
                <c:pt idx="632">
                  <c:v>76.65000000000001</c:v>
                </c:pt>
                <c:pt idx="633">
                  <c:v>76.65000000000001</c:v>
                </c:pt>
                <c:pt idx="634">
                  <c:v>77.05</c:v>
                </c:pt>
                <c:pt idx="635">
                  <c:v>77.61</c:v>
                </c:pt>
                <c:pt idx="636">
                  <c:v>77.93</c:v>
                </c:pt>
                <c:pt idx="637">
                  <c:v>77.3</c:v>
                </c:pt>
                <c:pt idx="638">
                  <c:v>76.98</c:v>
                </c:pt>
                <c:pt idx="639">
                  <c:v>76.97</c:v>
                </c:pt>
                <c:pt idx="640">
                  <c:v>76.97</c:v>
                </c:pt>
                <c:pt idx="641">
                  <c:v>77.11</c:v>
                </c:pt>
                <c:pt idx="642">
                  <c:v>76.87</c:v>
                </c:pt>
                <c:pt idx="643">
                  <c:v>76.77</c:v>
                </c:pt>
                <c:pt idx="644">
                  <c:v>76.76</c:v>
                </c:pt>
                <c:pt idx="645">
                  <c:v>76.81</c:v>
                </c:pt>
                <c:pt idx="646">
                  <c:v>76.92</c:v>
                </c:pt>
                <c:pt idx="647">
                  <c:v>76.92</c:v>
                </c:pt>
                <c:pt idx="648">
                  <c:v>76.8</c:v>
                </c:pt>
                <c:pt idx="649">
                  <c:v>76.84</c:v>
                </c:pt>
                <c:pt idx="650">
                  <c:v>76.91</c:v>
                </c:pt>
                <c:pt idx="651">
                  <c:v>76.83</c:v>
                </c:pt>
                <c:pt idx="652">
                  <c:v>76.89</c:v>
                </c:pt>
                <c:pt idx="653">
                  <c:v>76.9</c:v>
                </c:pt>
                <c:pt idx="654">
                  <c:v>76.91</c:v>
                </c:pt>
                <c:pt idx="655">
                  <c:v>77.13</c:v>
                </c:pt>
                <c:pt idx="656">
                  <c:v>76.87</c:v>
                </c:pt>
                <c:pt idx="657">
                  <c:v>76.69</c:v>
                </c:pt>
                <c:pt idx="658">
                  <c:v>76.78</c:v>
                </c:pt>
                <c:pt idx="659">
                  <c:v>76.94</c:v>
                </c:pt>
                <c:pt idx="660">
                  <c:v>76.84</c:v>
                </c:pt>
                <c:pt idx="661">
                  <c:v>76.86</c:v>
                </c:pt>
                <c:pt idx="662">
                  <c:v>77.4</c:v>
                </c:pt>
                <c:pt idx="663">
                  <c:v>77.78</c:v>
                </c:pt>
                <c:pt idx="664">
                  <c:v>77.81</c:v>
                </c:pt>
                <c:pt idx="665">
                  <c:v>77.9</c:v>
                </c:pt>
                <c:pt idx="666">
                  <c:v>77.96</c:v>
                </c:pt>
                <c:pt idx="667">
                  <c:v>78.04</c:v>
                </c:pt>
                <c:pt idx="668">
                  <c:v>78.04</c:v>
                </c:pt>
                <c:pt idx="669">
                  <c:v>78.09</c:v>
                </c:pt>
                <c:pt idx="670">
                  <c:v>78.09</c:v>
                </c:pt>
                <c:pt idx="671">
                  <c:v>77.86</c:v>
                </c:pt>
                <c:pt idx="672">
                  <c:v>77.92</c:v>
                </c:pt>
                <c:pt idx="673">
                  <c:v>77.9</c:v>
                </c:pt>
                <c:pt idx="674">
                  <c:v>77.74</c:v>
                </c:pt>
                <c:pt idx="675">
                  <c:v>77.74</c:v>
                </c:pt>
                <c:pt idx="676">
                  <c:v>77.85</c:v>
                </c:pt>
                <c:pt idx="677">
                  <c:v>77.96</c:v>
                </c:pt>
                <c:pt idx="678">
                  <c:v>78.0</c:v>
                </c:pt>
                <c:pt idx="679">
                  <c:v>77.87</c:v>
                </c:pt>
                <c:pt idx="680">
                  <c:v>77.75</c:v>
                </c:pt>
                <c:pt idx="681">
                  <c:v>77.56</c:v>
                </c:pt>
                <c:pt idx="682">
                  <c:v>77.55</c:v>
                </c:pt>
                <c:pt idx="683">
                  <c:v>77.64</c:v>
                </c:pt>
                <c:pt idx="684">
                  <c:v>77.58</c:v>
                </c:pt>
                <c:pt idx="685">
                  <c:v>77.71</c:v>
                </c:pt>
                <c:pt idx="686">
                  <c:v>77.75</c:v>
                </c:pt>
                <c:pt idx="687">
                  <c:v>77.94</c:v>
                </c:pt>
                <c:pt idx="688">
                  <c:v>77.94</c:v>
                </c:pt>
                <c:pt idx="689">
                  <c:v>77.94</c:v>
                </c:pt>
                <c:pt idx="690">
                  <c:v>77.85</c:v>
                </c:pt>
                <c:pt idx="691">
                  <c:v>77.66</c:v>
                </c:pt>
                <c:pt idx="692">
                  <c:v>77.82</c:v>
                </c:pt>
                <c:pt idx="693">
                  <c:v>77.94</c:v>
                </c:pt>
                <c:pt idx="694">
                  <c:v>77.75</c:v>
                </c:pt>
                <c:pt idx="695">
                  <c:v>77.66</c:v>
                </c:pt>
                <c:pt idx="696">
                  <c:v>77.68000000000001</c:v>
                </c:pt>
                <c:pt idx="697">
                  <c:v>77.45</c:v>
                </c:pt>
                <c:pt idx="698">
                  <c:v>77.13</c:v>
                </c:pt>
                <c:pt idx="699">
                  <c:v>77.13</c:v>
                </c:pt>
                <c:pt idx="700">
                  <c:v>76.99</c:v>
                </c:pt>
                <c:pt idx="701">
                  <c:v>76.86</c:v>
                </c:pt>
                <c:pt idx="702">
                  <c:v>76.84</c:v>
                </c:pt>
                <c:pt idx="703">
                  <c:v>76.86</c:v>
                </c:pt>
                <c:pt idx="704">
                  <c:v>76.86</c:v>
                </c:pt>
                <c:pt idx="705">
                  <c:v>77.0</c:v>
                </c:pt>
                <c:pt idx="706">
                  <c:v>77.01</c:v>
                </c:pt>
                <c:pt idx="707">
                  <c:v>77.04</c:v>
                </c:pt>
                <c:pt idx="708">
                  <c:v>77.07</c:v>
                </c:pt>
                <c:pt idx="709">
                  <c:v>77.09</c:v>
                </c:pt>
                <c:pt idx="710">
                  <c:v>77.09</c:v>
                </c:pt>
                <c:pt idx="711">
                  <c:v>77.41</c:v>
                </c:pt>
                <c:pt idx="712">
                  <c:v>77.69</c:v>
                </c:pt>
                <c:pt idx="713">
                  <c:v>77.68000000000001</c:v>
                </c:pt>
                <c:pt idx="714">
                  <c:v>77.95</c:v>
                </c:pt>
                <c:pt idx="715">
                  <c:v>78.09</c:v>
                </c:pt>
                <c:pt idx="716">
                  <c:v>78.18000000000001</c:v>
                </c:pt>
                <c:pt idx="717">
                  <c:v>78.19</c:v>
                </c:pt>
                <c:pt idx="718">
                  <c:v>78.08</c:v>
                </c:pt>
                <c:pt idx="719">
                  <c:v>78.03</c:v>
                </c:pt>
                <c:pt idx="720">
                  <c:v>78.13</c:v>
                </c:pt>
                <c:pt idx="721">
                  <c:v>78.23</c:v>
                </c:pt>
                <c:pt idx="722">
                  <c:v>77.89</c:v>
                </c:pt>
                <c:pt idx="723">
                  <c:v>75.74</c:v>
                </c:pt>
                <c:pt idx="724">
                  <c:v>75.77</c:v>
                </c:pt>
                <c:pt idx="725">
                  <c:v>75.82</c:v>
                </c:pt>
                <c:pt idx="726">
                  <c:v>75.95</c:v>
                </c:pt>
                <c:pt idx="727">
                  <c:v>76.01</c:v>
                </c:pt>
                <c:pt idx="728">
                  <c:v>76.07</c:v>
                </c:pt>
                <c:pt idx="729">
                  <c:v>76.18000000000001</c:v>
                </c:pt>
                <c:pt idx="730">
                  <c:v>76.2</c:v>
                </c:pt>
                <c:pt idx="731">
                  <c:v>76.19</c:v>
                </c:pt>
                <c:pt idx="732">
                  <c:v>76.55</c:v>
                </c:pt>
                <c:pt idx="733">
                  <c:v>76.82</c:v>
                </c:pt>
                <c:pt idx="734">
                  <c:v>76.76</c:v>
                </c:pt>
                <c:pt idx="735">
                  <c:v>76.79</c:v>
                </c:pt>
                <c:pt idx="736">
                  <c:v>77.09</c:v>
                </c:pt>
                <c:pt idx="737">
                  <c:v>77.14</c:v>
                </c:pt>
                <c:pt idx="738">
                  <c:v>77.16</c:v>
                </c:pt>
                <c:pt idx="739">
                  <c:v>77.03</c:v>
                </c:pt>
                <c:pt idx="740">
                  <c:v>76.98</c:v>
                </c:pt>
                <c:pt idx="741">
                  <c:v>76.9</c:v>
                </c:pt>
                <c:pt idx="742">
                  <c:v>76.66999999999998</c:v>
                </c:pt>
                <c:pt idx="743">
                  <c:v>76.7</c:v>
                </c:pt>
                <c:pt idx="744">
                  <c:v>76.73</c:v>
                </c:pt>
                <c:pt idx="745">
                  <c:v>76.74</c:v>
                </c:pt>
                <c:pt idx="746">
                  <c:v>76.7</c:v>
                </c:pt>
                <c:pt idx="747">
                  <c:v>76.71</c:v>
                </c:pt>
                <c:pt idx="748">
                  <c:v>76.75</c:v>
                </c:pt>
                <c:pt idx="749">
                  <c:v>76.72</c:v>
                </c:pt>
                <c:pt idx="750">
                  <c:v>76.88</c:v>
                </c:pt>
                <c:pt idx="751">
                  <c:v>77.01</c:v>
                </c:pt>
                <c:pt idx="752">
                  <c:v>77.0</c:v>
                </c:pt>
                <c:pt idx="753">
                  <c:v>76.81</c:v>
                </c:pt>
                <c:pt idx="754">
                  <c:v>76.62</c:v>
                </c:pt>
                <c:pt idx="755">
                  <c:v>76.53</c:v>
                </c:pt>
                <c:pt idx="756">
                  <c:v>76.47</c:v>
                </c:pt>
                <c:pt idx="757">
                  <c:v>76.42</c:v>
                </c:pt>
                <c:pt idx="758">
                  <c:v>76.51</c:v>
                </c:pt>
                <c:pt idx="759">
                  <c:v>76.52</c:v>
                </c:pt>
                <c:pt idx="760">
                  <c:v>76.32</c:v>
                </c:pt>
                <c:pt idx="761">
                  <c:v>76.49</c:v>
                </c:pt>
                <c:pt idx="762">
                  <c:v>76.38</c:v>
                </c:pt>
                <c:pt idx="763">
                  <c:v>76.53</c:v>
                </c:pt>
                <c:pt idx="764">
                  <c:v>76.75</c:v>
                </c:pt>
                <c:pt idx="765">
                  <c:v>76.76</c:v>
                </c:pt>
                <c:pt idx="766">
                  <c:v>76.75</c:v>
                </c:pt>
                <c:pt idx="767">
                  <c:v>76.78</c:v>
                </c:pt>
                <c:pt idx="768">
                  <c:v>76.69</c:v>
                </c:pt>
                <c:pt idx="769">
                  <c:v>76.82</c:v>
                </c:pt>
                <c:pt idx="770">
                  <c:v>76.99</c:v>
                </c:pt>
                <c:pt idx="771">
                  <c:v>77.23</c:v>
                </c:pt>
                <c:pt idx="772">
                  <c:v>77.51</c:v>
                </c:pt>
                <c:pt idx="773">
                  <c:v>77.54</c:v>
                </c:pt>
                <c:pt idx="774">
                  <c:v>77.54</c:v>
                </c:pt>
                <c:pt idx="775">
                  <c:v>77.36</c:v>
                </c:pt>
                <c:pt idx="776">
                  <c:v>77.33</c:v>
                </c:pt>
                <c:pt idx="777">
                  <c:v>77.15000000000001</c:v>
                </c:pt>
                <c:pt idx="778">
                  <c:v>76.84</c:v>
                </c:pt>
                <c:pt idx="779">
                  <c:v>76.76</c:v>
                </c:pt>
                <c:pt idx="780">
                  <c:v>76.75</c:v>
                </c:pt>
                <c:pt idx="781">
                  <c:v>76.81</c:v>
                </c:pt>
                <c:pt idx="782">
                  <c:v>76.89</c:v>
                </c:pt>
                <c:pt idx="783">
                  <c:v>76.6</c:v>
                </c:pt>
                <c:pt idx="784">
                  <c:v>76.78</c:v>
                </c:pt>
                <c:pt idx="785">
                  <c:v>76.75</c:v>
                </c:pt>
                <c:pt idx="786">
                  <c:v>76.65000000000001</c:v>
                </c:pt>
                <c:pt idx="787">
                  <c:v>76.65000000000001</c:v>
                </c:pt>
                <c:pt idx="788">
                  <c:v>77.0</c:v>
                </c:pt>
                <c:pt idx="789">
                  <c:v>77.16</c:v>
                </c:pt>
                <c:pt idx="790">
                  <c:v>76.7</c:v>
                </c:pt>
                <c:pt idx="791">
                  <c:v>76.69</c:v>
                </c:pt>
                <c:pt idx="792">
                  <c:v>76.76</c:v>
                </c:pt>
                <c:pt idx="793">
                  <c:v>76.52</c:v>
                </c:pt>
                <c:pt idx="794">
                  <c:v>76.5</c:v>
                </c:pt>
                <c:pt idx="795">
                  <c:v>76.49</c:v>
                </c:pt>
                <c:pt idx="796">
                  <c:v>76.58</c:v>
                </c:pt>
                <c:pt idx="797">
                  <c:v>76.6</c:v>
                </c:pt>
                <c:pt idx="798">
                  <c:v>76.8</c:v>
                </c:pt>
                <c:pt idx="799">
                  <c:v>76.82</c:v>
                </c:pt>
                <c:pt idx="800">
                  <c:v>76.66</c:v>
                </c:pt>
                <c:pt idx="801">
                  <c:v>76.65000000000001</c:v>
                </c:pt>
                <c:pt idx="802">
                  <c:v>76.77</c:v>
                </c:pt>
                <c:pt idx="803">
                  <c:v>76.71</c:v>
                </c:pt>
                <c:pt idx="804">
                  <c:v>76.75</c:v>
                </c:pt>
                <c:pt idx="805">
                  <c:v>77.25</c:v>
                </c:pt>
                <c:pt idx="806">
                  <c:v>77.86</c:v>
                </c:pt>
                <c:pt idx="807">
                  <c:v>78.19</c:v>
                </c:pt>
                <c:pt idx="808">
                  <c:v>78.29</c:v>
                </c:pt>
                <c:pt idx="809">
                  <c:v>78.63</c:v>
                </c:pt>
                <c:pt idx="810">
                  <c:v>78.86</c:v>
                </c:pt>
                <c:pt idx="811">
                  <c:v>77.11</c:v>
                </c:pt>
                <c:pt idx="812">
                  <c:v>77.29</c:v>
                </c:pt>
                <c:pt idx="813">
                  <c:v>77.27</c:v>
                </c:pt>
                <c:pt idx="814">
                  <c:v>76.75</c:v>
                </c:pt>
                <c:pt idx="815">
                  <c:v>76.71</c:v>
                </c:pt>
                <c:pt idx="816">
                  <c:v>77.45</c:v>
                </c:pt>
                <c:pt idx="817">
                  <c:v>77.82</c:v>
                </c:pt>
                <c:pt idx="818">
                  <c:v>77.87</c:v>
                </c:pt>
                <c:pt idx="819">
                  <c:v>78.09</c:v>
                </c:pt>
                <c:pt idx="820">
                  <c:v>78.3</c:v>
                </c:pt>
                <c:pt idx="821">
                  <c:v>78.46</c:v>
                </c:pt>
                <c:pt idx="822">
                  <c:v>78.49</c:v>
                </c:pt>
                <c:pt idx="823">
                  <c:v>78.5</c:v>
                </c:pt>
                <c:pt idx="824">
                  <c:v>78.7</c:v>
                </c:pt>
                <c:pt idx="825">
                  <c:v>78.96</c:v>
                </c:pt>
                <c:pt idx="826">
                  <c:v>79.03</c:v>
                </c:pt>
                <c:pt idx="827">
                  <c:v>79.06</c:v>
                </c:pt>
                <c:pt idx="828">
                  <c:v>79.07</c:v>
                </c:pt>
                <c:pt idx="829">
                  <c:v>79.08</c:v>
                </c:pt>
                <c:pt idx="830">
                  <c:v>79.11</c:v>
                </c:pt>
                <c:pt idx="831">
                  <c:v>78.94</c:v>
                </c:pt>
                <c:pt idx="832">
                  <c:v>79.24</c:v>
                </c:pt>
                <c:pt idx="833">
                  <c:v>79.83</c:v>
                </c:pt>
                <c:pt idx="834">
                  <c:v>80.57</c:v>
                </c:pt>
                <c:pt idx="835">
                  <c:v>80.58</c:v>
                </c:pt>
                <c:pt idx="836">
                  <c:v>80.58</c:v>
                </c:pt>
                <c:pt idx="837">
                  <c:v>81.06</c:v>
                </c:pt>
                <c:pt idx="838">
                  <c:v>81.05</c:v>
                </c:pt>
                <c:pt idx="839">
                  <c:v>80.93</c:v>
                </c:pt>
                <c:pt idx="840">
                  <c:v>81.02</c:v>
                </c:pt>
                <c:pt idx="841">
                  <c:v>80.75</c:v>
                </c:pt>
                <c:pt idx="842">
                  <c:v>80.78</c:v>
                </c:pt>
                <c:pt idx="843">
                  <c:v>80.78</c:v>
                </c:pt>
                <c:pt idx="844">
                  <c:v>80.75</c:v>
                </c:pt>
                <c:pt idx="845">
                  <c:v>80.53</c:v>
                </c:pt>
                <c:pt idx="846">
                  <c:v>80.98</c:v>
                </c:pt>
                <c:pt idx="847">
                  <c:v>80.87</c:v>
                </c:pt>
                <c:pt idx="848">
                  <c:v>80.75</c:v>
                </c:pt>
                <c:pt idx="849">
                  <c:v>80.4</c:v>
                </c:pt>
                <c:pt idx="850">
                  <c:v>80.41</c:v>
                </c:pt>
                <c:pt idx="851">
                  <c:v>80.4</c:v>
                </c:pt>
                <c:pt idx="852">
                  <c:v>80.52</c:v>
                </c:pt>
                <c:pt idx="853">
                  <c:v>80.21</c:v>
                </c:pt>
                <c:pt idx="854">
                  <c:v>80.16999999999998</c:v>
                </c:pt>
                <c:pt idx="855">
                  <c:v>80.2</c:v>
                </c:pt>
                <c:pt idx="856">
                  <c:v>80.01</c:v>
                </c:pt>
                <c:pt idx="857">
                  <c:v>80.0</c:v>
                </c:pt>
                <c:pt idx="858">
                  <c:v>80.38</c:v>
                </c:pt>
                <c:pt idx="859">
                  <c:v>80.79</c:v>
                </c:pt>
                <c:pt idx="860">
                  <c:v>80.65000000000001</c:v>
                </c:pt>
                <c:pt idx="861">
                  <c:v>80.32</c:v>
                </c:pt>
                <c:pt idx="862">
                  <c:v>80.35</c:v>
                </c:pt>
                <c:pt idx="863">
                  <c:v>80.27</c:v>
                </c:pt>
                <c:pt idx="864">
                  <c:v>80.27</c:v>
                </c:pt>
                <c:pt idx="865">
                  <c:v>80.19</c:v>
                </c:pt>
                <c:pt idx="866">
                  <c:v>80.09</c:v>
                </c:pt>
                <c:pt idx="867">
                  <c:v>79.93</c:v>
                </c:pt>
                <c:pt idx="868">
                  <c:v>80.18000000000001</c:v>
                </c:pt>
                <c:pt idx="869">
                  <c:v>80.2</c:v>
                </c:pt>
                <c:pt idx="870">
                  <c:v>80.23</c:v>
                </c:pt>
                <c:pt idx="871">
                  <c:v>80.23</c:v>
                </c:pt>
                <c:pt idx="872">
                  <c:v>80.58</c:v>
                </c:pt>
                <c:pt idx="873">
                  <c:v>80.92</c:v>
                </c:pt>
                <c:pt idx="874">
                  <c:v>81.16999999999998</c:v>
                </c:pt>
                <c:pt idx="875">
                  <c:v>81.3</c:v>
                </c:pt>
                <c:pt idx="876">
                  <c:v>80.85</c:v>
                </c:pt>
                <c:pt idx="877">
                  <c:v>80.74</c:v>
                </c:pt>
                <c:pt idx="878">
                  <c:v>80.75</c:v>
                </c:pt>
                <c:pt idx="879">
                  <c:v>81.03</c:v>
                </c:pt>
                <c:pt idx="880">
                  <c:v>81.69</c:v>
                </c:pt>
                <c:pt idx="881">
                  <c:v>81.99</c:v>
                </c:pt>
                <c:pt idx="882">
                  <c:v>81.92</c:v>
                </c:pt>
                <c:pt idx="883">
                  <c:v>81.8</c:v>
                </c:pt>
                <c:pt idx="884">
                  <c:v>81.66</c:v>
                </c:pt>
                <c:pt idx="885">
                  <c:v>81.65000000000001</c:v>
                </c:pt>
                <c:pt idx="886">
                  <c:v>81.66</c:v>
                </c:pt>
                <c:pt idx="887">
                  <c:v>81.73</c:v>
                </c:pt>
                <c:pt idx="888">
                  <c:v>81.3</c:v>
                </c:pt>
                <c:pt idx="889">
                  <c:v>81.3</c:v>
                </c:pt>
                <c:pt idx="890">
                  <c:v>80.84</c:v>
                </c:pt>
                <c:pt idx="891">
                  <c:v>80.75</c:v>
                </c:pt>
                <c:pt idx="892">
                  <c:v>80.74</c:v>
                </c:pt>
                <c:pt idx="893">
                  <c:v>80.76</c:v>
                </c:pt>
                <c:pt idx="894">
                  <c:v>80.98</c:v>
                </c:pt>
                <c:pt idx="895">
                  <c:v>80.92</c:v>
                </c:pt>
                <c:pt idx="896">
                  <c:v>80.55</c:v>
                </c:pt>
                <c:pt idx="897">
                  <c:v>80.61</c:v>
                </c:pt>
                <c:pt idx="898">
                  <c:v>80.58</c:v>
                </c:pt>
                <c:pt idx="899">
                  <c:v>80.58</c:v>
                </c:pt>
                <c:pt idx="900">
                  <c:v>80.43</c:v>
                </c:pt>
                <c:pt idx="901">
                  <c:v>80.27</c:v>
                </c:pt>
                <c:pt idx="902">
                  <c:v>80.87</c:v>
                </c:pt>
                <c:pt idx="903">
                  <c:v>80.99</c:v>
                </c:pt>
                <c:pt idx="904">
                  <c:v>81.32</c:v>
                </c:pt>
                <c:pt idx="905">
                  <c:v>81.14</c:v>
                </c:pt>
                <c:pt idx="906">
                  <c:v>81.15000000000001</c:v>
                </c:pt>
                <c:pt idx="907">
                  <c:v>81.4</c:v>
                </c:pt>
                <c:pt idx="908">
                  <c:v>81.73</c:v>
                </c:pt>
                <c:pt idx="909">
                  <c:v>81.94</c:v>
                </c:pt>
                <c:pt idx="910">
                  <c:v>81.72</c:v>
                </c:pt>
                <c:pt idx="911">
                  <c:v>82.02</c:v>
                </c:pt>
                <c:pt idx="912">
                  <c:v>81.84</c:v>
                </c:pt>
                <c:pt idx="913">
                  <c:v>81.84</c:v>
                </c:pt>
                <c:pt idx="914">
                  <c:v>81.89</c:v>
                </c:pt>
                <c:pt idx="915">
                  <c:v>82.05</c:v>
                </c:pt>
                <c:pt idx="916">
                  <c:v>82.68000000000001</c:v>
                </c:pt>
                <c:pt idx="917">
                  <c:v>82.5</c:v>
                </c:pt>
                <c:pt idx="918">
                  <c:v>82.81</c:v>
                </c:pt>
                <c:pt idx="919">
                  <c:v>83.08</c:v>
                </c:pt>
                <c:pt idx="920">
                  <c:v>83.08</c:v>
                </c:pt>
                <c:pt idx="921">
                  <c:v>83.31</c:v>
                </c:pt>
                <c:pt idx="922">
                  <c:v>83.44</c:v>
                </c:pt>
                <c:pt idx="923">
                  <c:v>83.92</c:v>
                </c:pt>
                <c:pt idx="924">
                  <c:v>84.07</c:v>
                </c:pt>
                <c:pt idx="925">
                  <c:v>84.73</c:v>
                </c:pt>
                <c:pt idx="926">
                  <c:v>84.71</c:v>
                </c:pt>
                <c:pt idx="927">
                  <c:v>84.69</c:v>
                </c:pt>
                <c:pt idx="928">
                  <c:v>85.08</c:v>
                </c:pt>
                <c:pt idx="929">
                  <c:v>85.16999999999998</c:v>
                </c:pt>
                <c:pt idx="930">
                  <c:v>85.24</c:v>
                </c:pt>
                <c:pt idx="931">
                  <c:v>84.41</c:v>
                </c:pt>
                <c:pt idx="932">
                  <c:v>84.07</c:v>
                </c:pt>
                <c:pt idx="933">
                  <c:v>84.03</c:v>
                </c:pt>
                <c:pt idx="934">
                  <c:v>84.01</c:v>
                </c:pt>
                <c:pt idx="935">
                  <c:v>83.79</c:v>
                </c:pt>
                <c:pt idx="936">
                  <c:v>82.88</c:v>
                </c:pt>
                <c:pt idx="937">
                  <c:v>82.86</c:v>
                </c:pt>
                <c:pt idx="938">
                  <c:v>81.98</c:v>
                </c:pt>
                <c:pt idx="939">
                  <c:v>81.66</c:v>
                </c:pt>
                <c:pt idx="940">
                  <c:v>81.32</c:v>
                </c:pt>
                <c:pt idx="941">
                  <c:v>81.31</c:v>
                </c:pt>
                <c:pt idx="942">
                  <c:v>81.13</c:v>
                </c:pt>
                <c:pt idx="943">
                  <c:v>80.93</c:v>
                </c:pt>
                <c:pt idx="944">
                  <c:v>80.9</c:v>
                </c:pt>
                <c:pt idx="945">
                  <c:v>81.0</c:v>
                </c:pt>
                <c:pt idx="946">
                  <c:v>81.01</c:v>
                </c:pt>
                <c:pt idx="947">
                  <c:v>80.57</c:v>
                </c:pt>
                <c:pt idx="948">
                  <c:v>80.54</c:v>
                </c:pt>
                <c:pt idx="949">
                  <c:v>81.03</c:v>
                </c:pt>
                <c:pt idx="950">
                  <c:v>78.89</c:v>
                </c:pt>
                <c:pt idx="951">
                  <c:v>80.63</c:v>
                </c:pt>
                <c:pt idx="952">
                  <c:v>81.33</c:v>
                </c:pt>
                <c:pt idx="953">
                  <c:v>81.86</c:v>
                </c:pt>
                <c:pt idx="954">
                  <c:v>81.81</c:v>
                </c:pt>
                <c:pt idx="955">
                  <c:v>81.8</c:v>
                </c:pt>
                <c:pt idx="956">
                  <c:v>82.5</c:v>
                </c:pt>
                <c:pt idx="957">
                  <c:v>82.87</c:v>
                </c:pt>
                <c:pt idx="958">
                  <c:v>82.77</c:v>
                </c:pt>
                <c:pt idx="959">
                  <c:v>82.46</c:v>
                </c:pt>
                <c:pt idx="960">
                  <c:v>82.2</c:v>
                </c:pt>
                <c:pt idx="961">
                  <c:v>82.26</c:v>
                </c:pt>
                <c:pt idx="962">
                  <c:v>82.29</c:v>
                </c:pt>
                <c:pt idx="963">
                  <c:v>82.42</c:v>
                </c:pt>
                <c:pt idx="964">
                  <c:v>81.99</c:v>
                </c:pt>
                <c:pt idx="965">
                  <c:v>81.87</c:v>
                </c:pt>
                <c:pt idx="966">
                  <c:v>82.0</c:v>
                </c:pt>
                <c:pt idx="967">
                  <c:v>81.76</c:v>
                </c:pt>
                <c:pt idx="968">
                  <c:v>81.64</c:v>
                </c:pt>
                <c:pt idx="969">
                  <c:v>81.63</c:v>
                </c:pt>
                <c:pt idx="970">
                  <c:v>81.86</c:v>
                </c:pt>
                <c:pt idx="971">
                  <c:v>82.0</c:v>
                </c:pt>
                <c:pt idx="972">
                  <c:v>82.66999999999998</c:v>
                </c:pt>
                <c:pt idx="973">
                  <c:v>83.05</c:v>
                </c:pt>
                <c:pt idx="974">
                  <c:v>83.13</c:v>
                </c:pt>
                <c:pt idx="975">
                  <c:v>83.11</c:v>
                </c:pt>
                <c:pt idx="976">
                  <c:v>83.13</c:v>
                </c:pt>
                <c:pt idx="977">
                  <c:v>83.3</c:v>
                </c:pt>
                <c:pt idx="978">
                  <c:v>83.5</c:v>
                </c:pt>
                <c:pt idx="979">
                  <c:v>83.73</c:v>
                </c:pt>
                <c:pt idx="980">
                  <c:v>83.54</c:v>
                </c:pt>
                <c:pt idx="981">
                  <c:v>83.31</c:v>
                </c:pt>
                <c:pt idx="982">
                  <c:v>83.38</c:v>
                </c:pt>
                <c:pt idx="983">
                  <c:v>83.38</c:v>
                </c:pt>
                <c:pt idx="984">
                  <c:v>83.44</c:v>
                </c:pt>
                <c:pt idx="985">
                  <c:v>82.76</c:v>
                </c:pt>
                <c:pt idx="986">
                  <c:v>82.42</c:v>
                </c:pt>
                <c:pt idx="987">
                  <c:v>82.19</c:v>
                </c:pt>
                <c:pt idx="988">
                  <c:v>82.29</c:v>
                </c:pt>
                <c:pt idx="989">
                  <c:v>82.15000000000001</c:v>
                </c:pt>
                <c:pt idx="990">
                  <c:v>82.14</c:v>
                </c:pt>
                <c:pt idx="991">
                  <c:v>81.75</c:v>
                </c:pt>
                <c:pt idx="992">
                  <c:v>81.63</c:v>
                </c:pt>
                <c:pt idx="993">
                  <c:v>81.5</c:v>
                </c:pt>
                <c:pt idx="994">
                  <c:v>81.75</c:v>
                </c:pt>
                <c:pt idx="995">
                  <c:v>82.08</c:v>
                </c:pt>
                <c:pt idx="996">
                  <c:v>82.06</c:v>
                </c:pt>
                <c:pt idx="997">
                  <c:v>82.08</c:v>
                </c:pt>
                <c:pt idx="998">
                  <c:v>82.52</c:v>
                </c:pt>
                <c:pt idx="999">
                  <c:v>82.56</c:v>
                </c:pt>
                <c:pt idx="1000">
                  <c:v>82.19</c:v>
                </c:pt>
                <c:pt idx="1001">
                  <c:v>82.41</c:v>
                </c:pt>
                <c:pt idx="1002">
                  <c:v>82.68000000000001</c:v>
                </c:pt>
                <c:pt idx="1003">
                  <c:v>82.53</c:v>
                </c:pt>
                <c:pt idx="1004">
                  <c:v>82.52</c:v>
                </c:pt>
                <c:pt idx="1005">
                  <c:v>82.82</c:v>
                </c:pt>
                <c:pt idx="1006">
                  <c:v>82.39</c:v>
                </c:pt>
                <c:pt idx="1007">
                  <c:v>82.22</c:v>
                </c:pt>
                <c:pt idx="1008">
                  <c:v>82.58</c:v>
                </c:pt>
                <c:pt idx="1009">
                  <c:v>82.78</c:v>
                </c:pt>
                <c:pt idx="1010">
                  <c:v>82.82</c:v>
                </c:pt>
                <c:pt idx="1011">
                  <c:v>82.82</c:v>
                </c:pt>
                <c:pt idx="1012">
                  <c:v>82.76</c:v>
                </c:pt>
                <c:pt idx="1013">
                  <c:v>82.94</c:v>
                </c:pt>
                <c:pt idx="1014">
                  <c:v>83.18000000000001</c:v>
                </c:pt>
                <c:pt idx="1015">
                  <c:v>83.07</c:v>
                </c:pt>
                <c:pt idx="1016">
                  <c:v>83.02</c:v>
                </c:pt>
                <c:pt idx="1017">
                  <c:v>83.13</c:v>
                </c:pt>
                <c:pt idx="1018">
                  <c:v>83.12</c:v>
                </c:pt>
                <c:pt idx="1019">
                  <c:v>83.3</c:v>
                </c:pt>
                <c:pt idx="1020">
                  <c:v>83.18000000000001</c:v>
                </c:pt>
                <c:pt idx="1021">
                  <c:v>82.42</c:v>
                </c:pt>
                <c:pt idx="1022">
                  <c:v>82.0</c:v>
                </c:pt>
                <c:pt idx="1023">
                  <c:v>81.39</c:v>
                </c:pt>
                <c:pt idx="1024">
                  <c:v>81.15000000000001</c:v>
                </c:pt>
                <c:pt idx="1025">
                  <c:v>81.13</c:v>
                </c:pt>
                <c:pt idx="1026">
                  <c:v>81.35</c:v>
                </c:pt>
                <c:pt idx="1027">
                  <c:v>81.54</c:v>
                </c:pt>
                <c:pt idx="1028">
                  <c:v>82.12</c:v>
                </c:pt>
                <c:pt idx="1029">
                  <c:v>82.38</c:v>
                </c:pt>
                <c:pt idx="1030">
                  <c:v>82.84</c:v>
                </c:pt>
                <c:pt idx="1031">
                  <c:v>82.83</c:v>
                </c:pt>
                <c:pt idx="1032">
                  <c:v>82.84</c:v>
                </c:pt>
                <c:pt idx="1033">
                  <c:v>82.94</c:v>
                </c:pt>
                <c:pt idx="1034">
                  <c:v>83.16</c:v>
                </c:pt>
                <c:pt idx="1035">
                  <c:v>83.65000000000001</c:v>
                </c:pt>
                <c:pt idx="1036">
                  <c:v>83.7</c:v>
                </c:pt>
                <c:pt idx="1037">
                  <c:v>83.84</c:v>
                </c:pt>
                <c:pt idx="1038">
                  <c:v>83.93</c:v>
                </c:pt>
                <c:pt idx="1039">
                  <c:v>83.93</c:v>
                </c:pt>
                <c:pt idx="1040">
                  <c:v>83.96</c:v>
                </c:pt>
                <c:pt idx="1041">
                  <c:v>84.19</c:v>
                </c:pt>
                <c:pt idx="1042">
                  <c:v>83.91</c:v>
                </c:pt>
                <c:pt idx="1043">
                  <c:v>83.38</c:v>
                </c:pt>
                <c:pt idx="1044">
                  <c:v>83.89</c:v>
                </c:pt>
                <c:pt idx="1045">
                  <c:v>83.9</c:v>
                </c:pt>
                <c:pt idx="1046">
                  <c:v>83.9</c:v>
                </c:pt>
                <c:pt idx="1047">
                  <c:v>83.75</c:v>
                </c:pt>
                <c:pt idx="1048">
                  <c:v>83.87</c:v>
                </c:pt>
                <c:pt idx="1049">
                  <c:v>83.86</c:v>
                </c:pt>
                <c:pt idx="1050">
                  <c:v>82.76</c:v>
                </c:pt>
                <c:pt idx="1051">
                  <c:v>82.77</c:v>
                </c:pt>
                <c:pt idx="1052">
                  <c:v>82.49</c:v>
                </c:pt>
                <c:pt idx="1053">
                  <c:v>82.48</c:v>
                </c:pt>
                <c:pt idx="1054">
                  <c:v>83.41</c:v>
                </c:pt>
                <c:pt idx="1055">
                  <c:v>84.05</c:v>
                </c:pt>
                <c:pt idx="1056">
                  <c:v>83.82</c:v>
                </c:pt>
                <c:pt idx="1057">
                  <c:v>83.92</c:v>
                </c:pt>
                <c:pt idx="1058">
                  <c:v>84.14</c:v>
                </c:pt>
                <c:pt idx="1059">
                  <c:v>83.97</c:v>
                </c:pt>
                <c:pt idx="1060">
                  <c:v>83.98</c:v>
                </c:pt>
                <c:pt idx="1061">
                  <c:v>83.86</c:v>
                </c:pt>
                <c:pt idx="1062">
                  <c:v>83.54</c:v>
                </c:pt>
                <c:pt idx="1063">
                  <c:v>83.28</c:v>
                </c:pt>
                <c:pt idx="1064">
                  <c:v>83.29</c:v>
                </c:pt>
                <c:pt idx="1065">
                  <c:v>83.43</c:v>
                </c:pt>
                <c:pt idx="1066">
                  <c:v>83.48</c:v>
                </c:pt>
                <c:pt idx="1067">
                  <c:v>83.5</c:v>
                </c:pt>
                <c:pt idx="1068">
                  <c:v>83.42</c:v>
                </c:pt>
                <c:pt idx="1069">
                  <c:v>83.32</c:v>
                </c:pt>
                <c:pt idx="1070">
                  <c:v>83.34</c:v>
                </c:pt>
                <c:pt idx="1071">
                  <c:v>83.18000000000001</c:v>
                </c:pt>
                <c:pt idx="1072">
                  <c:v>82.78</c:v>
                </c:pt>
                <c:pt idx="1073">
                  <c:v>82.47</c:v>
                </c:pt>
                <c:pt idx="1074">
                  <c:v>82.47</c:v>
                </c:pt>
                <c:pt idx="1075">
                  <c:v>82.3</c:v>
                </c:pt>
                <c:pt idx="1076">
                  <c:v>82.28</c:v>
                </c:pt>
                <c:pt idx="1077">
                  <c:v>82.0</c:v>
                </c:pt>
                <c:pt idx="1078">
                  <c:v>80.99</c:v>
                </c:pt>
                <c:pt idx="1079">
                  <c:v>81.18000000000001</c:v>
                </c:pt>
                <c:pt idx="1080">
                  <c:v>81.23</c:v>
                </c:pt>
                <c:pt idx="1081">
                  <c:v>81.23</c:v>
                </c:pt>
                <c:pt idx="1082">
                  <c:v>80.95</c:v>
                </c:pt>
                <c:pt idx="1083">
                  <c:v>80.86</c:v>
                </c:pt>
                <c:pt idx="1084">
                  <c:v>80.88</c:v>
                </c:pt>
                <c:pt idx="1085">
                  <c:v>80.66</c:v>
                </c:pt>
                <c:pt idx="1086">
                  <c:v>80.52</c:v>
                </c:pt>
                <c:pt idx="1087">
                  <c:v>80.33</c:v>
                </c:pt>
                <c:pt idx="1088">
                  <c:v>80.33</c:v>
                </c:pt>
                <c:pt idx="1089">
                  <c:v>80.69</c:v>
                </c:pt>
                <c:pt idx="1090">
                  <c:v>81.2</c:v>
                </c:pt>
                <c:pt idx="1091">
                  <c:v>81.69</c:v>
                </c:pt>
                <c:pt idx="1092">
                  <c:v>81.16999999999998</c:v>
                </c:pt>
                <c:pt idx="1093">
                  <c:v>80.68000000000001</c:v>
                </c:pt>
                <c:pt idx="1094">
                  <c:v>81.31</c:v>
                </c:pt>
                <c:pt idx="1095">
                  <c:v>81.32</c:v>
                </c:pt>
                <c:pt idx="1096">
                  <c:v>81.27</c:v>
                </c:pt>
                <c:pt idx="1097">
                  <c:v>81.14</c:v>
                </c:pt>
                <c:pt idx="1098">
                  <c:v>81.19</c:v>
                </c:pt>
                <c:pt idx="1099">
                  <c:v>81.52</c:v>
                </c:pt>
                <c:pt idx="1100">
                  <c:v>81.21</c:v>
                </c:pt>
                <c:pt idx="1101">
                  <c:v>81.39</c:v>
                </c:pt>
                <c:pt idx="1102">
                  <c:v>81.4</c:v>
                </c:pt>
                <c:pt idx="1103">
                  <c:v>81.29</c:v>
                </c:pt>
                <c:pt idx="1104">
                  <c:v>81.3</c:v>
                </c:pt>
                <c:pt idx="1105">
                  <c:v>81.82</c:v>
                </c:pt>
                <c:pt idx="1106">
                  <c:v>81.87</c:v>
                </c:pt>
                <c:pt idx="1107">
                  <c:v>82.01</c:v>
                </c:pt>
                <c:pt idx="1108">
                  <c:v>81.9</c:v>
                </c:pt>
                <c:pt idx="1109">
                  <c:v>81.88</c:v>
                </c:pt>
                <c:pt idx="1110">
                  <c:v>82.16</c:v>
                </c:pt>
                <c:pt idx="1111">
                  <c:v>82.46</c:v>
                </c:pt>
                <c:pt idx="1112">
                  <c:v>82.99</c:v>
                </c:pt>
                <c:pt idx="1113">
                  <c:v>83.36</c:v>
                </c:pt>
                <c:pt idx="1114">
                  <c:v>83.34</c:v>
                </c:pt>
                <c:pt idx="1115">
                  <c:v>83.18000000000001</c:v>
                </c:pt>
                <c:pt idx="1116">
                  <c:v>83.16999999999998</c:v>
                </c:pt>
                <c:pt idx="1117">
                  <c:v>83.31</c:v>
                </c:pt>
                <c:pt idx="1118">
                  <c:v>83.4</c:v>
                </c:pt>
                <c:pt idx="1119">
                  <c:v>83.65000000000001</c:v>
                </c:pt>
                <c:pt idx="1120">
                  <c:v>84.03</c:v>
                </c:pt>
                <c:pt idx="1121">
                  <c:v>84.21</c:v>
                </c:pt>
                <c:pt idx="1122">
                  <c:v>84.16999999999998</c:v>
                </c:pt>
                <c:pt idx="1123">
                  <c:v>84.16</c:v>
                </c:pt>
                <c:pt idx="1124">
                  <c:v>84.47</c:v>
                </c:pt>
                <c:pt idx="1125">
                  <c:v>84.43</c:v>
                </c:pt>
                <c:pt idx="1126">
                  <c:v>84.62</c:v>
                </c:pt>
                <c:pt idx="1127">
                  <c:v>85.36</c:v>
                </c:pt>
                <c:pt idx="1128">
                  <c:v>85.69</c:v>
                </c:pt>
                <c:pt idx="1129">
                  <c:v>85.81</c:v>
                </c:pt>
                <c:pt idx="1130">
                  <c:v>85.82</c:v>
                </c:pt>
                <c:pt idx="1131">
                  <c:v>85.77</c:v>
                </c:pt>
                <c:pt idx="1132">
                  <c:v>85.61</c:v>
                </c:pt>
                <c:pt idx="1133">
                  <c:v>85.38</c:v>
                </c:pt>
                <c:pt idx="1134">
                  <c:v>83.2</c:v>
                </c:pt>
                <c:pt idx="1135">
                  <c:v>83.88</c:v>
                </c:pt>
                <c:pt idx="1136">
                  <c:v>84.02</c:v>
                </c:pt>
                <c:pt idx="1137">
                  <c:v>84.03</c:v>
                </c:pt>
                <c:pt idx="1138">
                  <c:v>84.07</c:v>
                </c:pt>
                <c:pt idx="1139">
                  <c:v>83.74</c:v>
                </c:pt>
                <c:pt idx="1140">
                  <c:v>83.76</c:v>
                </c:pt>
                <c:pt idx="1141">
                  <c:v>83.82</c:v>
                </c:pt>
                <c:pt idx="1142">
                  <c:v>84.21</c:v>
                </c:pt>
                <c:pt idx="1143">
                  <c:v>84.24</c:v>
                </c:pt>
                <c:pt idx="1144">
                  <c:v>84.25</c:v>
                </c:pt>
                <c:pt idx="1145">
                  <c:v>84.42</c:v>
                </c:pt>
                <c:pt idx="1146">
                  <c:v>84.2</c:v>
                </c:pt>
                <c:pt idx="1147">
                  <c:v>84.28</c:v>
                </c:pt>
                <c:pt idx="1148">
                  <c:v>84.23</c:v>
                </c:pt>
                <c:pt idx="1149">
                  <c:v>84.82</c:v>
                </c:pt>
                <c:pt idx="1150">
                  <c:v>85.2</c:v>
                </c:pt>
                <c:pt idx="1151">
                  <c:v>85.18000000000001</c:v>
                </c:pt>
                <c:pt idx="1152">
                  <c:v>84.91</c:v>
                </c:pt>
                <c:pt idx="1153">
                  <c:v>84.59</c:v>
                </c:pt>
                <c:pt idx="1154">
                  <c:v>84.49</c:v>
                </c:pt>
                <c:pt idx="1155">
                  <c:v>84.35</c:v>
                </c:pt>
                <c:pt idx="1156">
                  <c:v>85.27</c:v>
                </c:pt>
                <c:pt idx="1157">
                  <c:v>85.56</c:v>
                </c:pt>
                <c:pt idx="1158">
                  <c:v>85.56</c:v>
                </c:pt>
                <c:pt idx="1159">
                  <c:v>85.5</c:v>
                </c:pt>
                <c:pt idx="1160">
                  <c:v>85.46</c:v>
                </c:pt>
                <c:pt idx="1161">
                  <c:v>85.36</c:v>
                </c:pt>
                <c:pt idx="1162">
                  <c:v>85.4</c:v>
                </c:pt>
                <c:pt idx="1163">
                  <c:v>85.53</c:v>
                </c:pt>
                <c:pt idx="1164">
                  <c:v>86.13</c:v>
                </c:pt>
                <c:pt idx="1165">
                  <c:v>86.13</c:v>
                </c:pt>
                <c:pt idx="1166">
                  <c:v>86.01</c:v>
                </c:pt>
                <c:pt idx="1167">
                  <c:v>85.61</c:v>
                </c:pt>
                <c:pt idx="1168">
                  <c:v>85.18000000000001</c:v>
                </c:pt>
                <c:pt idx="1169">
                  <c:v>85.78</c:v>
                </c:pt>
                <c:pt idx="1170">
                  <c:v>85.68000000000001</c:v>
                </c:pt>
                <c:pt idx="1171">
                  <c:v>85.46</c:v>
                </c:pt>
                <c:pt idx="1172">
                  <c:v>85.47</c:v>
                </c:pt>
                <c:pt idx="1173">
                  <c:v>85.65000000000001</c:v>
                </c:pt>
                <c:pt idx="1174">
                  <c:v>86.01</c:v>
                </c:pt>
                <c:pt idx="1175">
                  <c:v>85.8</c:v>
                </c:pt>
                <c:pt idx="1176">
                  <c:v>85.97</c:v>
                </c:pt>
                <c:pt idx="1177">
                  <c:v>86.56</c:v>
                </c:pt>
                <c:pt idx="1178">
                  <c:v>86.4</c:v>
                </c:pt>
                <c:pt idx="1179">
                  <c:v>86.42</c:v>
                </c:pt>
                <c:pt idx="1180">
                  <c:v>86.39</c:v>
                </c:pt>
                <c:pt idx="1181">
                  <c:v>87.02</c:v>
                </c:pt>
                <c:pt idx="1182">
                  <c:v>87.69</c:v>
                </c:pt>
                <c:pt idx="1183">
                  <c:v>87.49</c:v>
                </c:pt>
                <c:pt idx="1184">
                  <c:v>87.14</c:v>
                </c:pt>
                <c:pt idx="1185">
                  <c:v>87.43</c:v>
                </c:pt>
                <c:pt idx="1186">
                  <c:v>87.42</c:v>
                </c:pt>
                <c:pt idx="1187">
                  <c:v>87.19</c:v>
                </c:pt>
                <c:pt idx="1188">
                  <c:v>86.77</c:v>
                </c:pt>
                <c:pt idx="1189">
                  <c:v>87.09</c:v>
                </c:pt>
                <c:pt idx="1190">
                  <c:v>87.04</c:v>
                </c:pt>
                <c:pt idx="1191">
                  <c:v>86.83</c:v>
                </c:pt>
                <c:pt idx="1192">
                  <c:v>86.53</c:v>
                </c:pt>
                <c:pt idx="1193">
                  <c:v>86.54</c:v>
                </c:pt>
                <c:pt idx="1194">
                  <c:v>86.83</c:v>
                </c:pt>
                <c:pt idx="1195">
                  <c:v>87.78</c:v>
                </c:pt>
                <c:pt idx="1196">
                  <c:v>88.59</c:v>
                </c:pt>
                <c:pt idx="1197">
                  <c:v>88.43</c:v>
                </c:pt>
                <c:pt idx="1198">
                  <c:v>88.66999999999998</c:v>
                </c:pt>
                <c:pt idx="1199">
                  <c:v>88.56</c:v>
                </c:pt>
                <c:pt idx="1200">
                  <c:v>88.55</c:v>
                </c:pt>
                <c:pt idx="1201">
                  <c:v>88.53</c:v>
                </c:pt>
                <c:pt idx="1202">
                  <c:v>88.31</c:v>
                </c:pt>
                <c:pt idx="1203">
                  <c:v>87.3</c:v>
                </c:pt>
                <c:pt idx="1204">
                  <c:v>87.66999999999998</c:v>
                </c:pt>
                <c:pt idx="1205">
                  <c:v>87.78</c:v>
                </c:pt>
                <c:pt idx="1206">
                  <c:v>87.7</c:v>
                </c:pt>
                <c:pt idx="1207">
                  <c:v>87.7</c:v>
                </c:pt>
                <c:pt idx="1208">
                  <c:v>87.79</c:v>
                </c:pt>
                <c:pt idx="1209">
                  <c:v>87.87</c:v>
                </c:pt>
                <c:pt idx="1210">
                  <c:v>88.57</c:v>
                </c:pt>
                <c:pt idx="1211">
                  <c:v>88.64</c:v>
                </c:pt>
                <c:pt idx="1212">
                  <c:v>89.33</c:v>
                </c:pt>
                <c:pt idx="1213">
                  <c:v>89.18000000000001</c:v>
                </c:pt>
                <c:pt idx="1214">
                  <c:v>89.18000000000001</c:v>
                </c:pt>
                <c:pt idx="1215">
                  <c:v>89.47</c:v>
                </c:pt>
                <c:pt idx="1216">
                  <c:v>89.52</c:v>
                </c:pt>
                <c:pt idx="1217">
                  <c:v>90.2</c:v>
                </c:pt>
                <c:pt idx="1218">
                  <c:v>90.65000000000001</c:v>
                </c:pt>
                <c:pt idx="1219">
                  <c:v>91.05</c:v>
                </c:pt>
                <c:pt idx="1220">
                  <c:v>90.59</c:v>
                </c:pt>
                <c:pt idx="1221">
                  <c:v>90.74</c:v>
                </c:pt>
                <c:pt idx="1222">
                  <c:v>90.72</c:v>
                </c:pt>
                <c:pt idx="1223">
                  <c:v>91.06</c:v>
                </c:pt>
                <c:pt idx="1224">
                  <c:v>91.45</c:v>
                </c:pt>
                <c:pt idx="1225">
                  <c:v>91.32</c:v>
                </c:pt>
                <c:pt idx="1226">
                  <c:v>91.78</c:v>
                </c:pt>
                <c:pt idx="1227">
                  <c:v>91.62</c:v>
                </c:pt>
                <c:pt idx="1228">
                  <c:v>91.6</c:v>
                </c:pt>
                <c:pt idx="1229">
                  <c:v>91.59</c:v>
                </c:pt>
                <c:pt idx="1230">
                  <c:v>91.18000000000001</c:v>
                </c:pt>
                <c:pt idx="1231">
                  <c:v>91.4</c:v>
                </c:pt>
                <c:pt idx="1232">
                  <c:v>91.44</c:v>
                </c:pt>
                <c:pt idx="1233">
                  <c:v>91.66999999999998</c:v>
                </c:pt>
                <c:pt idx="1234">
                  <c:v>91.92</c:v>
                </c:pt>
                <c:pt idx="1235">
                  <c:v>91.94</c:v>
                </c:pt>
                <c:pt idx="1236">
                  <c:v>92.24</c:v>
                </c:pt>
                <c:pt idx="1237">
                  <c:v>92.49</c:v>
                </c:pt>
                <c:pt idx="1238">
                  <c:v>91.88</c:v>
                </c:pt>
                <c:pt idx="1239">
                  <c:v>91.05</c:v>
                </c:pt>
                <c:pt idx="1240">
                  <c:v>91.35</c:v>
                </c:pt>
                <c:pt idx="1241">
                  <c:v>91.0</c:v>
                </c:pt>
                <c:pt idx="1242">
                  <c:v>91.02</c:v>
                </c:pt>
                <c:pt idx="1243">
                  <c:v>91.05</c:v>
                </c:pt>
                <c:pt idx="1244">
                  <c:v>90.54</c:v>
                </c:pt>
                <c:pt idx="1245">
                  <c:v>90.22</c:v>
                </c:pt>
                <c:pt idx="1246">
                  <c:v>89.76</c:v>
                </c:pt>
                <c:pt idx="1247">
                  <c:v>90.3</c:v>
                </c:pt>
                <c:pt idx="1248">
                  <c:v>90.0</c:v>
                </c:pt>
                <c:pt idx="1249">
                  <c:v>89.97</c:v>
                </c:pt>
                <c:pt idx="1250">
                  <c:v>89.92</c:v>
                </c:pt>
                <c:pt idx="1251">
                  <c:v>90.6</c:v>
                </c:pt>
                <c:pt idx="1252">
                  <c:v>91.6</c:v>
                </c:pt>
                <c:pt idx="1253">
                  <c:v>92.58</c:v>
                </c:pt>
                <c:pt idx="1254">
                  <c:v>92.27</c:v>
                </c:pt>
                <c:pt idx="1255">
                  <c:v>92.4</c:v>
                </c:pt>
                <c:pt idx="1256">
                  <c:v>92.41</c:v>
                </c:pt>
                <c:pt idx="1257">
                  <c:v>92.41</c:v>
                </c:pt>
                <c:pt idx="1258">
                  <c:v>92.97</c:v>
                </c:pt>
                <c:pt idx="1259">
                  <c:v>92.96</c:v>
                </c:pt>
                <c:pt idx="1260">
                  <c:v>92.66</c:v>
                </c:pt>
                <c:pt idx="1261">
                  <c:v>93.12</c:v>
                </c:pt>
                <c:pt idx="1262">
                  <c:v>91.54</c:v>
                </c:pt>
                <c:pt idx="1263">
                  <c:v>91.51</c:v>
                </c:pt>
                <c:pt idx="1264">
                  <c:v>91.92</c:v>
                </c:pt>
                <c:pt idx="1265">
                  <c:v>92.84</c:v>
                </c:pt>
                <c:pt idx="1266">
                  <c:v>94.43</c:v>
                </c:pt>
                <c:pt idx="1267">
                  <c:v>94.58</c:v>
                </c:pt>
                <c:pt idx="1268">
                  <c:v>94.31</c:v>
                </c:pt>
                <c:pt idx="1269">
                  <c:v>93.78</c:v>
                </c:pt>
                <c:pt idx="1270">
                  <c:v>93.79</c:v>
                </c:pt>
                <c:pt idx="1271">
                  <c:v>94.15000000000001</c:v>
                </c:pt>
                <c:pt idx="1272">
                  <c:v>94.03</c:v>
                </c:pt>
                <c:pt idx="1273">
                  <c:v>93.77</c:v>
                </c:pt>
                <c:pt idx="1274">
                  <c:v>93.53</c:v>
                </c:pt>
                <c:pt idx="1275">
                  <c:v>94.12</c:v>
                </c:pt>
                <c:pt idx="1276">
                  <c:v>93.98</c:v>
                </c:pt>
                <c:pt idx="1277">
                  <c:v>93.98</c:v>
                </c:pt>
                <c:pt idx="1278">
                  <c:v>93.77</c:v>
                </c:pt>
                <c:pt idx="1279">
                  <c:v>93.1</c:v>
                </c:pt>
                <c:pt idx="1280">
                  <c:v>93.2</c:v>
                </c:pt>
                <c:pt idx="1281">
                  <c:v>92.95</c:v>
                </c:pt>
                <c:pt idx="1282">
                  <c:v>92.09</c:v>
                </c:pt>
                <c:pt idx="1283">
                  <c:v>92.1</c:v>
                </c:pt>
                <c:pt idx="1284">
                  <c:v>92.13</c:v>
                </c:pt>
                <c:pt idx="1285">
                  <c:v>92.45</c:v>
                </c:pt>
                <c:pt idx="1286">
                  <c:v>93.15000000000001</c:v>
                </c:pt>
                <c:pt idx="1287">
                  <c:v>93.32</c:v>
                </c:pt>
                <c:pt idx="1288">
                  <c:v>93.02</c:v>
                </c:pt>
                <c:pt idx="1289">
                  <c:v>93.31</c:v>
                </c:pt>
                <c:pt idx="1290">
                  <c:v>93.12</c:v>
                </c:pt>
                <c:pt idx="1291">
                  <c:v>93.14</c:v>
                </c:pt>
                <c:pt idx="1292">
                  <c:v>93.46</c:v>
                </c:pt>
                <c:pt idx="1293">
                  <c:v>93.15000000000001</c:v>
                </c:pt>
                <c:pt idx="1294">
                  <c:v>93.72</c:v>
                </c:pt>
                <c:pt idx="1295">
                  <c:v>93.88</c:v>
                </c:pt>
                <c:pt idx="1296">
                  <c:v>94.39</c:v>
                </c:pt>
                <c:pt idx="1297">
                  <c:v>94.56</c:v>
                </c:pt>
                <c:pt idx="1298">
                  <c:v>94.1</c:v>
                </c:pt>
                <c:pt idx="1299">
                  <c:v>94.1</c:v>
                </c:pt>
                <c:pt idx="1300">
                  <c:v>93.7</c:v>
                </c:pt>
                <c:pt idx="1301">
                  <c:v>93.31</c:v>
                </c:pt>
                <c:pt idx="1302">
                  <c:v>92.66999999999998</c:v>
                </c:pt>
                <c:pt idx="1303">
                  <c:v>92.54</c:v>
                </c:pt>
                <c:pt idx="1304">
                  <c:v>92.45</c:v>
                </c:pt>
                <c:pt idx="1305">
                  <c:v>92.47</c:v>
                </c:pt>
                <c:pt idx="1306">
                  <c:v>92.54</c:v>
                </c:pt>
                <c:pt idx="1307">
                  <c:v>92.33</c:v>
                </c:pt>
                <c:pt idx="1308">
                  <c:v>91.53</c:v>
                </c:pt>
                <c:pt idx="1309">
                  <c:v>90.33</c:v>
                </c:pt>
                <c:pt idx="1310">
                  <c:v>90.29</c:v>
                </c:pt>
                <c:pt idx="1311">
                  <c:v>90.5</c:v>
                </c:pt>
                <c:pt idx="1312">
                  <c:v>90.51</c:v>
                </c:pt>
                <c:pt idx="1313">
                  <c:v>90.48</c:v>
                </c:pt>
                <c:pt idx="1314">
                  <c:v>90.25</c:v>
                </c:pt>
                <c:pt idx="1315">
                  <c:v>90.42</c:v>
                </c:pt>
                <c:pt idx="1316">
                  <c:v>90.39</c:v>
                </c:pt>
                <c:pt idx="1317">
                  <c:v>90.59</c:v>
                </c:pt>
                <c:pt idx="1318">
                  <c:v>90.54</c:v>
                </c:pt>
                <c:pt idx="1319">
                  <c:v>90.51</c:v>
                </c:pt>
                <c:pt idx="1320">
                  <c:v>90.55</c:v>
                </c:pt>
                <c:pt idx="1321">
                  <c:v>90.49</c:v>
                </c:pt>
                <c:pt idx="1322">
                  <c:v>90.39</c:v>
                </c:pt>
                <c:pt idx="1323">
                  <c:v>89.87</c:v>
                </c:pt>
                <c:pt idx="1324">
                  <c:v>90.33</c:v>
                </c:pt>
                <c:pt idx="1325">
                  <c:v>90.2</c:v>
                </c:pt>
                <c:pt idx="1326">
                  <c:v>90.18000000000001</c:v>
                </c:pt>
                <c:pt idx="1327">
                  <c:v>89.81</c:v>
                </c:pt>
                <c:pt idx="1328">
                  <c:v>88.71</c:v>
                </c:pt>
                <c:pt idx="1329">
                  <c:v>88.64</c:v>
                </c:pt>
                <c:pt idx="1330">
                  <c:v>89.02</c:v>
                </c:pt>
                <c:pt idx="1331">
                  <c:v>89.2</c:v>
                </c:pt>
                <c:pt idx="1332">
                  <c:v>88.89</c:v>
                </c:pt>
                <c:pt idx="1333">
                  <c:v>88.89</c:v>
                </c:pt>
                <c:pt idx="1334">
                  <c:v>89.09</c:v>
                </c:pt>
                <c:pt idx="1335">
                  <c:v>89.22</c:v>
                </c:pt>
                <c:pt idx="1336">
                  <c:v>90.12</c:v>
                </c:pt>
                <c:pt idx="1337">
                  <c:v>90.6</c:v>
                </c:pt>
                <c:pt idx="1338">
                  <c:v>91.33</c:v>
                </c:pt>
                <c:pt idx="1339">
                  <c:v>91.47</c:v>
                </c:pt>
                <c:pt idx="1340">
                  <c:v>91.47</c:v>
                </c:pt>
                <c:pt idx="1341">
                  <c:v>91.81</c:v>
                </c:pt>
                <c:pt idx="1342">
                  <c:v>91.01</c:v>
                </c:pt>
                <c:pt idx="1343">
                  <c:v>90.73</c:v>
                </c:pt>
                <c:pt idx="1344">
                  <c:v>90.02</c:v>
                </c:pt>
                <c:pt idx="1345">
                  <c:v>90.01</c:v>
                </c:pt>
                <c:pt idx="1346">
                  <c:v>89.9</c:v>
                </c:pt>
                <c:pt idx="1347">
                  <c:v>89.88</c:v>
                </c:pt>
                <c:pt idx="1348">
                  <c:v>89.89</c:v>
                </c:pt>
                <c:pt idx="1349">
                  <c:v>89.86</c:v>
                </c:pt>
                <c:pt idx="1350">
                  <c:v>89.75</c:v>
                </c:pt>
                <c:pt idx="1351">
                  <c:v>89.48</c:v>
                </c:pt>
                <c:pt idx="1352">
                  <c:v>89.34</c:v>
                </c:pt>
                <c:pt idx="1353">
                  <c:v>89.21</c:v>
                </c:pt>
                <c:pt idx="1354">
                  <c:v>89.2</c:v>
                </c:pt>
                <c:pt idx="1355">
                  <c:v>89.43</c:v>
                </c:pt>
                <c:pt idx="1356">
                  <c:v>90.5</c:v>
                </c:pt>
                <c:pt idx="1357">
                  <c:v>90.61</c:v>
                </c:pt>
                <c:pt idx="1358">
                  <c:v>90.61</c:v>
                </c:pt>
                <c:pt idx="1359">
                  <c:v>90.35</c:v>
                </c:pt>
                <c:pt idx="1360">
                  <c:v>90.18000000000001</c:v>
                </c:pt>
                <c:pt idx="1361">
                  <c:v>90.22</c:v>
                </c:pt>
                <c:pt idx="1362">
                  <c:v>90.16</c:v>
                </c:pt>
                <c:pt idx="1363">
                  <c:v>90.13</c:v>
                </c:pt>
                <c:pt idx="1364">
                  <c:v>89.48</c:v>
                </c:pt>
                <c:pt idx="1365">
                  <c:v>89.89</c:v>
                </c:pt>
                <c:pt idx="1366">
                  <c:v>90.16999999999998</c:v>
                </c:pt>
                <c:pt idx="1367">
                  <c:v>89.9</c:v>
                </c:pt>
                <c:pt idx="1368">
                  <c:v>89.78</c:v>
                </c:pt>
                <c:pt idx="1369">
                  <c:v>90.14</c:v>
                </c:pt>
                <c:pt idx="1370">
                  <c:v>91.29</c:v>
                </c:pt>
                <c:pt idx="1371">
                  <c:v>91.11</c:v>
                </c:pt>
                <c:pt idx="1372">
                  <c:v>90.77</c:v>
                </c:pt>
                <c:pt idx="1373">
                  <c:v>90.82</c:v>
                </c:pt>
                <c:pt idx="1374">
                  <c:v>90.72</c:v>
                </c:pt>
                <c:pt idx="1375">
                  <c:v>90.72</c:v>
                </c:pt>
                <c:pt idx="1376">
                  <c:v>90.98</c:v>
                </c:pt>
                <c:pt idx="1377">
                  <c:v>91.48</c:v>
                </c:pt>
                <c:pt idx="1378">
                  <c:v>91.23</c:v>
                </c:pt>
                <c:pt idx="1379">
                  <c:v>91.69</c:v>
                </c:pt>
                <c:pt idx="1380">
                  <c:v>92.29</c:v>
                </c:pt>
                <c:pt idx="1381">
                  <c:v>92.6</c:v>
                </c:pt>
                <c:pt idx="1382">
                  <c:v>92.61</c:v>
                </c:pt>
                <c:pt idx="1383">
                  <c:v>93.1</c:v>
                </c:pt>
                <c:pt idx="1384">
                  <c:v>92.73</c:v>
                </c:pt>
                <c:pt idx="1385">
                  <c:v>92.15000000000001</c:v>
                </c:pt>
                <c:pt idx="1386">
                  <c:v>91.94</c:v>
                </c:pt>
                <c:pt idx="1387">
                  <c:v>92.78</c:v>
                </c:pt>
                <c:pt idx="1388">
                  <c:v>92.98</c:v>
                </c:pt>
                <c:pt idx="1389">
                  <c:v>93.0</c:v>
                </c:pt>
                <c:pt idx="1390">
                  <c:v>92.99</c:v>
                </c:pt>
                <c:pt idx="1391">
                  <c:v>92.56</c:v>
                </c:pt>
              </c:numCache>
            </c:numRef>
          </c:val>
          <c:smooth val="0"/>
        </c:ser>
        <c:dLbls>
          <c:showLegendKey val="0"/>
          <c:showVal val="0"/>
          <c:showCatName val="0"/>
          <c:showSerName val="0"/>
          <c:showPercent val="0"/>
          <c:showBubbleSize val="0"/>
        </c:dLbls>
        <c:marker val="1"/>
        <c:smooth val="0"/>
        <c:axId val="2077063320"/>
        <c:axId val="2076182280"/>
      </c:lineChart>
      <c:dateAx>
        <c:axId val="2077063320"/>
        <c:scaling>
          <c:orientation val="minMax"/>
        </c:scaling>
        <c:delete val="0"/>
        <c:axPos val="b"/>
        <c:numFmt formatCode="d\-mmm\-yy" sourceLinked="1"/>
        <c:majorTickMark val="out"/>
        <c:minorTickMark val="none"/>
        <c:tickLblPos val="nextTo"/>
        <c:txPr>
          <a:bodyPr/>
          <a:lstStyle/>
          <a:p>
            <a:pPr>
              <a:defRPr>
                <a:solidFill>
                  <a:srgbClr val="FFFFFF"/>
                </a:solidFill>
              </a:defRPr>
            </a:pPr>
            <a:endParaRPr lang="en-US"/>
          </a:p>
        </c:txPr>
        <c:crossAx val="2076182280"/>
        <c:crosses val="autoZero"/>
        <c:auto val="1"/>
        <c:lblOffset val="100"/>
        <c:baseTimeUnit val="days"/>
      </c:dateAx>
      <c:valAx>
        <c:axId val="2076182280"/>
        <c:scaling>
          <c:orientation val="minMax"/>
          <c:min val="70.0"/>
        </c:scaling>
        <c:delete val="0"/>
        <c:axPos val="l"/>
        <c:majorGridlines/>
        <c:numFmt formatCode="General" sourceLinked="1"/>
        <c:majorTickMark val="out"/>
        <c:minorTickMark val="none"/>
        <c:tickLblPos val="nextTo"/>
        <c:txPr>
          <a:bodyPr/>
          <a:lstStyle/>
          <a:p>
            <a:pPr>
              <a:defRPr>
                <a:solidFill>
                  <a:srgbClr val="FFFFFF"/>
                </a:solidFill>
              </a:defRPr>
            </a:pPr>
            <a:endParaRPr lang="en-US"/>
          </a:p>
        </c:txPr>
        <c:crossAx val="2077063320"/>
        <c:crosses val="autoZero"/>
        <c:crossBetween val="between"/>
      </c:valAx>
    </c:plotArea>
    <c:legend>
      <c:legendPos val="r"/>
      <c:layout/>
      <c:overlay val="0"/>
      <c:txPr>
        <a:bodyPr/>
        <a:lstStyle/>
        <a:p>
          <a:pPr rtl="0">
            <a:defRPr b="1">
              <a:solidFill>
                <a:srgbClr val="AD0101"/>
              </a:solidFill>
            </a:defRPr>
          </a:pPr>
          <a:endParaRPr lang="en-US"/>
        </a:p>
      </c:txPr>
    </c:legend>
    <c:plotVisOnly val="1"/>
    <c:dispBlanksAs val="gap"/>
    <c:showDLblsOverMax val="0"/>
  </c:chart>
  <c:spPr>
    <a:effectLst>
      <a:outerShdw blurRad="50800" dist="38100" algn="l" rotWithShape="0">
        <a:prstClr val="black">
          <a:alpha val="40000"/>
        </a:prstClr>
      </a:outerShdw>
    </a:effectLst>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solidFill>
                  <a:schemeClr val="bg1"/>
                </a:solidFill>
              </a:defRPr>
            </a:pPr>
            <a:r>
              <a:rPr lang="en-US" sz="3200" dirty="0">
                <a:solidFill>
                  <a:schemeClr val="bg1"/>
                </a:solidFill>
              </a:rPr>
              <a:t>CHY to JPY</a:t>
            </a:r>
          </a:p>
        </c:rich>
      </c:tx>
      <c:layout/>
      <c:overlay val="0"/>
    </c:title>
    <c:autoTitleDeleted val="0"/>
    <c:plotArea>
      <c:layout/>
      <c:lineChart>
        <c:grouping val="standard"/>
        <c:varyColors val="0"/>
        <c:ser>
          <c:idx val="0"/>
          <c:order val="0"/>
          <c:tx>
            <c:strRef>
              <c:f>Sheet1!$B$1</c:f>
              <c:strCache>
                <c:ptCount val="1"/>
                <c:pt idx="0">
                  <c:v>CHY to JPY</c:v>
                </c:pt>
              </c:strCache>
            </c:strRef>
          </c:tx>
          <c:spPr>
            <a:ln w="38100"/>
          </c:spPr>
          <c:marker>
            <c:symbol val="none"/>
          </c:marker>
          <c:cat>
            <c:numRef>
              <c:f>Sheet1!$A$2:$A$1393</c:f>
              <c:numCache>
                <c:formatCode>d\-mmm\-yy</c:formatCode>
                <c:ptCount val="1392"/>
                <c:pt idx="0">
                  <c:v>41570.0</c:v>
                </c:pt>
                <c:pt idx="1">
                  <c:v>41569.0</c:v>
                </c:pt>
                <c:pt idx="2">
                  <c:v>41568.0</c:v>
                </c:pt>
                <c:pt idx="3">
                  <c:v>41567.0</c:v>
                </c:pt>
                <c:pt idx="4">
                  <c:v>41566.0</c:v>
                </c:pt>
                <c:pt idx="5">
                  <c:v>41565.0</c:v>
                </c:pt>
                <c:pt idx="6">
                  <c:v>41564.0</c:v>
                </c:pt>
                <c:pt idx="7">
                  <c:v>41563.0</c:v>
                </c:pt>
                <c:pt idx="8">
                  <c:v>41562.0</c:v>
                </c:pt>
                <c:pt idx="9">
                  <c:v>41561.0</c:v>
                </c:pt>
                <c:pt idx="10">
                  <c:v>41560.0</c:v>
                </c:pt>
                <c:pt idx="11">
                  <c:v>41559.0</c:v>
                </c:pt>
                <c:pt idx="12">
                  <c:v>41558.0</c:v>
                </c:pt>
                <c:pt idx="13">
                  <c:v>41557.0</c:v>
                </c:pt>
                <c:pt idx="14">
                  <c:v>41556.0</c:v>
                </c:pt>
                <c:pt idx="15">
                  <c:v>41555.0</c:v>
                </c:pt>
                <c:pt idx="16">
                  <c:v>41554.0</c:v>
                </c:pt>
                <c:pt idx="17">
                  <c:v>41553.0</c:v>
                </c:pt>
                <c:pt idx="18">
                  <c:v>41552.0</c:v>
                </c:pt>
                <c:pt idx="19">
                  <c:v>41551.0</c:v>
                </c:pt>
                <c:pt idx="20">
                  <c:v>41550.0</c:v>
                </c:pt>
                <c:pt idx="21">
                  <c:v>41549.0</c:v>
                </c:pt>
                <c:pt idx="22">
                  <c:v>41548.0</c:v>
                </c:pt>
                <c:pt idx="23">
                  <c:v>41547.0</c:v>
                </c:pt>
                <c:pt idx="24">
                  <c:v>41546.0</c:v>
                </c:pt>
                <c:pt idx="25">
                  <c:v>41545.0</c:v>
                </c:pt>
                <c:pt idx="26">
                  <c:v>41544.0</c:v>
                </c:pt>
                <c:pt idx="27">
                  <c:v>41543.0</c:v>
                </c:pt>
                <c:pt idx="28">
                  <c:v>41542.0</c:v>
                </c:pt>
                <c:pt idx="29">
                  <c:v>41541.0</c:v>
                </c:pt>
                <c:pt idx="30">
                  <c:v>41540.0</c:v>
                </c:pt>
                <c:pt idx="31">
                  <c:v>41539.0</c:v>
                </c:pt>
                <c:pt idx="32">
                  <c:v>41538.0</c:v>
                </c:pt>
                <c:pt idx="33">
                  <c:v>41537.0</c:v>
                </c:pt>
                <c:pt idx="34">
                  <c:v>41536.0</c:v>
                </c:pt>
                <c:pt idx="35">
                  <c:v>41535.0</c:v>
                </c:pt>
                <c:pt idx="36">
                  <c:v>41534.0</c:v>
                </c:pt>
                <c:pt idx="37">
                  <c:v>41533.0</c:v>
                </c:pt>
                <c:pt idx="38">
                  <c:v>41532.0</c:v>
                </c:pt>
                <c:pt idx="39">
                  <c:v>41531.0</c:v>
                </c:pt>
                <c:pt idx="40">
                  <c:v>41530.0</c:v>
                </c:pt>
                <c:pt idx="41">
                  <c:v>41529.0</c:v>
                </c:pt>
                <c:pt idx="42">
                  <c:v>41528.0</c:v>
                </c:pt>
                <c:pt idx="43">
                  <c:v>41527.0</c:v>
                </c:pt>
                <c:pt idx="44">
                  <c:v>41526.0</c:v>
                </c:pt>
                <c:pt idx="45">
                  <c:v>41525.0</c:v>
                </c:pt>
                <c:pt idx="46">
                  <c:v>41524.0</c:v>
                </c:pt>
                <c:pt idx="47">
                  <c:v>41523.0</c:v>
                </c:pt>
                <c:pt idx="48">
                  <c:v>41522.0</c:v>
                </c:pt>
                <c:pt idx="49">
                  <c:v>41521.0</c:v>
                </c:pt>
                <c:pt idx="50">
                  <c:v>41520.0</c:v>
                </c:pt>
                <c:pt idx="51">
                  <c:v>41519.0</c:v>
                </c:pt>
                <c:pt idx="52">
                  <c:v>41518.0</c:v>
                </c:pt>
                <c:pt idx="53">
                  <c:v>41517.0</c:v>
                </c:pt>
                <c:pt idx="54">
                  <c:v>41516.0</c:v>
                </c:pt>
                <c:pt idx="55">
                  <c:v>41515.0</c:v>
                </c:pt>
                <c:pt idx="56">
                  <c:v>41514.0</c:v>
                </c:pt>
                <c:pt idx="57">
                  <c:v>41513.0</c:v>
                </c:pt>
                <c:pt idx="58">
                  <c:v>41512.0</c:v>
                </c:pt>
                <c:pt idx="59">
                  <c:v>41511.0</c:v>
                </c:pt>
                <c:pt idx="60">
                  <c:v>41510.0</c:v>
                </c:pt>
                <c:pt idx="61">
                  <c:v>41509.0</c:v>
                </c:pt>
                <c:pt idx="62">
                  <c:v>41508.0</c:v>
                </c:pt>
                <c:pt idx="63">
                  <c:v>41507.0</c:v>
                </c:pt>
                <c:pt idx="64">
                  <c:v>41506.0</c:v>
                </c:pt>
                <c:pt idx="65">
                  <c:v>41505.0</c:v>
                </c:pt>
                <c:pt idx="66">
                  <c:v>41504.0</c:v>
                </c:pt>
                <c:pt idx="67">
                  <c:v>41503.0</c:v>
                </c:pt>
                <c:pt idx="68">
                  <c:v>41502.0</c:v>
                </c:pt>
                <c:pt idx="69">
                  <c:v>41501.0</c:v>
                </c:pt>
                <c:pt idx="70">
                  <c:v>41500.0</c:v>
                </c:pt>
                <c:pt idx="71">
                  <c:v>41499.0</c:v>
                </c:pt>
                <c:pt idx="72">
                  <c:v>41498.0</c:v>
                </c:pt>
                <c:pt idx="73">
                  <c:v>41497.0</c:v>
                </c:pt>
                <c:pt idx="74">
                  <c:v>41496.0</c:v>
                </c:pt>
                <c:pt idx="75">
                  <c:v>41495.0</c:v>
                </c:pt>
                <c:pt idx="76">
                  <c:v>41494.0</c:v>
                </c:pt>
                <c:pt idx="77">
                  <c:v>41493.0</c:v>
                </c:pt>
                <c:pt idx="78">
                  <c:v>41492.0</c:v>
                </c:pt>
                <c:pt idx="79">
                  <c:v>41491.0</c:v>
                </c:pt>
                <c:pt idx="80">
                  <c:v>41490.0</c:v>
                </c:pt>
                <c:pt idx="81">
                  <c:v>41489.0</c:v>
                </c:pt>
                <c:pt idx="82">
                  <c:v>41488.0</c:v>
                </c:pt>
                <c:pt idx="83">
                  <c:v>41487.0</c:v>
                </c:pt>
                <c:pt idx="84">
                  <c:v>41486.0</c:v>
                </c:pt>
                <c:pt idx="85">
                  <c:v>41485.0</c:v>
                </c:pt>
                <c:pt idx="86">
                  <c:v>41484.0</c:v>
                </c:pt>
                <c:pt idx="87">
                  <c:v>41483.0</c:v>
                </c:pt>
                <c:pt idx="88">
                  <c:v>41482.0</c:v>
                </c:pt>
                <c:pt idx="89">
                  <c:v>41481.0</c:v>
                </c:pt>
                <c:pt idx="90">
                  <c:v>41480.0</c:v>
                </c:pt>
                <c:pt idx="91">
                  <c:v>41479.0</c:v>
                </c:pt>
                <c:pt idx="92">
                  <c:v>41478.0</c:v>
                </c:pt>
                <c:pt idx="93">
                  <c:v>41477.0</c:v>
                </c:pt>
                <c:pt idx="94">
                  <c:v>41476.0</c:v>
                </c:pt>
                <c:pt idx="95">
                  <c:v>41475.0</c:v>
                </c:pt>
                <c:pt idx="96">
                  <c:v>41474.0</c:v>
                </c:pt>
                <c:pt idx="97">
                  <c:v>41473.0</c:v>
                </c:pt>
                <c:pt idx="98">
                  <c:v>41472.0</c:v>
                </c:pt>
                <c:pt idx="99">
                  <c:v>41471.0</c:v>
                </c:pt>
                <c:pt idx="100">
                  <c:v>41470.0</c:v>
                </c:pt>
                <c:pt idx="101">
                  <c:v>41469.0</c:v>
                </c:pt>
                <c:pt idx="102">
                  <c:v>41468.0</c:v>
                </c:pt>
                <c:pt idx="103">
                  <c:v>41467.0</c:v>
                </c:pt>
                <c:pt idx="104">
                  <c:v>41466.0</c:v>
                </c:pt>
                <c:pt idx="105">
                  <c:v>41465.0</c:v>
                </c:pt>
                <c:pt idx="106">
                  <c:v>41464.0</c:v>
                </c:pt>
                <c:pt idx="107">
                  <c:v>41463.0</c:v>
                </c:pt>
                <c:pt idx="108">
                  <c:v>41462.0</c:v>
                </c:pt>
                <c:pt idx="109">
                  <c:v>41461.0</c:v>
                </c:pt>
                <c:pt idx="110">
                  <c:v>41460.0</c:v>
                </c:pt>
                <c:pt idx="111">
                  <c:v>41459.0</c:v>
                </c:pt>
                <c:pt idx="112">
                  <c:v>41458.0</c:v>
                </c:pt>
                <c:pt idx="113">
                  <c:v>41457.0</c:v>
                </c:pt>
                <c:pt idx="114">
                  <c:v>41456.0</c:v>
                </c:pt>
                <c:pt idx="115">
                  <c:v>41455.0</c:v>
                </c:pt>
                <c:pt idx="116">
                  <c:v>41454.0</c:v>
                </c:pt>
                <c:pt idx="117">
                  <c:v>41453.0</c:v>
                </c:pt>
                <c:pt idx="118">
                  <c:v>41452.0</c:v>
                </c:pt>
                <c:pt idx="119">
                  <c:v>41451.0</c:v>
                </c:pt>
                <c:pt idx="120">
                  <c:v>41450.0</c:v>
                </c:pt>
                <c:pt idx="121">
                  <c:v>41449.0</c:v>
                </c:pt>
                <c:pt idx="122">
                  <c:v>41448.0</c:v>
                </c:pt>
                <c:pt idx="123">
                  <c:v>41447.0</c:v>
                </c:pt>
                <c:pt idx="124">
                  <c:v>41446.0</c:v>
                </c:pt>
                <c:pt idx="125">
                  <c:v>41445.0</c:v>
                </c:pt>
                <c:pt idx="126">
                  <c:v>41444.0</c:v>
                </c:pt>
                <c:pt idx="127">
                  <c:v>41443.0</c:v>
                </c:pt>
                <c:pt idx="128">
                  <c:v>41442.0</c:v>
                </c:pt>
                <c:pt idx="129">
                  <c:v>41441.0</c:v>
                </c:pt>
                <c:pt idx="130">
                  <c:v>41440.0</c:v>
                </c:pt>
                <c:pt idx="131">
                  <c:v>41439.0</c:v>
                </c:pt>
                <c:pt idx="132">
                  <c:v>41438.0</c:v>
                </c:pt>
                <c:pt idx="133">
                  <c:v>41437.0</c:v>
                </c:pt>
                <c:pt idx="134">
                  <c:v>41436.0</c:v>
                </c:pt>
                <c:pt idx="135">
                  <c:v>41435.0</c:v>
                </c:pt>
                <c:pt idx="136">
                  <c:v>41434.0</c:v>
                </c:pt>
                <c:pt idx="137">
                  <c:v>41433.0</c:v>
                </c:pt>
                <c:pt idx="138">
                  <c:v>41432.0</c:v>
                </c:pt>
                <c:pt idx="139">
                  <c:v>41431.0</c:v>
                </c:pt>
                <c:pt idx="140">
                  <c:v>41430.0</c:v>
                </c:pt>
                <c:pt idx="141">
                  <c:v>41429.0</c:v>
                </c:pt>
                <c:pt idx="142">
                  <c:v>41428.0</c:v>
                </c:pt>
                <c:pt idx="143">
                  <c:v>41427.0</c:v>
                </c:pt>
                <c:pt idx="144">
                  <c:v>41426.0</c:v>
                </c:pt>
                <c:pt idx="145">
                  <c:v>41425.0</c:v>
                </c:pt>
                <c:pt idx="146">
                  <c:v>41424.0</c:v>
                </c:pt>
                <c:pt idx="147">
                  <c:v>41423.0</c:v>
                </c:pt>
                <c:pt idx="148">
                  <c:v>41422.0</c:v>
                </c:pt>
                <c:pt idx="149">
                  <c:v>41421.0</c:v>
                </c:pt>
                <c:pt idx="150">
                  <c:v>41420.0</c:v>
                </c:pt>
                <c:pt idx="151">
                  <c:v>41419.0</c:v>
                </c:pt>
                <c:pt idx="152">
                  <c:v>41418.0</c:v>
                </c:pt>
                <c:pt idx="153">
                  <c:v>41417.0</c:v>
                </c:pt>
                <c:pt idx="154">
                  <c:v>41416.0</c:v>
                </c:pt>
                <c:pt idx="155">
                  <c:v>41415.0</c:v>
                </c:pt>
                <c:pt idx="156">
                  <c:v>41414.0</c:v>
                </c:pt>
                <c:pt idx="157">
                  <c:v>41413.0</c:v>
                </c:pt>
                <c:pt idx="158">
                  <c:v>41412.0</c:v>
                </c:pt>
                <c:pt idx="159">
                  <c:v>41411.0</c:v>
                </c:pt>
                <c:pt idx="160">
                  <c:v>41410.0</c:v>
                </c:pt>
                <c:pt idx="161">
                  <c:v>41409.0</c:v>
                </c:pt>
                <c:pt idx="162">
                  <c:v>41408.0</c:v>
                </c:pt>
                <c:pt idx="163">
                  <c:v>41407.0</c:v>
                </c:pt>
                <c:pt idx="164">
                  <c:v>41406.0</c:v>
                </c:pt>
                <c:pt idx="165">
                  <c:v>41405.0</c:v>
                </c:pt>
                <c:pt idx="166">
                  <c:v>41404.0</c:v>
                </c:pt>
                <c:pt idx="167">
                  <c:v>41403.0</c:v>
                </c:pt>
                <c:pt idx="168">
                  <c:v>41402.0</c:v>
                </c:pt>
                <c:pt idx="169">
                  <c:v>41401.0</c:v>
                </c:pt>
                <c:pt idx="170">
                  <c:v>41400.0</c:v>
                </c:pt>
                <c:pt idx="171">
                  <c:v>41399.0</c:v>
                </c:pt>
                <c:pt idx="172">
                  <c:v>41398.0</c:v>
                </c:pt>
                <c:pt idx="173">
                  <c:v>41397.0</c:v>
                </c:pt>
                <c:pt idx="174">
                  <c:v>41396.0</c:v>
                </c:pt>
                <c:pt idx="175">
                  <c:v>41395.0</c:v>
                </c:pt>
                <c:pt idx="176">
                  <c:v>41394.0</c:v>
                </c:pt>
                <c:pt idx="177">
                  <c:v>41393.0</c:v>
                </c:pt>
                <c:pt idx="178">
                  <c:v>41392.0</c:v>
                </c:pt>
                <c:pt idx="179">
                  <c:v>41391.0</c:v>
                </c:pt>
                <c:pt idx="180">
                  <c:v>41390.0</c:v>
                </c:pt>
                <c:pt idx="181">
                  <c:v>41389.0</c:v>
                </c:pt>
                <c:pt idx="182">
                  <c:v>41388.0</c:v>
                </c:pt>
                <c:pt idx="183">
                  <c:v>41387.0</c:v>
                </c:pt>
                <c:pt idx="184">
                  <c:v>41386.0</c:v>
                </c:pt>
                <c:pt idx="185">
                  <c:v>41385.0</c:v>
                </c:pt>
                <c:pt idx="186">
                  <c:v>41384.0</c:v>
                </c:pt>
                <c:pt idx="187">
                  <c:v>41383.0</c:v>
                </c:pt>
                <c:pt idx="188">
                  <c:v>41382.0</c:v>
                </c:pt>
                <c:pt idx="189">
                  <c:v>41381.0</c:v>
                </c:pt>
                <c:pt idx="190">
                  <c:v>41380.0</c:v>
                </c:pt>
                <c:pt idx="191">
                  <c:v>41379.0</c:v>
                </c:pt>
                <c:pt idx="192">
                  <c:v>41378.0</c:v>
                </c:pt>
                <c:pt idx="193">
                  <c:v>41377.0</c:v>
                </c:pt>
                <c:pt idx="194">
                  <c:v>41376.0</c:v>
                </c:pt>
                <c:pt idx="195">
                  <c:v>41375.0</c:v>
                </c:pt>
                <c:pt idx="196">
                  <c:v>41374.0</c:v>
                </c:pt>
                <c:pt idx="197">
                  <c:v>41373.0</c:v>
                </c:pt>
                <c:pt idx="198">
                  <c:v>41372.0</c:v>
                </c:pt>
                <c:pt idx="199">
                  <c:v>41371.0</c:v>
                </c:pt>
                <c:pt idx="200">
                  <c:v>41370.0</c:v>
                </c:pt>
                <c:pt idx="201">
                  <c:v>41369.0</c:v>
                </c:pt>
                <c:pt idx="202">
                  <c:v>41368.0</c:v>
                </c:pt>
                <c:pt idx="203">
                  <c:v>41367.0</c:v>
                </c:pt>
                <c:pt idx="204">
                  <c:v>41366.0</c:v>
                </c:pt>
                <c:pt idx="205">
                  <c:v>41365.0</c:v>
                </c:pt>
                <c:pt idx="206">
                  <c:v>41364.0</c:v>
                </c:pt>
                <c:pt idx="207">
                  <c:v>41363.0</c:v>
                </c:pt>
                <c:pt idx="208">
                  <c:v>41362.0</c:v>
                </c:pt>
                <c:pt idx="209">
                  <c:v>41361.0</c:v>
                </c:pt>
                <c:pt idx="210">
                  <c:v>41360.0</c:v>
                </c:pt>
                <c:pt idx="211">
                  <c:v>41359.0</c:v>
                </c:pt>
                <c:pt idx="212">
                  <c:v>41358.0</c:v>
                </c:pt>
                <c:pt idx="213">
                  <c:v>41357.0</c:v>
                </c:pt>
                <c:pt idx="214">
                  <c:v>41356.0</c:v>
                </c:pt>
                <c:pt idx="215">
                  <c:v>41355.0</c:v>
                </c:pt>
                <c:pt idx="216">
                  <c:v>41354.0</c:v>
                </c:pt>
                <c:pt idx="217">
                  <c:v>41353.0</c:v>
                </c:pt>
                <c:pt idx="218">
                  <c:v>41352.0</c:v>
                </c:pt>
                <c:pt idx="219">
                  <c:v>41351.0</c:v>
                </c:pt>
                <c:pt idx="220">
                  <c:v>41350.0</c:v>
                </c:pt>
                <c:pt idx="221">
                  <c:v>41349.0</c:v>
                </c:pt>
                <c:pt idx="222">
                  <c:v>41348.0</c:v>
                </c:pt>
                <c:pt idx="223">
                  <c:v>41347.0</c:v>
                </c:pt>
                <c:pt idx="224">
                  <c:v>41346.0</c:v>
                </c:pt>
                <c:pt idx="225">
                  <c:v>41345.0</c:v>
                </c:pt>
                <c:pt idx="226">
                  <c:v>41344.0</c:v>
                </c:pt>
                <c:pt idx="227">
                  <c:v>41343.0</c:v>
                </c:pt>
                <c:pt idx="228">
                  <c:v>41342.0</c:v>
                </c:pt>
                <c:pt idx="229">
                  <c:v>41341.0</c:v>
                </c:pt>
                <c:pt idx="230">
                  <c:v>41340.0</c:v>
                </c:pt>
                <c:pt idx="231">
                  <c:v>41339.0</c:v>
                </c:pt>
                <c:pt idx="232">
                  <c:v>41338.0</c:v>
                </c:pt>
                <c:pt idx="233">
                  <c:v>41337.0</c:v>
                </c:pt>
                <c:pt idx="234">
                  <c:v>41336.0</c:v>
                </c:pt>
                <c:pt idx="235">
                  <c:v>41335.0</c:v>
                </c:pt>
                <c:pt idx="236">
                  <c:v>41334.0</c:v>
                </c:pt>
                <c:pt idx="237">
                  <c:v>41333.0</c:v>
                </c:pt>
                <c:pt idx="238">
                  <c:v>41332.0</c:v>
                </c:pt>
                <c:pt idx="239">
                  <c:v>41331.0</c:v>
                </c:pt>
                <c:pt idx="240">
                  <c:v>41330.0</c:v>
                </c:pt>
                <c:pt idx="241">
                  <c:v>41329.0</c:v>
                </c:pt>
                <c:pt idx="242">
                  <c:v>41328.0</c:v>
                </c:pt>
                <c:pt idx="243">
                  <c:v>41327.0</c:v>
                </c:pt>
                <c:pt idx="244">
                  <c:v>41326.0</c:v>
                </c:pt>
                <c:pt idx="245">
                  <c:v>41325.0</c:v>
                </c:pt>
                <c:pt idx="246">
                  <c:v>41324.0</c:v>
                </c:pt>
                <c:pt idx="247">
                  <c:v>41323.0</c:v>
                </c:pt>
                <c:pt idx="248">
                  <c:v>41322.0</c:v>
                </c:pt>
                <c:pt idx="249">
                  <c:v>41321.0</c:v>
                </c:pt>
                <c:pt idx="250">
                  <c:v>41320.0</c:v>
                </c:pt>
                <c:pt idx="251">
                  <c:v>41319.0</c:v>
                </c:pt>
                <c:pt idx="252">
                  <c:v>41318.0</c:v>
                </c:pt>
                <c:pt idx="253">
                  <c:v>41317.0</c:v>
                </c:pt>
                <c:pt idx="254">
                  <c:v>41316.0</c:v>
                </c:pt>
                <c:pt idx="255">
                  <c:v>41315.0</c:v>
                </c:pt>
                <c:pt idx="256">
                  <c:v>41314.0</c:v>
                </c:pt>
                <c:pt idx="257">
                  <c:v>41313.0</c:v>
                </c:pt>
                <c:pt idx="258">
                  <c:v>41312.0</c:v>
                </c:pt>
                <c:pt idx="259">
                  <c:v>41311.0</c:v>
                </c:pt>
                <c:pt idx="260">
                  <c:v>41310.0</c:v>
                </c:pt>
                <c:pt idx="261">
                  <c:v>41309.0</c:v>
                </c:pt>
                <c:pt idx="262">
                  <c:v>41308.0</c:v>
                </c:pt>
                <c:pt idx="263">
                  <c:v>41307.0</c:v>
                </c:pt>
                <c:pt idx="264">
                  <c:v>41306.0</c:v>
                </c:pt>
                <c:pt idx="265">
                  <c:v>41305.0</c:v>
                </c:pt>
                <c:pt idx="266">
                  <c:v>41304.0</c:v>
                </c:pt>
                <c:pt idx="267">
                  <c:v>41303.0</c:v>
                </c:pt>
                <c:pt idx="268">
                  <c:v>41302.0</c:v>
                </c:pt>
                <c:pt idx="269">
                  <c:v>41301.0</c:v>
                </c:pt>
                <c:pt idx="270">
                  <c:v>41300.0</c:v>
                </c:pt>
                <c:pt idx="271">
                  <c:v>41299.0</c:v>
                </c:pt>
                <c:pt idx="272">
                  <c:v>41298.0</c:v>
                </c:pt>
                <c:pt idx="273">
                  <c:v>41297.0</c:v>
                </c:pt>
                <c:pt idx="274">
                  <c:v>41296.0</c:v>
                </c:pt>
                <c:pt idx="275">
                  <c:v>41295.0</c:v>
                </c:pt>
                <c:pt idx="276">
                  <c:v>41294.0</c:v>
                </c:pt>
                <c:pt idx="277">
                  <c:v>41293.0</c:v>
                </c:pt>
                <c:pt idx="278">
                  <c:v>41292.0</c:v>
                </c:pt>
                <c:pt idx="279">
                  <c:v>41291.0</c:v>
                </c:pt>
                <c:pt idx="280">
                  <c:v>41290.0</c:v>
                </c:pt>
                <c:pt idx="281">
                  <c:v>41289.0</c:v>
                </c:pt>
                <c:pt idx="282">
                  <c:v>41288.0</c:v>
                </c:pt>
                <c:pt idx="283">
                  <c:v>41287.0</c:v>
                </c:pt>
                <c:pt idx="284">
                  <c:v>41286.0</c:v>
                </c:pt>
                <c:pt idx="285">
                  <c:v>41285.0</c:v>
                </c:pt>
                <c:pt idx="286">
                  <c:v>41284.0</c:v>
                </c:pt>
                <c:pt idx="287">
                  <c:v>41283.0</c:v>
                </c:pt>
                <c:pt idx="288">
                  <c:v>41282.0</c:v>
                </c:pt>
                <c:pt idx="289">
                  <c:v>41281.0</c:v>
                </c:pt>
                <c:pt idx="290">
                  <c:v>41280.0</c:v>
                </c:pt>
                <c:pt idx="291">
                  <c:v>41279.0</c:v>
                </c:pt>
                <c:pt idx="292">
                  <c:v>41278.0</c:v>
                </c:pt>
                <c:pt idx="293">
                  <c:v>41277.0</c:v>
                </c:pt>
                <c:pt idx="294">
                  <c:v>41276.0</c:v>
                </c:pt>
                <c:pt idx="295">
                  <c:v>41275.0</c:v>
                </c:pt>
                <c:pt idx="296">
                  <c:v>41274.0</c:v>
                </c:pt>
                <c:pt idx="297">
                  <c:v>41273.0</c:v>
                </c:pt>
                <c:pt idx="298">
                  <c:v>41272.0</c:v>
                </c:pt>
                <c:pt idx="299">
                  <c:v>41271.0</c:v>
                </c:pt>
                <c:pt idx="300">
                  <c:v>41270.0</c:v>
                </c:pt>
                <c:pt idx="301">
                  <c:v>41269.0</c:v>
                </c:pt>
                <c:pt idx="302">
                  <c:v>41268.0</c:v>
                </c:pt>
                <c:pt idx="303">
                  <c:v>41267.0</c:v>
                </c:pt>
                <c:pt idx="304">
                  <c:v>41266.0</c:v>
                </c:pt>
                <c:pt idx="305">
                  <c:v>41265.0</c:v>
                </c:pt>
                <c:pt idx="306">
                  <c:v>41264.0</c:v>
                </c:pt>
                <c:pt idx="307">
                  <c:v>41263.0</c:v>
                </c:pt>
                <c:pt idx="308">
                  <c:v>41262.0</c:v>
                </c:pt>
                <c:pt idx="309">
                  <c:v>41261.0</c:v>
                </c:pt>
                <c:pt idx="310">
                  <c:v>41260.0</c:v>
                </c:pt>
                <c:pt idx="311">
                  <c:v>41259.0</c:v>
                </c:pt>
                <c:pt idx="312">
                  <c:v>41258.0</c:v>
                </c:pt>
                <c:pt idx="313">
                  <c:v>41257.0</c:v>
                </c:pt>
                <c:pt idx="314">
                  <c:v>41256.0</c:v>
                </c:pt>
                <c:pt idx="315">
                  <c:v>41255.0</c:v>
                </c:pt>
                <c:pt idx="316">
                  <c:v>41254.0</c:v>
                </c:pt>
                <c:pt idx="317">
                  <c:v>41253.0</c:v>
                </c:pt>
                <c:pt idx="318">
                  <c:v>41252.0</c:v>
                </c:pt>
                <c:pt idx="319">
                  <c:v>41251.0</c:v>
                </c:pt>
                <c:pt idx="320">
                  <c:v>41250.0</c:v>
                </c:pt>
                <c:pt idx="321">
                  <c:v>41249.0</c:v>
                </c:pt>
                <c:pt idx="322">
                  <c:v>41248.0</c:v>
                </c:pt>
                <c:pt idx="323">
                  <c:v>41247.0</c:v>
                </c:pt>
                <c:pt idx="324">
                  <c:v>41246.0</c:v>
                </c:pt>
                <c:pt idx="325">
                  <c:v>41245.0</c:v>
                </c:pt>
                <c:pt idx="326">
                  <c:v>41244.0</c:v>
                </c:pt>
                <c:pt idx="327">
                  <c:v>41243.0</c:v>
                </c:pt>
                <c:pt idx="328">
                  <c:v>41242.0</c:v>
                </c:pt>
                <c:pt idx="329">
                  <c:v>41241.0</c:v>
                </c:pt>
                <c:pt idx="330">
                  <c:v>41240.0</c:v>
                </c:pt>
                <c:pt idx="331">
                  <c:v>41239.0</c:v>
                </c:pt>
                <c:pt idx="332">
                  <c:v>41238.0</c:v>
                </c:pt>
                <c:pt idx="333">
                  <c:v>41237.0</c:v>
                </c:pt>
                <c:pt idx="334">
                  <c:v>41236.0</c:v>
                </c:pt>
                <c:pt idx="335">
                  <c:v>41235.0</c:v>
                </c:pt>
                <c:pt idx="336">
                  <c:v>41234.0</c:v>
                </c:pt>
                <c:pt idx="337">
                  <c:v>41233.0</c:v>
                </c:pt>
                <c:pt idx="338">
                  <c:v>41232.0</c:v>
                </c:pt>
                <c:pt idx="339">
                  <c:v>41231.0</c:v>
                </c:pt>
                <c:pt idx="340">
                  <c:v>41230.0</c:v>
                </c:pt>
                <c:pt idx="341">
                  <c:v>41229.0</c:v>
                </c:pt>
                <c:pt idx="342">
                  <c:v>41228.0</c:v>
                </c:pt>
                <c:pt idx="343">
                  <c:v>41227.0</c:v>
                </c:pt>
                <c:pt idx="344">
                  <c:v>41226.0</c:v>
                </c:pt>
                <c:pt idx="345">
                  <c:v>41225.0</c:v>
                </c:pt>
                <c:pt idx="346">
                  <c:v>41224.0</c:v>
                </c:pt>
                <c:pt idx="347">
                  <c:v>41223.0</c:v>
                </c:pt>
                <c:pt idx="348">
                  <c:v>41222.0</c:v>
                </c:pt>
                <c:pt idx="349">
                  <c:v>41221.0</c:v>
                </c:pt>
                <c:pt idx="350">
                  <c:v>41220.0</c:v>
                </c:pt>
                <c:pt idx="351">
                  <c:v>41219.0</c:v>
                </c:pt>
                <c:pt idx="352">
                  <c:v>41218.0</c:v>
                </c:pt>
                <c:pt idx="353">
                  <c:v>41217.0</c:v>
                </c:pt>
                <c:pt idx="354">
                  <c:v>41216.0</c:v>
                </c:pt>
                <c:pt idx="355">
                  <c:v>41215.0</c:v>
                </c:pt>
                <c:pt idx="356">
                  <c:v>41214.0</c:v>
                </c:pt>
                <c:pt idx="357">
                  <c:v>41213.0</c:v>
                </c:pt>
                <c:pt idx="358">
                  <c:v>41212.0</c:v>
                </c:pt>
                <c:pt idx="359">
                  <c:v>41211.0</c:v>
                </c:pt>
                <c:pt idx="360">
                  <c:v>41210.0</c:v>
                </c:pt>
                <c:pt idx="361">
                  <c:v>41209.0</c:v>
                </c:pt>
                <c:pt idx="362">
                  <c:v>41208.0</c:v>
                </c:pt>
                <c:pt idx="363">
                  <c:v>41207.0</c:v>
                </c:pt>
                <c:pt idx="364">
                  <c:v>41206.0</c:v>
                </c:pt>
                <c:pt idx="365">
                  <c:v>41205.0</c:v>
                </c:pt>
                <c:pt idx="366">
                  <c:v>41204.0</c:v>
                </c:pt>
                <c:pt idx="367">
                  <c:v>41203.0</c:v>
                </c:pt>
                <c:pt idx="368">
                  <c:v>41202.0</c:v>
                </c:pt>
                <c:pt idx="369">
                  <c:v>41201.0</c:v>
                </c:pt>
                <c:pt idx="370">
                  <c:v>41200.0</c:v>
                </c:pt>
                <c:pt idx="371">
                  <c:v>41199.0</c:v>
                </c:pt>
                <c:pt idx="372">
                  <c:v>41198.0</c:v>
                </c:pt>
                <c:pt idx="373">
                  <c:v>41197.0</c:v>
                </c:pt>
                <c:pt idx="374">
                  <c:v>41196.0</c:v>
                </c:pt>
                <c:pt idx="375">
                  <c:v>41195.0</c:v>
                </c:pt>
                <c:pt idx="376">
                  <c:v>41194.0</c:v>
                </c:pt>
                <c:pt idx="377">
                  <c:v>41193.0</c:v>
                </c:pt>
                <c:pt idx="378">
                  <c:v>41192.0</c:v>
                </c:pt>
                <c:pt idx="379">
                  <c:v>41191.0</c:v>
                </c:pt>
                <c:pt idx="380">
                  <c:v>41190.0</c:v>
                </c:pt>
                <c:pt idx="381">
                  <c:v>41189.0</c:v>
                </c:pt>
                <c:pt idx="382">
                  <c:v>41188.0</c:v>
                </c:pt>
                <c:pt idx="383">
                  <c:v>41187.0</c:v>
                </c:pt>
                <c:pt idx="384">
                  <c:v>41186.0</c:v>
                </c:pt>
                <c:pt idx="385">
                  <c:v>41185.0</c:v>
                </c:pt>
                <c:pt idx="386">
                  <c:v>41184.0</c:v>
                </c:pt>
                <c:pt idx="387">
                  <c:v>41183.0</c:v>
                </c:pt>
                <c:pt idx="388">
                  <c:v>41182.0</c:v>
                </c:pt>
                <c:pt idx="389">
                  <c:v>41181.0</c:v>
                </c:pt>
                <c:pt idx="390">
                  <c:v>41180.0</c:v>
                </c:pt>
                <c:pt idx="391">
                  <c:v>41179.0</c:v>
                </c:pt>
                <c:pt idx="392">
                  <c:v>41178.0</c:v>
                </c:pt>
                <c:pt idx="393">
                  <c:v>41177.0</c:v>
                </c:pt>
                <c:pt idx="394">
                  <c:v>41176.0</c:v>
                </c:pt>
                <c:pt idx="395">
                  <c:v>41175.0</c:v>
                </c:pt>
                <c:pt idx="396">
                  <c:v>41174.0</c:v>
                </c:pt>
                <c:pt idx="397">
                  <c:v>41173.0</c:v>
                </c:pt>
                <c:pt idx="398">
                  <c:v>41172.0</c:v>
                </c:pt>
                <c:pt idx="399">
                  <c:v>41171.0</c:v>
                </c:pt>
                <c:pt idx="400">
                  <c:v>41170.0</c:v>
                </c:pt>
                <c:pt idx="401">
                  <c:v>41169.0</c:v>
                </c:pt>
                <c:pt idx="402">
                  <c:v>41168.0</c:v>
                </c:pt>
                <c:pt idx="403">
                  <c:v>41167.0</c:v>
                </c:pt>
                <c:pt idx="404">
                  <c:v>41166.0</c:v>
                </c:pt>
                <c:pt idx="405">
                  <c:v>41165.0</c:v>
                </c:pt>
                <c:pt idx="406">
                  <c:v>41164.0</c:v>
                </c:pt>
                <c:pt idx="407">
                  <c:v>41163.0</c:v>
                </c:pt>
                <c:pt idx="408">
                  <c:v>41162.0</c:v>
                </c:pt>
                <c:pt idx="409">
                  <c:v>41161.0</c:v>
                </c:pt>
                <c:pt idx="410">
                  <c:v>41160.0</c:v>
                </c:pt>
                <c:pt idx="411">
                  <c:v>41159.0</c:v>
                </c:pt>
                <c:pt idx="412">
                  <c:v>41158.0</c:v>
                </c:pt>
                <c:pt idx="413">
                  <c:v>41157.0</c:v>
                </c:pt>
                <c:pt idx="414">
                  <c:v>41156.0</c:v>
                </c:pt>
                <c:pt idx="415">
                  <c:v>41155.0</c:v>
                </c:pt>
                <c:pt idx="416">
                  <c:v>41154.0</c:v>
                </c:pt>
                <c:pt idx="417">
                  <c:v>41153.0</c:v>
                </c:pt>
                <c:pt idx="418">
                  <c:v>41152.0</c:v>
                </c:pt>
                <c:pt idx="419">
                  <c:v>41151.0</c:v>
                </c:pt>
                <c:pt idx="420">
                  <c:v>41150.0</c:v>
                </c:pt>
                <c:pt idx="421">
                  <c:v>41149.0</c:v>
                </c:pt>
                <c:pt idx="422">
                  <c:v>41148.0</c:v>
                </c:pt>
                <c:pt idx="423">
                  <c:v>41147.0</c:v>
                </c:pt>
                <c:pt idx="424">
                  <c:v>41146.0</c:v>
                </c:pt>
                <c:pt idx="425">
                  <c:v>41145.0</c:v>
                </c:pt>
                <c:pt idx="426">
                  <c:v>41144.0</c:v>
                </c:pt>
                <c:pt idx="427">
                  <c:v>41143.0</c:v>
                </c:pt>
                <c:pt idx="428">
                  <c:v>41142.0</c:v>
                </c:pt>
                <c:pt idx="429">
                  <c:v>41141.0</c:v>
                </c:pt>
                <c:pt idx="430">
                  <c:v>41140.0</c:v>
                </c:pt>
                <c:pt idx="431">
                  <c:v>41139.0</c:v>
                </c:pt>
                <c:pt idx="432">
                  <c:v>41138.0</c:v>
                </c:pt>
                <c:pt idx="433">
                  <c:v>41137.0</c:v>
                </c:pt>
                <c:pt idx="434">
                  <c:v>41136.0</c:v>
                </c:pt>
                <c:pt idx="435">
                  <c:v>41135.0</c:v>
                </c:pt>
                <c:pt idx="436">
                  <c:v>41134.0</c:v>
                </c:pt>
                <c:pt idx="437">
                  <c:v>41133.0</c:v>
                </c:pt>
                <c:pt idx="438">
                  <c:v>41132.0</c:v>
                </c:pt>
                <c:pt idx="439">
                  <c:v>41131.0</c:v>
                </c:pt>
                <c:pt idx="440">
                  <c:v>41130.0</c:v>
                </c:pt>
                <c:pt idx="441">
                  <c:v>41129.0</c:v>
                </c:pt>
                <c:pt idx="442">
                  <c:v>41128.0</c:v>
                </c:pt>
                <c:pt idx="443">
                  <c:v>41127.0</c:v>
                </c:pt>
                <c:pt idx="444">
                  <c:v>41126.0</c:v>
                </c:pt>
                <c:pt idx="445">
                  <c:v>41125.0</c:v>
                </c:pt>
                <c:pt idx="446">
                  <c:v>41124.0</c:v>
                </c:pt>
                <c:pt idx="447">
                  <c:v>41123.0</c:v>
                </c:pt>
                <c:pt idx="448">
                  <c:v>41122.0</c:v>
                </c:pt>
                <c:pt idx="449">
                  <c:v>41121.0</c:v>
                </c:pt>
                <c:pt idx="450">
                  <c:v>41120.0</c:v>
                </c:pt>
                <c:pt idx="451">
                  <c:v>41119.0</c:v>
                </c:pt>
                <c:pt idx="452">
                  <c:v>41118.0</c:v>
                </c:pt>
                <c:pt idx="453">
                  <c:v>41117.0</c:v>
                </c:pt>
                <c:pt idx="454">
                  <c:v>41116.0</c:v>
                </c:pt>
                <c:pt idx="455">
                  <c:v>41115.0</c:v>
                </c:pt>
                <c:pt idx="456">
                  <c:v>41114.0</c:v>
                </c:pt>
                <c:pt idx="457">
                  <c:v>41113.0</c:v>
                </c:pt>
                <c:pt idx="458">
                  <c:v>41112.0</c:v>
                </c:pt>
                <c:pt idx="459">
                  <c:v>41111.0</c:v>
                </c:pt>
                <c:pt idx="460">
                  <c:v>41110.0</c:v>
                </c:pt>
                <c:pt idx="461">
                  <c:v>41109.0</c:v>
                </c:pt>
                <c:pt idx="462">
                  <c:v>41108.0</c:v>
                </c:pt>
                <c:pt idx="463">
                  <c:v>41107.0</c:v>
                </c:pt>
                <c:pt idx="464">
                  <c:v>41106.0</c:v>
                </c:pt>
                <c:pt idx="465">
                  <c:v>41105.0</c:v>
                </c:pt>
                <c:pt idx="466">
                  <c:v>41104.0</c:v>
                </c:pt>
                <c:pt idx="467">
                  <c:v>41103.0</c:v>
                </c:pt>
                <c:pt idx="468">
                  <c:v>41102.0</c:v>
                </c:pt>
                <c:pt idx="469">
                  <c:v>41101.0</c:v>
                </c:pt>
                <c:pt idx="470">
                  <c:v>41100.0</c:v>
                </c:pt>
                <c:pt idx="471">
                  <c:v>41099.0</c:v>
                </c:pt>
                <c:pt idx="472">
                  <c:v>41098.0</c:v>
                </c:pt>
                <c:pt idx="473">
                  <c:v>41097.0</c:v>
                </c:pt>
                <c:pt idx="474">
                  <c:v>41096.0</c:v>
                </c:pt>
                <c:pt idx="475">
                  <c:v>41095.0</c:v>
                </c:pt>
                <c:pt idx="476">
                  <c:v>41094.0</c:v>
                </c:pt>
                <c:pt idx="477">
                  <c:v>41093.0</c:v>
                </c:pt>
                <c:pt idx="478">
                  <c:v>41092.0</c:v>
                </c:pt>
                <c:pt idx="479">
                  <c:v>41091.0</c:v>
                </c:pt>
                <c:pt idx="480">
                  <c:v>41090.0</c:v>
                </c:pt>
                <c:pt idx="481">
                  <c:v>41089.0</c:v>
                </c:pt>
                <c:pt idx="482">
                  <c:v>41088.0</c:v>
                </c:pt>
                <c:pt idx="483">
                  <c:v>41087.0</c:v>
                </c:pt>
                <c:pt idx="484">
                  <c:v>41086.0</c:v>
                </c:pt>
                <c:pt idx="485">
                  <c:v>41085.0</c:v>
                </c:pt>
                <c:pt idx="486">
                  <c:v>41084.0</c:v>
                </c:pt>
                <c:pt idx="487">
                  <c:v>41083.0</c:v>
                </c:pt>
                <c:pt idx="488">
                  <c:v>41082.0</c:v>
                </c:pt>
                <c:pt idx="489">
                  <c:v>41081.0</c:v>
                </c:pt>
                <c:pt idx="490">
                  <c:v>41080.0</c:v>
                </c:pt>
                <c:pt idx="491">
                  <c:v>41079.0</c:v>
                </c:pt>
                <c:pt idx="492">
                  <c:v>41078.0</c:v>
                </c:pt>
                <c:pt idx="493">
                  <c:v>41077.0</c:v>
                </c:pt>
                <c:pt idx="494">
                  <c:v>41076.0</c:v>
                </c:pt>
                <c:pt idx="495">
                  <c:v>41075.0</c:v>
                </c:pt>
                <c:pt idx="496">
                  <c:v>41074.0</c:v>
                </c:pt>
                <c:pt idx="497">
                  <c:v>41073.0</c:v>
                </c:pt>
                <c:pt idx="498">
                  <c:v>41072.0</c:v>
                </c:pt>
                <c:pt idx="499">
                  <c:v>41071.0</c:v>
                </c:pt>
                <c:pt idx="500">
                  <c:v>41070.0</c:v>
                </c:pt>
                <c:pt idx="501">
                  <c:v>41069.0</c:v>
                </c:pt>
                <c:pt idx="502">
                  <c:v>41068.0</c:v>
                </c:pt>
                <c:pt idx="503">
                  <c:v>41067.0</c:v>
                </c:pt>
                <c:pt idx="504">
                  <c:v>41066.0</c:v>
                </c:pt>
                <c:pt idx="505">
                  <c:v>41065.0</c:v>
                </c:pt>
                <c:pt idx="506">
                  <c:v>41064.0</c:v>
                </c:pt>
                <c:pt idx="507">
                  <c:v>41063.0</c:v>
                </c:pt>
                <c:pt idx="508">
                  <c:v>41062.0</c:v>
                </c:pt>
                <c:pt idx="509">
                  <c:v>41061.0</c:v>
                </c:pt>
                <c:pt idx="510">
                  <c:v>41060.0</c:v>
                </c:pt>
                <c:pt idx="511">
                  <c:v>41059.0</c:v>
                </c:pt>
                <c:pt idx="512">
                  <c:v>41058.0</c:v>
                </c:pt>
                <c:pt idx="513">
                  <c:v>41057.0</c:v>
                </c:pt>
                <c:pt idx="514">
                  <c:v>41056.0</c:v>
                </c:pt>
                <c:pt idx="515">
                  <c:v>41055.0</c:v>
                </c:pt>
                <c:pt idx="516">
                  <c:v>41054.0</c:v>
                </c:pt>
                <c:pt idx="517">
                  <c:v>41053.0</c:v>
                </c:pt>
                <c:pt idx="518">
                  <c:v>41052.0</c:v>
                </c:pt>
                <c:pt idx="519">
                  <c:v>41051.0</c:v>
                </c:pt>
                <c:pt idx="520">
                  <c:v>41050.0</c:v>
                </c:pt>
                <c:pt idx="521">
                  <c:v>41049.0</c:v>
                </c:pt>
                <c:pt idx="522">
                  <c:v>41048.0</c:v>
                </c:pt>
                <c:pt idx="523">
                  <c:v>41047.0</c:v>
                </c:pt>
                <c:pt idx="524">
                  <c:v>41046.0</c:v>
                </c:pt>
                <c:pt idx="525">
                  <c:v>41045.0</c:v>
                </c:pt>
                <c:pt idx="526">
                  <c:v>41044.0</c:v>
                </c:pt>
                <c:pt idx="527">
                  <c:v>41043.0</c:v>
                </c:pt>
                <c:pt idx="528">
                  <c:v>41042.0</c:v>
                </c:pt>
                <c:pt idx="529">
                  <c:v>41041.0</c:v>
                </c:pt>
                <c:pt idx="530">
                  <c:v>41040.0</c:v>
                </c:pt>
                <c:pt idx="531">
                  <c:v>41039.0</c:v>
                </c:pt>
                <c:pt idx="532">
                  <c:v>41038.0</c:v>
                </c:pt>
                <c:pt idx="533">
                  <c:v>41037.0</c:v>
                </c:pt>
                <c:pt idx="534">
                  <c:v>41036.0</c:v>
                </c:pt>
                <c:pt idx="535">
                  <c:v>41035.0</c:v>
                </c:pt>
                <c:pt idx="536">
                  <c:v>41034.0</c:v>
                </c:pt>
                <c:pt idx="537">
                  <c:v>41033.0</c:v>
                </c:pt>
                <c:pt idx="538">
                  <c:v>41032.0</c:v>
                </c:pt>
                <c:pt idx="539">
                  <c:v>41031.0</c:v>
                </c:pt>
                <c:pt idx="540">
                  <c:v>41030.0</c:v>
                </c:pt>
                <c:pt idx="541">
                  <c:v>41029.0</c:v>
                </c:pt>
                <c:pt idx="542">
                  <c:v>41028.0</c:v>
                </c:pt>
                <c:pt idx="543">
                  <c:v>41027.0</c:v>
                </c:pt>
                <c:pt idx="544">
                  <c:v>41026.0</c:v>
                </c:pt>
                <c:pt idx="545">
                  <c:v>41025.0</c:v>
                </c:pt>
                <c:pt idx="546">
                  <c:v>41024.0</c:v>
                </c:pt>
                <c:pt idx="547">
                  <c:v>41023.0</c:v>
                </c:pt>
                <c:pt idx="548">
                  <c:v>41022.0</c:v>
                </c:pt>
                <c:pt idx="549">
                  <c:v>41021.0</c:v>
                </c:pt>
                <c:pt idx="550">
                  <c:v>41020.0</c:v>
                </c:pt>
                <c:pt idx="551">
                  <c:v>41019.0</c:v>
                </c:pt>
                <c:pt idx="552">
                  <c:v>41018.0</c:v>
                </c:pt>
                <c:pt idx="553">
                  <c:v>41017.0</c:v>
                </c:pt>
                <c:pt idx="554">
                  <c:v>41016.0</c:v>
                </c:pt>
                <c:pt idx="555">
                  <c:v>41015.0</c:v>
                </c:pt>
                <c:pt idx="556">
                  <c:v>41014.0</c:v>
                </c:pt>
                <c:pt idx="557">
                  <c:v>41013.0</c:v>
                </c:pt>
                <c:pt idx="558">
                  <c:v>41012.0</c:v>
                </c:pt>
                <c:pt idx="559">
                  <c:v>41011.0</c:v>
                </c:pt>
                <c:pt idx="560">
                  <c:v>41010.0</c:v>
                </c:pt>
                <c:pt idx="561">
                  <c:v>41009.0</c:v>
                </c:pt>
                <c:pt idx="562">
                  <c:v>41008.0</c:v>
                </c:pt>
                <c:pt idx="563">
                  <c:v>41007.0</c:v>
                </c:pt>
                <c:pt idx="564">
                  <c:v>41006.0</c:v>
                </c:pt>
                <c:pt idx="565">
                  <c:v>41005.0</c:v>
                </c:pt>
                <c:pt idx="566">
                  <c:v>41004.0</c:v>
                </c:pt>
                <c:pt idx="567">
                  <c:v>41003.0</c:v>
                </c:pt>
                <c:pt idx="568">
                  <c:v>41002.0</c:v>
                </c:pt>
                <c:pt idx="569">
                  <c:v>41001.0</c:v>
                </c:pt>
                <c:pt idx="570">
                  <c:v>41000.0</c:v>
                </c:pt>
                <c:pt idx="571">
                  <c:v>40999.0</c:v>
                </c:pt>
                <c:pt idx="572">
                  <c:v>40998.0</c:v>
                </c:pt>
                <c:pt idx="573">
                  <c:v>40997.0</c:v>
                </c:pt>
                <c:pt idx="574">
                  <c:v>40996.0</c:v>
                </c:pt>
                <c:pt idx="575">
                  <c:v>40995.0</c:v>
                </c:pt>
                <c:pt idx="576">
                  <c:v>40994.0</c:v>
                </c:pt>
                <c:pt idx="577">
                  <c:v>40993.0</c:v>
                </c:pt>
                <c:pt idx="578">
                  <c:v>40992.0</c:v>
                </c:pt>
                <c:pt idx="579">
                  <c:v>40991.0</c:v>
                </c:pt>
                <c:pt idx="580">
                  <c:v>40990.0</c:v>
                </c:pt>
                <c:pt idx="581">
                  <c:v>40989.0</c:v>
                </c:pt>
                <c:pt idx="582">
                  <c:v>40988.0</c:v>
                </c:pt>
                <c:pt idx="583">
                  <c:v>40987.0</c:v>
                </c:pt>
                <c:pt idx="584">
                  <c:v>40986.0</c:v>
                </c:pt>
                <c:pt idx="585">
                  <c:v>40985.0</c:v>
                </c:pt>
                <c:pt idx="586">
                  <c:v>40984.0</c:v>
                </c:pt>
                <c:pt idx="587">
                  <c:v>40983.0</c:v>
                </c:pt>
                <c:pt idx="588">
                  <c:v>40982.0</c:v>
                </c:pt>
                <c:pt idx="589">
                  <c:v>40981.0</c:v>
                </c:pt>
                <c:pt idx="590">
                  <c:v>40980.0</c:v>
                </c:pt>
                <c:pt idx="591">
                  <c:v>40979.0</c:v>
                </c:pt>
                <c:pt idx="592">
                  <c:v>40978.0</c:v>
                </c:pt>
                <c:pt idx="593">
                  <c:v>40977.0</c:v>
                </c:pt>
                <c:pt idx="594">
                  <c:v>40976.0</c:v>
                </c:pt>
                <c:pt idx="595">
                  <c:v>40975.0</c:v>
                </c:pt>
                <c:pt idx="596">
                  <c:v>40974.0</c:v>
                </c:pt>
                <c:pt idx="597">
                  <c:v>40973.0</c:v>
                </c:pt>
                <c:pt idx="598">
                  <c:v>40972.0</c:v>
                </c:pt>
                <c:pt idx="599">
                  <c:v>40971.0</c:v>
                </c:pt>
                <c:pt idx="600">
                  <c:v>40970.0</c:v>
                </c:pt>
                <c:pt idx="601">
                  <c:v>40969.0</c:v>
                </c:pt>
                <c:pt idx="602">
                  <c:v>40968.0</c:v>
                </c:pt>
                <c:pt idx="603">
                  <c:v>40967.0</c:v>
                </c:pt>
                <c:pt idx="604">
                  <c:v>40966.0</c:v>
                </c:pt>
                <c:pt idx="605">
                  <c:v>40965.0</c:v>
                </c:pt>
                <c:pt idx="606">
                  <c:v>40964.0</c:v>
                </c:pt>
                <c:pt idx="607">
                  <c:v>40963.0</c:v>
                </c:pt>
                <c:pt idx="608">
                  <c:v>40962.0</c:v>
                </c:pt>
                <c:pt idx="609">
                  <c:v>40961.0</c:v>
                </c:pt>
                <c:pt idx="610">
                  <c:v>40960.0</c:v>
                </c:pt>
                <c:pt idx="611">
                  <c:v>40959.0</c:v>
                </c:pt>
                <c:pt idx="612">
                  <c:v>40958.0</c:v>
                </c:pt>
                <c:pt idx="613">
                  <c:v>40957.0</c:v>
                </c:pt>
                <c:pt idx="614">
                  <c:v>40956.0</c:v>
                </c:pt>
                <c:pt idx="615">
                  <c:v>40955.0</c:v>
                </c:pt>
                <c:pt idx="616">
                  <c:v>40954.0</c:v>
                </c:pt>
                <c:pt idx="617">
                  <c:v>40953.0</c:v>
                </c:pt>
                <c:pt idx="618">
                  <c:v>40952.0</c:v>
                </c:pt>
                <c:pt idx="619">
                  <c:v>40951.0</c:v>
                </c:pt>
                <c:pt idx="620">
                  <c:v>40950.0</c:v>
                </c:pt>
                <c:pt idx="621">
                  <c:v>40949.0</c:v>
                </c:pt>
                <c:pt idx="622">
                  <c:v>40948.0</c:v>
                </c:pt>
                <c:pt idx="623">
                  <c:v>40947.0</c:v>
                </c:pt>
                <c:pt idx="624">
                  <c:v>40946.0</c:v>
                </c:pt>
                <c:pt idx="625">
                  <c:v>40945.0</c:v>
                </c:pt>
                <c:pt idx="626">
                  <c:v>40944.0</c:v>
                </c:pt>
                <c:pt idx="627">
                  <c:v>40943.0</c:v>
                </c:pt>
                <c:pt idx="628">
                  <c:v>40942.0</c:v>
                </c:pt>
                <c:pt idx="629">
                  <c:v>40941.0</c:v>
                </c:pt>
                <c:pt idx="630">
                  <c:v>40940.0</c:v>
                </c:pt>
                <c:pt idx="631">
                  <c:v>40939.0</c:v>
                </c:pt>
                <c:pt idx="632">
                  <c:v>40938.0</c:v>
                </c:pt>
                <c:pt idx="633">
                  <c:v>40937.0</c:v>
                </c:pt>
                <c:pt idx="634">
                  <c:v>40936.0</c:v>
                </c:pt>
                <c:pt idx="635">
                  <c:v>40935.0</c:v>
                </c:pt>
                <c:pt idx="636">
                  <c:v>40934.0</c:v>
                </c:pt>
                <c:pt idx="637">
                  <c:v>40933.0</c:v>
                </c:pt>
                <c:pt idx="638">
                  <c:v>40932.0</c:v>
                </c:pt>
                <c:pt idx="639">
                  <c:v>40931.0</c:v>
                </c:pt>
                <c:pt idx="640">
                  <c:v>40930.0</c:v>
                </c:pt>
                <c:pt idx="641">
                  <c:v>40929.0</c:v>
                </c:pt>
                <c:pt idx="642">
                  <c:v>40928.0</c:v>
                </c:pt>
                <c:pt idx="643">
                  <c:v>40927.0</c:v>
                </c:pt>
                <c:pt idx="644">
                  <c:v>40926.0</c:v>
                </c:pt>
                <c:pt idx="645">
                  <c:v>40925.0</c:v>
                </c:pt>
                <c:pt idx="646">
                  <c:v>40924.0</c:v>
                </c:pt>
                <c:pt idx="647">
                  <c:v>40923.0</c:v>
                </c:pt>
                <c:pt idx="648">
                  <c:v>40922.0</c:v>
                </c:pt>
                <c:pt idx="649">
                  <c:v>40921.0</c:v>
                </c:pt>
                <c:pt idx="650">
                  <c:v>40920.0</c:v>
                </c:pt>
                <c:pt idx="651">
                  <c:v>40919.0</c:v>
                </c:pt>
                <c:pt idx="652">
                  <c:v>40918.0</c:v>
                </c:pt>
                <c:pt idx="653">
                  <c:v>40917.0</c:v>
                </c:pt>
                <c:pt idx="654">
                  <c:v>40916.0</c:v>
                </c:pt>
                <c:pt idx="655">
                  <c:v>40915.0</c:v>
                </c:pt>
                <c:pt idx="656">
                  <c:v>40914.0</c:v>
                </c:pt>
                <c:pt idx="657">
                  <c:v>40913.0</c:v>
                </c:pt>
                <c:pt idx="658">
                  <c:v>40912.0</c:v>
                </c:pt>
                <c:pt idx="659">
                  <c:v>40911.0</c:v>
                </c:pt>
                <c:pt idx="660">
                  <c:v>40910.0</c:v>
                </c:pt>
                <c:pt idx="661">
                  <c:v>40909.0</c:v>
                </c:pt>
                <c:pt idx="662">
                  <c:v>40908.0</c:v>
                </c:pt>
                <c:pt idx="663">
                  <c:v>40907.0</c:v>
                </c:pt>
                <c:pt idx="664">
                  <c:v>40906.0</c:v>
                </c:pt>
                <c:pt idx="665">
                  <c:v>40905.0</c:v>
                </c:pt>
                <c:pt idx="666">
                  <c:v>40904.0</c:v>
                </c:pt>
                <c:pt idx="667">
                  <c:v>40903.0</c:v>
                </c:pt>
                <c:pt idx="668">
                  <c:v>40902.0</c:v>
                </c:pt>
                <c:pt idx="669">
                  <c:v>40901.0</c:v>
                </c:pt>
                <c:pt idx="670">
                  <c:v>40900.0</c:v>
                </c:pt>
                <c:pt idx="671">
                  <c:v>40899.0</c:v>
                </c:pt>
                <c:pt idx="672">
                  <c:v>40898.0</c:v>
                </c:pt>
                <c:pt idx="673">
                  <c:v>40897.0</c:v>
                </c:pt>
                <c:pt idx="674">
                  <c:v>40896.0</c:v>
                </c:pt>
                <c:pt idx="675">
                  <c:v>40895.0</c:v>
                </c:pt>
                <c:pt idx="676">
                  <c:v>40894.0</c:v>
                </c:pt>
                <c:pt idx="677">
                  <c:v>40893.0</c:v>
                </c:pt>
                <c:pt idx="678">
                  <c:v>40892.0</c:v>
                </c:pt>
                <c:pt idx="679">
                  <c:v>40891.0</c:v>
                </c:pt>
                <c:pt idx="680">
                  <c:v>40890.0</c:v>
                </c:pt>
                <c:pt idx="681">
                  <c:v>40889.0</c:v>
                </c:pt>
                <c:pt idx="682">
                  <c:v>40888.0</c:v>
                </c:pt>
                <c:pt idx="683">
                  <c:v>40887.0</c:v>
                </c:pt>
                <c:pt idx="684">
                  <c:v>40886.0</c:v>
                </c:pt>
                <c:pt idx="685">
                  <c:v>40885.0</c:v>
                </c:pt>
                <c:pt idx="686">
                  <c:v>40884.0</c:v>
                </c:pt>
                <c:pt idx="687">
                  <c:v>40883.0</c:v>
                </c:pt>
                <c:pt idx="688">
                  <c:v>40882.0</c:v>
                </c:pt>
                <c:pt idx="689">
                  <c:v>40881.0</c:v>
                </c:pt>
                <c:pt idx="690">
                  <c:v>40880.0</c:v>
                </c:pt>
                <c:pt idx="691">
                  <c:v>40879.0</c:v>
                </c:pt>
                <c:pt idx="692">
                  <c:v>40878.0</c:v>
                </c:pt>
                <c:pt idx="693">
                  <c:v>40877.0</c:v>
                </c:pt>
                <c:pt idx="694">
                  <c:v>40876.0</c:v>
                </c:pt>
                <c:pt idx="695">
                  <c:v>40875.0</c:v>
                </c:pt>
                <c:pt idx="696">
                  <c:v>40874.0</c:v>
                </c:pt>
                <c:pt idx="697">
                  <c:v>40873.0</c:v>
                </c:pt>
                <c:pt idx="698">
                  <c:v>40872.0</c:v>
                </c:pt>
                <c:pt idx="699">
                  <c:v>40871.0</c:v>
                </c:pt>
                <c:pt idx="700">
                  <c:v>40870.0</c:v>
                </c:pt>
                <c:pt idx="701">
                  <c:v>40869.0</c:v>
                </c:pt>
                <c:pt idx="702">
                  <c:v>40868.0</c:v>
                </c:pt>
                <c:pt idx="703">
                  <c:v>40867.0</c:v>
                </c:pt>
                <c:pt idx="704">
                  <c:v>40866.0</c:v>
                </c:pt>
                <c:pt idx="705">
                  <c:v>40865.0</c:v>
                </c:pt>
                <c:pt idx="706">
                  <c:v>40864.0</c:v>
                </c:pt>
                <c:pt idx="707">
                  <c:v>40863.0</c:v>
                </c:pt>
                <c:pt idx="708">
                  <c:v>40862.0</c:v>
                </c:pt>
                <c:pt idx="709">
                  <c:v>40861.0</c:v>
                </c:pt>
                <c:pt idx="710">
                  <c:v>40860.0</c:v>
                </c:pt>
                <c:pt idx="711">
                  <c:v>40859.0</c:v>
                </c:pt>
                <c:pt idx="712">
                  <c:v>40858.0</c:v>
                </c:pt>
                <c:pt idx="713">
                  <c:v>40857.0</c:v>
                </c:pt>
                <c:pt idx="714">
                  <c:v>40856.0</c:v>
                </c:pt>
                <c:pt idx="715">
                  <c:v>40855.0</c:v>
                </c:pt>
                <c:pt idx="716">
                  <c:v>40854.0</c:v>
                </c:pt>
                <c:pt idx="717">
                  <c:v>40853.0</c:v>
                </c:pt>
                <c:pt idx="718">
                  <c:v>40852.0</c:v>
                </c:pt>
                <c:pt idx="719">
                  <c:v>40851.0</c:v>
                </c:pt>
                <c:pt idx="720">
                  <c:v>40850.0</c:v>
                </c:pt>
                <c:pt idx="721">
                  <c:v>40849.0</c:v>
                </c:pt>
                <c:pt idx="722">
                  <c:v>40848.0</c:v>
                </c:pt>
                <c:pt idx="723">
                  <c:v>40847.0</c:v>
                </c:pt>
                <c:pt idx="724">
                  <c:v>40846.0</c:v>
                </c:pt>
                <c:pt idx="725">
                  <c:v>40845.0</c:v>
                </c:pt>
                <c:pt idx="726">
                  <c:v>40844.0</c:v>
                </c:pt>
                <c:pt idx="727">
                  <c:v>40843.0</c:v>
                </c:pt>
                <c:pt idx="728">
                  <c:v>40842.0</c:v>
                </c:pt>
                <c:pt idx="729">
                  <c:v>40841.0</c:v>
                </c:pt>
                <c:pt idx="730">
                  <c:v>40840.0</c:v>
                </c:pt>
                <c:pt idx="731">
                  <c:v>40839.0</c:v>
                </c:pt>
                <c:pt idx="732">
                  <c:v>40838.0</c:v>
                </c:pt>
                <c:pt idx="733">
                  <c:v>40837.0</c:v>
                </c:pt>
                <c:pt idx="734">
                  <c:v>40836.0</c:v>
                </c:pt>
                <c:pt idx="735">
                  <c:v>40835.0</c:v>
                </c:pt>
                <c:pt idx="736">
                  <c:v>40834.0</c:v>
                </c:pt>
                <c:pt idx="737">
                  <c:v>40833.0</c:v>
                </c:pt>
                <c:pt idx="738">
                  <c:v>40832.0</c:v>
                </c:pt>
                <c:pt idx="739">
                  <c:v>40831.0</c:v>
                </c:pt>
                <c:pt idx="740">
                  <c:v>40830.0</c:v>
                </c:pt>
                <c:pt idx="741">
                  <c:v>40829.0</c:v>
                </c:pt>
                <c:pt idx="742">
                  <c:v>40828.0</c:v>
                </c:pt>
                <c:pt idx="743">
                  <c:v>40827.0</c:v>
                </c:pt>
                <c:pt idx="744">
                  <c:v>40826.0</c:v>
                </c:pt>
                <c:pt idx="745">
                  <c:v>40825.0</c:v>
                </c:pt>
                <c:pt idx="746">
                  <c:v>40824.0</c:v>
                </c:pt>
                <c:pt idx="747">
                  <c:v>40823.0</c:v>
                </c:pt>
                <c:pt idx="748">
                  <c:v>40822.0</c:v>
                </c:pt>
                <c:pt idx="749">
                  <c:v>40821.0</c:v>
                </c:pt>
                <c:pt idx="750">
                  <c:v>40820.0</c:v>
                </c:pt>
                <c:pt idx="751">
                  <c:v>40819.0</c:v>
                </c:pt>
                <c:pt idx="752">
                  <c:v>40818.0</c:v>
                </c:pt>
                <c:pt idx="753">
                  <c:v>40817.0</c:v>
                </c:pt>
                <c:pt idx="754">
                  <c:v>40816.0</c:v>
                </c:pt>
                <c:pt idx="755">
                  <c:v>40815.0</c:v>
                </c:pt>
                <c:pt idx="756">
                  <c:v>40814.0</c:v>
                </c:pt>
                <c:pt idx="757">
                  <c:v>40813.0</c:v>
                </c:pt>
                <c:pt idx="758">
                  <c:v>40812.0</c:v>
                </c:pt>
                <c:pt idx="759">
                  <c:v>40811.0</c:v>
                </c:pt>
                <c:pt idx="760">
                  <c:v>40810.0</c:v>
                </c:pt>
                <c:pt idx="761">
                  <c:v>40809.0</c:v>
                </c:pt>
                <c:pt idx="762">
                  <c:v>40808.0</c:v>
                </c:pt>
                <c:pt idx="763">
                  <c:v>40807.0</c:v>
                </c:pt>
                <c:pt idx="764">
                  <c:v>40806.0</c:v>
                </c:pt>
                <c:pt idx="765">
                  <c:v>40805.0</c:v>
                </c:pt>
                <c:pt idx="766">
                  <c:v>40804.0</c:v>
                </c:pt>
                <c:pt idx="767">
                  <c:v>40803.0</c:v>
                </c:pt>
                <c:pt idx="768">
                  <c:v>40802.0</c:v>
                </c:pt>
                <c:pt idx="769">
                  <c:v>40801.0</c:v>
                </c:pt>
                <c:pt idx="770">
                  <c:v>40800.0</c:v>
                </c:pt>
                <c:pt idx="771">
                  <c:v>40799.0</c:v>
                </c:pt>
                <c:pt idx="772">
                  <c:v>40798.0</c:v>
                </c:pt>
                <c:pt idx="773">
                  <c:v>40797.0</c:v>
                </c:pt>
                <c:pt idx="774">
                  <c:v>40796.0</c:v>
                </c:pt>
                <c:pt idx="775">
                  <c:v>40795.0</c:v>
                </c:pt>
                <c:pt idx="776">
                  <c:v>40794.0</c:v>
                </c:pt>
                <c:pt idx="777">
                  <c:v>40793.0</c:v>
                </c:pt>
                <c:pt idx="778">
                  <c:v>40792.0</c:v>
                </c:pt>
                <c:pt idx="779">
                  <c:v>40791.0</c:v>
                </c:pt>
                <c:pt idx="780">
                  <c:v>40790.0</c:v>
                </c:pt>
                <c:pt idx="781">
                  <c:v>40789.0</c:v>
                </c:pt>
                <c:pt idx="782">
                  <c:v>40788.0</c:v>
                </c:pt>
                <c:pt idx="783">
                  <c:v>40787.0</c:v>
                </c:pt>
                <c:pt idx="784">
                  <c:v>40786.0</c:v>
                </c:pt>
                <c:pt idx="785">
                  <c:v>40785.0</c:v>
                </c:pt>
                <c:pt idx="786">
                  <c:v>40784.0</c:v>
                </c:pt>
                <c:pt idx="787">
                  <c:v>40783.0</c:v>
                </c:pt>
                <c:pt idx="788">
                  <c:v>40782.0</c:v>
                </c:pt>
                <c:pt idx="789">
                  <c:v>40781.0</c:v>
                </c:pt>
                <c:pt idx="790">
                  <c:v>40780.0</c:v>
                </c:pt>
                <c:pt idx="791">
                  <c:v>40779.0</c:v>
                </c:pt>
                <c:pt idx="792">
                  <c:v>40778.0</c:v>
                </c:pt>
                <c:pt idx="793">
                  <c:v>40777.0</c:v>
                </c:pt>
                <c:pt idx="794">
                  <c:v>40776.0</c:v>
                </c:pt>
                <c:pt idx="795">
                  <c:v>40775.0</c:v>
                </c:pt>
                <c:pt idx="796">
                  <c:v>40774.0</c:v>
                </c:pt>
                <c:pt idx="797">
                  <c:v>40773.0</c:v>
                </c:pt>
                <c:pt idx="798">
                  <c:v>40772.0</c:v>
                </c:pt>
                <c:pt idx="799">
                  <c:v>40771.0</c:v>
                </c:pt>
                <c:pt idx="800">
                  <c:v>40770.0</c:v>
                </c:pt>
                <c:pt idx="801">
                  <c:v>40769.0</c:v>
                </c:pt>
                <c:pt idx="802">
                  <c:v>40768.0</c:v>
                </c:pt>
                <c:pt idx="803">
                  <c:v>40767.0</c:v>
                </c:pt>
                <c:pt idx="804">
                  <c:v>40766.0</c:v>
                </c:pt>
                <c:pt idx="805">
                  <c:v>40765.0</c:v>
                </c:pt>
                <c:pt idx="806">
                  <c:v>40764.0</c:v>
                </c:pt>
                <c:pt idx="807">
                  <c:v>40763.0</c:v>
                </c:pt>
                <c:pt idx="808">
                  <c:v>40762.0</c:v>
                </c:pt>
                <c:pt idx="809">
                  <c:v>40761.0</c:v>
                </c:pt>
                <c:pt idx="810">
                  <c:v>40760.0</c:v>
                </c:pt>
                <c:pt idx="811">
                  <c:v>40759.0</c:v>
                </c:pt>
                <c:pt idx="812">
                  <c:v>40758.0</c:v>
                </c:pt>
                <c:pt idx="813">
                  <c:v>40757.0</c:v>
                </c:pt>
                <c:pt idx="814">
                  <c:v>40756.0</c:v>
                </c:pt>
                <c:pt idx="815">
                  <c:v>40755.0</c:v>
                </c:pt>
                <c:pt idx="816">
                  <c:v>40754.0</c:v>
                </c:pt>
                <c:pt idx="817">
                  <c:v>40753.0</c:v>
                </c:pt>
                <c:pt idx="818">
                  <c:v>40752.0</c:v>
                </c:pt>
                <c:pt idx="819">
                  <c:v>40751.0</c:v>
                </c:pt>
                <c:pt idx="820">
                  <c:v>40750.0</c:v>
                </c:pt>
                <c:pt idx="821">
                  <c:v>40749.0</c:v>
                </c:pt>
                <c:pt idx="822">
                  <c:v>40748.0</c:v>
                </c:pt>
                <c:pt idx="823">
                  <c:v>40747.0</c:v>
                </c:pt>
                <c:pt idx="824">
                  <c:v>40746.0</c:v>
                </c:pt>
                <c:pt idx="825">
                  <c:v>40745.0</c:v>
                </c:pt>
                <c:pt idx="826">
                  <c:v>40744.0</c:v>
                </c:pt>
                <c:pt idx="827">
                  <c:v>40743.0</c:v>
                </c:pt>
                <c:pt idx="828">
                  <c:v>40742.0</c:v>
                </c:pt>
                <c:pt idx="829">
                  <c:v>40741.0</c:v>
                </c:pt>
                <c:pt idx="830">
                  <c:v>40740.0</c:v>
                </c:pt>
                <c:pt idx="831">
                  <c:v>40739.0</c:v>
                </c:pt>
                <c:pt idx="832">
                  <c:v>40738.0</c:v>
                </c:pt>
                <c:pt idx="833">
                  <c:v>40737.0</c:v>
                </c:pt>
                <c:pt idx="834">
                  <c:v>40736.0</c:v>
                </c:pt>
                <c:pt idx="835">
                  <c:v>40735.0</c:v>
                </c:pt>
                <c:pt idx="836">
                  <c:v>40734.0</c:v>
                </c:pt>
                <c:pt idx="837">
                  <c:v>40733.0</c:v>
                </c:pt>
                <c:pt idx="838">
                  <c:v>40732.0</c:v>
                </c:pt>
                <c:pt idx="839">
                  <c:v>40731.0</c:v>
                </c:pt>
                <c:pt idx="840">
                  <c:v>40730.0</c:v>
                </c:pt>
                <c:pt idx="841">
                  <c:v>40729.0</c:v>
                </c:pt>
                <c:pt idx="842">
                  <c:v>40728.0</c:v>
                </c:pt>
                <c:pt idx="843">
                  <c:v>40727.0</c:v>
                </c:pt>
                <c:pt idx="844">
                  <c:v>40726.0</c:v>
                </c:pt>
                <c:pt idx="845">
                  <c:v>40725.0</c:v>
                </c:pt>
                <c:pt idx="846">
                  <c:v>40724.0</c:v>
                </c:pt>
                <c:pt idx="847">
                  <c:v>40723.0</c:v>
                </c:pt>
                <c:pt idx="848">
                  <c:v>40722.0</c:v>
                </c:pt>
                <c:pt idx="849">
                  <c:v>40721.0</c:v>
                </c:pt>
                <c:pt idx="850">
                  <c:v>40720.0</c:v>
                </c:pt>
                <c:pt idx="851">
                  <c:v>40719.0</c:v>
                </c:pt>
                <c:pt idx="852">
                  <c:v>40718.0</c:v>
                </c:pt>
                <c:pt idx="853">
                  <c:v>40717.0</c:v>
                </c:pt>
                <c:pt idx="854">
                  <c:v>40716.0</c:v>
                </c:pt>
                <c:pt idx="855">
                  <c:v>40715.0</c:v>
                </c:pt>
                <c:pt idx="856">
                  <c:v>40714.0</c:v>
                </c:pt>
                <c:pt idx="857">
                  <c:v>40713.0</c:v>
                </c:pt>
                <c:pt idx="858">
                  <c:v>40712.0</c:v>
                </c:pt>
                <c:pt idx="859">
                  <c:v>40711.0</c:v>
                </c:pt>
                <c:pt idx="860">
                  <c:v>40710.0</c:v>
                </c:pt>
                <c:pt idx="861">
                  <c:v>40709.0</c:v>
                </c:pt>
                <c:pt idx="862">
                  <c:v>40708.0</c:v>
                </c:pt>
                <c:pt idx="863">
                  <c:v>40707.0</c:v>
                </c:pt>
                <c:pt idx="864">
                  <c:v>40706.0</c:v>
                </c:pt>
                <c:pt idx="865">
                  <c:v>40705.0</c:v>
                </c:pt>
                <c:pt idx="866">
                  <c:v>40704.0</c:v>
                </c:pt>
                <c:pt idx="867">
                  <c:v>40703.0</c:v>
                </c:pt>
                <c:pt idx="868">
                  <c:v>40702.0</c:v>
                </c:pt>
                <c:pt idx="869">
                  <c:v>40701.0</c:v>
                </c:pt>
                <c:pt idx="870">
                  <c:v>40700.0</c:v>
                </c:pt>
                <c:pt idx="871">
                  <c:v>40699.0</c:v>
                </c:pt>
                <c:pt idx="872">
                  <c:v>40698.0</c:v>
                </c:pt>
                <c:pt idx="873">
                  <c:v>40697.0</c:v>
                </c:pt>
                <c:pt idx="874">
                  <c:v>40696.0</c:v>
                </c:pt>
                <c:pt idx="875">
                  <c:v>40695.0</c:v>
                </c:pt>
                <c:pt idx="876">
                  <c:v>40694.0</c:v>
                </c:pt>
                <c:pt idx="877">
                  <c:v>40693.0</c:v>
                </c:pt>
                <c:pt idx="878">
                  <c:v>40692.0</c:v>
                </c:pt>
                <c:pt idx="879">
                  <c:v>40691.0</c:v>
                </c:pt>
                <c:pt idx="880">
                  <c:v>40690.0</c:v>
                </c:pt>
                <c:pt idx="881">
                  <c:v>40689.0</c:v>
                </c:pt>
                <c:pt idx="882">
                  <c:v>40688.0</c:v>
                </c:pt>
                <c:pt idx="883">
                  <c:v>40687.0</c:v>
                </c:pt>
                <c:pt idx="884">
                  <c:v>40686.0</c:v>
                </c:pt>
                <c:pt idx="885">
                  <c:v>40685.0</c:v>
                </c:pt>
                <c:pt idx="886">
                  <c:v>40684.0</c:v>
                </c:pt>
                <c:pt idx="887">
                  <c:v>40683.0</c:v>
                </c:pt>
                <c:pt idx="888">
                  <c:v>40682.0</c:v>
                </c:pt>
                <c:pt idx="889">
                  <c:v>40681.0</c:v>
                </c:pt>
                <c:pt idx="890">
                  <c:v>40680.0</c:v>
                </c:pt>
                <c:pt idx="891">
                  <c:v>40679.0</c:v>
                </c:pt>
                <c:pt idx="892">
                  <c:v>40678.0</c:v>
                </c:pt>
                <c:pt idx="893">
                  <c:v>40677.0</c:v>
                </c:pt>
                <c:pt idx="894">
                  <c:v>40676.0</c:v>
                </c:pt>
                <c:pt idx="895">
                  <c:v>40675.0</c:v>
                </c:pt>
                <c:pt idx="896">
                  <c:v>40674.0</c:v>
                </c:pt>
                <c:pt idx="897">
                  <c:v>40673.0</c:v>
                </c:pt>
                <c:pt idx="898">
                  <c:v>40672.0</c:v>
                </c:pt>
                <c:pt idx="899">
                  <c:v>40671.0</c:v>
                </c:pt>
                <c:pt idx="900">
                  <c:v>40670.0</c:v>
                </c:pt>
                <c:pt idx="901">
                  <c:v>40669.0</c:v>
                </c:pt>
                <c:pt idx="902">
                  <c:v>40668.0</c:v>
                </c:pt>
                <c:pt idx="903">
                  <c:v>40667.0</c:v>
                </c:pt>
                <c:pt idx="904">
                  <c:v>40666.0</c:v>
                </c:pt>
                <c:pt idx="905">
                  <c:v>40665.0</c:v>
                </c:pt>
                <c:pt idx="906">
                  <c:v>40664.0</c:v>
                </c:pt>
                <c:pt idx="907">
                  <c:v>40663.0</c:v>
                </c:pt>
                <c:pt idx="908">
                  <c:v>40662.0</c:v>
                </c:pt>
                <c:pt idx="909">
                  <c:v>40661.0</c:v>
                </c:pt>
                <c:pt idx="910">
                  <c:v>40660.0</c:v>
                </c:pt>
                <c:pt idx="911">
                  <c:v>40659.0</c:v>
                </c:pt>
                <c:pt idx="912">
                  <c:v>40658.0</c:v>
                </c:pt>
                <c:pt idx="913">
                  <c:v>40657.0</c:v>
                </c:pt>
                <c:pt idx="914">
                  <c:v>40656.0</c:v>
                </c:pt>
                <c:pt idx="915">
                  <c:v>40655.0</c:v>
                </c:pt>
                <c:pt idx="916">
                  <c:v>40654.0</c:v>
                </c:pt>
                <c:pt idx="917">
                  <c:v>40653.0</c:v>
                </c:pt>
                <c:pt idx="918">
                  <c:v>40652.0</c:v>
                </c:pt>
                <c:pt idx="919">
                  <c:v>40651.0</c:v>
                </c:pt>
                <c:pt idx="920">
                  <c:v>40650.0</c:v>
                </c:pt>
                <c:pt idx="921">
                  <c:v>40649.0</c:v>
                </c:pt>
                <c:pt idx="922">
                  <c:v>40648.0</c:v>
                </c:pt>
                <c:pt idx="923">
                  <c:v>40647.0</c:v>
                </c:pt>
                <c:pt idx="924">
                  <c:v>40646.0</c:v>
                </c:pt>
                <c:pt idx="925">
                  <c:v>40645.0</c:v>
                </c:pt>
                <c:pt idx="926">
                  <c:v>40644.0</c:v>
                </c:pt>
                <c:pt idx="927">
                  <c:v>40643.0</c:v>
                </c:pt>
                <c:pt idx="928">
                  <c:v>40642.0</c:v>
                </c:pt>
                <c:pt idx="929">
                  <c:v>40641.0</c:v>
                </c:pt>
                <c:pt idx="930">
                  <c:v>40640.0</c:v>
                </c:pt>
                <c:pt idx="931">
                  <c:v>40639.0</c:v>
                </c:pt>
                <c:pt idx="932">
                  <c:v>40638.0</c:v>
                </c:pt>
                <c:pt idx="933">
                  <c:v>40637.0</c:v>
                </c:pt>
                <c:pt idx="934">
                  <c:v>40636.0</c:v>
                </c:pt>
                <c:pt idx="935">
                  <c:v>40635.0</c:v>
                </c:pt>
                <c:pt idx="936">
                  <c:v>40634.0</c:v>
                </c:pt>
                <c:pt idx="937">
                  <c:v>40633.0</c:v>
                </c:pt>
                <c:pt idx="938">
                  <c:v>40632.0</c:v>
                </c:pt>
                <c:pt idx="939">
                  <c:v>40631.0</c:v>
                </c:pt>
                <c:pt idx="940">
                  <c:v>40630.0</c:v>
                </c:pt>
                <c:pt idx="941">
                  <c:v>40629.0</c:v>
                </c:pt>
                <c:pt idx="942">
                  <c:v>40628.0</c:v>
                </c:pt>
                <c:pt idx="943">
                  <c:v>40627.0</c:v>
                </c:pt>
                <c:pt idx="944">
                  <c:v>40626.0</c:v>
                </c:pt>
                <c:pt idx="945">
                  <c:v>40625.0</c:v>
                </c:pt>
                <c:pt idx="946">
                  <c:v>40624.0</c:v>
                </c:pt>
                <c:pt idx="947">
                  <c:v>40623.0</c:v>
                </c:pt>
                <c:pt idx="948">
                  <c:v>40622.0</c:v>
                </c:pt>
                <c:pt idx="949">
                  <c:v>40621.0</c:v>
                </c:pt>
                <c:pt idx="950">
                  <c:v>40620.0</c:v>
                </c:pt>
                <c:pt idx="951">
                  <c:v>40619.0</c:v>
                </c:pt>
                <c:pt idx="952">
                  <c:v>40618.0</c:v>
                </c:pt>
                <c:pt idx="953">
                  <c:v>40617.0</c:v>
                </c:pt>
                <c:pt idx="954">
                  <c:v>40616.0</c:v>
                </c:pt>
                <c:pt idx="955">
                  <c:v>40615.0</c:v>
                </c:pt>
                <c:pt idx="956">
                  <c:v>40614.0</c:v>
                </c:pt>
                <c:pt idx="957">
                  <c:v>40613.0</c:v>
                </c:pt>
                <c:pt idx="958">
                  <c:v>40612.0</c:v>
                </c:pt>
                <c:pt idx="959">
                  <c:v>40611.0</c:v>
                </c:pt>
                <c:pt idx="960">
                  <c:v>40610.0</c:v>
                </c:pt>
                <c:pt idx="961">
                  <c:v>40609.0</c:v>
                </c:pt>
                <c:pt idx="962">
                  <c:v>40608.0</c:v>
                </c:pt>
                <c:pt idx="963">
                  <c:v>40607.0</c:v>
                </c:pt>
                <c:pt idx="964">
                  <c:v>40606.0</c:v>
                </c:pt>
                <c:pt idx="965">
                  <c:v>40605.0</c:v>
                </c:pt>
                <c:pt idx="966">
                  <c:v>40604.0</c:v>
                </c:pt>
                <c:pt idx="967">
                  <c:v>40603.0</c:v>
                </c:pt>
                <c:pt idx="968">
                  <c:v>40602.0</c:v>
                </c:pt>
                <c:pt idx="969">
                  <c:v>40601.0</c:v>
                </c:pt>
                <c:pt idx="970">
                  <c:v>40600.0</c:v>
                </c:pt>
                <c:pt idx="971">
                  <c:v>40599.0</c:v>
                </c:pt>
                <c:pt idx="972">
                  <c:v>40598.0</c:v>
                </c:pt>
                <c:pt idx="973">
                  <c:v>40597.0</c:v>
                </c:pt>
                <c:pt idx="974">
                  <c:v>40596.0</c:v>
                </c:pt>
                <c:pt idx="975">
                  <c:v>40595.0</c:v>
                </c:pt>
                <c:pt idx="976">
                  <c:v>40594.0</c:v>
                </c:pt>
                <c:pt idx="977">
                  <c:v>40593.0</c:v>
                </c:pt>
                <c:pt idx="978">
                  <c:v>40592.0</c:v>
                </c:pt>
                <c:pt idx="979">
                  <c:v>40591.0</c:v>
                </c:pt>
                <c:pt idx="980">
                  <c:v>40590.0</c:v>
                </c:pt>
                <c:pt idx="981">
                  <c:v>40589.0</c:v>
                </c:pt>
                <c:pt idx="982">
                  <c:v>40588.0</c:v>
                </c:pt>
                <c:pt idx="983">
                  <c:v>40587.0</c:v>
                </c:pt>
                <c:pt idx="984">
                  <c:v>40586.0</c:v>
                </c:pt>
                <c:pt idx="985">
                  <c:v>40585.0</c:v>
                </c:pt>
                <c:pt idx="986">
                  <c:v>40584.0</c:v>
                </c:pt>
                <c:pt idx="987">
                  <c:v>40583.0</c:v>
                </c:pt>
                <c:pt idx="988">
                  <c:v>40582.0</c:v>
                </c:pt>
                <c:pt idx="989">
                  <c:v>40581.0</c:v>
                </c:pt>
                <c:pt idx="990">
                  <c:v>40580.0</c:v>
                </c:pt>
                <c:pt idx="991">
                  <c:v>40579.0</c:v>
                </c:pt>
                <c:pt idx="992">
                  <c:v>40578.0</c:v>
                </c:pt>
                <c:pt idx="993">
                  <c:v>40577.0</c:v>
                </c:pt>
                <c:pt idx="994">
                  <c:v>40576.0</c:v>
                </c:pt>
                <c:pt idx="995">
                  <c:v>40575.0</c:v>
                </c:pt>
                <c:pt idx="996">
                  <c:v>40574.0</c:v>
                </c:pt>
                <c:pt idx="997">
                  <c:v>40573.0</c:v>
                </c:pt>
                <c:pt idx="998">
                  <c:v>40572.0</c:v>
                </c:pt>
                <c:pt idx="999">
                  <c:v>40571.0</c:v>
                </c:pt>
                <c:pt idx="1000">
                  <c:v>40570.0</c:v>
                </c:pt>
                <c:pt idx="1001">
                  <c:v>40569.0</c:v>
                </c:pt>
                <c:pt idx="1002">
                  <c:v>40568.0</c:v>
                </c:pt>
                <c:pt idx="1003">
                  <c:v>40567.0</c:v>
                </c:pt>
                <c:pt idx="1004">
                  <c:v>40566.0</c:v>
                </c:pt>
                <c:pt idx="1005">
                  <c:v>40565.0</c:v>
                </c:pt>
                <c:pt idx="1006">
                  <c:v>40564.0</c:v>
                </c:pt>
                <c:pt idx="1007">
                  <c:v>40563.0</c:v>
                </c:pt>
                <c:pt idx="1008">
                  <c:v>40562.0</c:v>
                </c:pt>
                <c:pt idx="1009">
                  <c:v>40561.0</c:v>
                </c:pt>
                <c:pt idx="1010">
                  <c:v>40560.0</c:v>
                </c:pt>
                <c:pt idx="1011">
                  <c:v>40559.0</c:v>
                </c:pt>
                <c:pt idx="1012">
                  <c:v>40558.0</c:v>
                </c:pt>
                <c:pt idx="1013">
                  <c:v>40557.0</c:v>
                </c:pt>
                <c:pt idx="1014">
                  <c:v>40556.0</c:v>
                </c:pt>
                <c:pt idx="1015">
                  <c:v>40555.0</c:v>
                </c:pt>
                <c:pt idx="1016">
                  <c:v>40554.0</c:v>
                </c:pt>
                <c:pt idx="1017">
                  <c:v>40553.0</c:v>
                </c:pt>
                <c:pt idx="1018">
                  <c:v>40552.0</c:v>
                </c:pt>
                <c:pt idx="1019">
                  <c:v>40551.0</c:v>
                </c:pt>
                <c:pt idx="1020">
                  <c:v>40550.0</c:v>
                </c:pt>
                <c:pt idx="1021">
                  <c:v>40549.0</c:v>
                </c:pt>
                <c:pt idx="1022">
                  <c:v>40548.0</c:v>
                </c:pt>
                <c:pt idx="1023">
                  <c:v>40547.0</c:v>
                </c:pt>
                <c:pt idx="1024">
                  <c:v>40546.0</c:v>
                </c:pt>
                <c:pt idx="1025">
                  <c:v>40545.0</c:v>
                </c:pt>
                <c:pt idx="1026">
                  <c:v>40544.0</c:v>
                </c:pt>
                <c:pt idx="1027">
                  <c:v>40543.0</c:v>
                </c:pt>
                <c:pt idx="1028">
                  <c:v>40542.0</c:v>
                </c:pt>
                <c:pt idx="1029">
                  <c:v>40541.0</c:v>
                </c:pt>
                <c:pt idx="1030">
                  <c:v>40540.0</c:v>
                </c:pt>
                <c:pt idx="1031">
                  <c:v>40539.0</c:v>
                </c:pt>
                <c:pt idx="1032">
                  <c:v>40538.0</c:v>
                </c:pt>
                <c:pt idx="1033">
                  <c:v>40537.0</c:v>
                </c:pt>
                <c:pt idx="1034">
                  <c:v>40536.0</c:v>
                </c:pt>
                <c:pt idx="1035">
                  <c:v>40535.0</c:v>
                </c:pt>
                <c:pt idx="1036">
                  <c:v>40534.0</c:v>
                </c:pt>
                <c:pt idx="1037">
                  <c:v>40533.0</c:v>
                </c:pt>
                <c:pt idx="1038">
                  <c:v>40532.0</c:v>
                </c:pt>
                <c:pt idx="1039">
                  <c:v>40531.0</c:v>
                </c:pt>
                <c:pt idx="1040">
                  <c:v>40530.0</c:v>
                </c:pt>
                <c:pt idx="1041">
                  <c:v>40529.0</c:v>
                </c:pt>
                <c:pt idx="1042">
                  <c:v>40528.0</c:v>
                </c:pt>
                <c:pt idx="1043">
                  <c:v>40527.0</c:v>
                </c:pt>
                <c:pt idx="1044">
                  <c:v>40526.0</c:v>
                </c:pt>
                <c:pt idx="1045">
                  <c:v>40525.0</c:v>
                </c:pt>
                <c:pt idx="1046">
                  <c:v>40524.0</c:v>
                </c:pt>
                <c:pt idx="1047">
                  <c:v>40523.0</c:v>
                </c:pt>
                <c:pt idx="1048">
                  <c:v>40522.0</c:v>
                </c:pt>
                <c:pt idx="1049">
                  <c:v>40521.0</c:v>
                </c:pt>
                <c:pt idx="1050">
                  <c:v>40520.0</c:v>
                </c:pt>
                <c:pt idx="1051">
                  <c:v>40519.0</c:v>
                </c:pt>
                <c:pt idx="1052">
                  <c:v>40518.0</c:v>
                </c:pt>
                <c:pt idx="1053">
                  <c:v>40517.0</c:v>
                </c:pt>
                <c:pt idx="1054">
                  <c:v>40516.0</c:v>
                </c:pt>
                <c:pt idx="1055">
                  <c:v>40515.0</c:v>
                </c:pt>
                <c:pt idx="1056">
                  <c:v>40514.0</c:v>
                </c:pt>
                <c:pt idx="1057">
                  <c:v>40513.0</c:v>
                </c:pt>
                <c:pt idx="1058">
                  <c:v>40512.0</c:v>
                </c:pt>
                <c:pt idx="1059">
                  <c:v>40511.0</c:v>
                </c:pt>
                <c:pt idx="1060">
                  <c:v>40510.0</c:v>
                </c:pt>
                <c:pt idx="1061">
                  <c:v>40509.0</c:v>
                </c:pt>
                <c:pt idx="1062">
                  <c:v>40508.0</c:v>
                </c:pt>
                <c:pt idx="1063">
                  <c:v>40507.0</c:v>
                </c:pt>
                <c:pt idx="1064">
                  <c:v>40506.0</c:v>
                </c:pt>
                <c:pt idx="1065">
                  <c:v>40505.0</c:v>
                </c:pt>
                <c:pt idx="1066">
                  <c:v>40504.0</c:v>
                </c:pt>
                <c:pt idx="1067">
                  <c:v>40503.0</c:v>
                </c:pt>
                <c:pt idx="1068">
                  <c:v>40502.0</c:v>
                </c:pt>
                <c:pt idx="1069">
                  <c:v>40501.0</c:v>
                </c:pt>
                <c:pt idx="1070">
                  <c:v>40500.0</c:v>
                </c:pt>
                <c:pt idx="1071">
                  <c:v>40499.0</c:v>
                </c:pt>
                <c:pt idx="1072">
                  <c:v>40498.0</c:v>
                </c:pt>
                <c:pt idx="1073">
                  <c:v>40497.0</c:v>
                </c:pt>
                <c:pt idx="1074">
                  <c:v>40496.0</c:v>
                </c:pt>
                <c:pt idx="1075">
                  <c:v>40495.0</c:v>
                </c:pt>
                <c:pt idx="1076">
                  <c:v>40494.0</c:v>
                </c:pt>
                <c:pt idx="1077">
                  <c:v>40493.0</c:v>
                </c:pt>
                <c:pt idx="1078">
                  <c:v>40492.0</c:v>
                </c:pt>
                <c:pt idx="1079">
                  <c:v>40491.0</c:v>
                </c:pt>
                <c:pt idx="1080">
                  <c:v>40490.0</c:v>
                </c:pt>
                <c:pt idx="1081">
                  <c:v>40489.0</c:v>
                </c:pt>
                <c:pt idx="1082">
                  <c:v>40488.0</c:v>
                </c:pt>
                <c:pt idx="1083">
                  <c:v>40487.0</c:v>
                </c:pt>
                <c:pt idx="1084">
                  <c:v>40486.0</c:v>
                </c:pt>
                <c:pt idx="1085">
                  <c:v>40485.0</c:v>
                </c:pt>
                <c:pt idx="1086">
                  <c:v>40484.0</c:v>
                </c:pt>
                <c:pt idx="1087">
                  <c:v>40483.0</c:v>
                </c:pt>
                <c:pt idx="1088">
                  <c:v>40482.0</c:v>
                </c:pt>
                <c:pt idx="1089">
                  <c:v>40481.0</c:v>
                </c:pt>
                <c:pt idx="1090">
                  <c:v>40480.0</c:v>
                </c:pt>
                <c:pt idx="1091">
                  <c:v>40479.0</c:v>
                </c:pt>
                <c:pt idx="1092">
                  <c:v>40478.0</c:v>
                </c:pt>
                <c:pt idx="1093">
                  <c:v>40477.0</c:v>
                </c:pt>
                <c:pt idx="1094">
                  <c:v>40476.0</c:v>
                </c:pt>
                <c:pt idx="1095">
                  <c:v>40475.0</c:v>
                </c:pt>
                <c:pt idx="1096">
                  <c:v>40474.0</c:v>
                </c:pt>
                <c:pt idx="1097">
                  <c:v>40473.0</c:v>
                </c:pt>
                <c:pt idx="1098">
                  <c:v>40472.0</c:v>
                </c:pt>
                <c:pt idx="1099">
                  <c:v>40471.0</c:v>
                </c:pt>
                <c:pt idx="1100">
                  <c:v>40470.0</c:v>
                </c:pt>
                <c:pt idx="1101">
                  <c:v>40469.0</c:v>
                </c:pt>
                <c:pt idx="1102">
                  <c:v>40468.0</c:v>
                </c:pt>
                <c:pt idx="1103">
                  <c:v>40467.0</c:v>
                </c:pt>
                <c:pt idx="1104">
                  <c:v>40466.0</c:v>
                </c:pt>
                <c:pt idx="1105">
                  <c:v>40465.0</c:v>
                </c:pt>
                <c:pt idx="1106">
                  <c:v>40464.0</c:v>
                </c:pt>
                <c:pt idx="1107">
                  <c:v>40463.0</c:v>
                </c:pt>
                <c:pt idx="1108">
                  <c:v>40462.0</c:v>
                </c:pt>
                <c:pt idx="1109">
                  <c:v>40461.0</c:v>
                </c:pt>
                <c:pt idx="1110">
                  <c:v>40460.0</c:v>
                </c:pt>
                <c:pt idx="1111">
                  <c:v>40459.0</c:v>
                </c:pt>
                <c:pt idx="1112">
                  <c:v>40458.0</c:v>
                </c:pt>
                <c:pt idx="1113">
                  <c:v>40457.0</c:v>
                </c:pt>
                <c:pt idx="1114">
                  <c:v>40456.0</c:v>
                </c:pt>
                <c:pt idx="1115">
                  <c:v>40455.0</c:v>
                </c:pt>
                <c:pt idx="1116">
                  <c:v>40454.0</c:v>
                </c:pt>
                <c:pt idx="1117">
                  <c:v>40453.0</c:v>
                </c:pt>
                <c:pt idx="1118">
                  <c:v>40452.0</c:v>
                </c:pt>
                <c:pt idx="1119">
                  <c:v>40451.0</c:v>
                </c:pt>
                <c:pt idx="1120">
                  <c:v>40450.0</c:v>
                </c:pt>
                <c:pt idx="1121">
                  <c:v>40449.0</c:v>
                </c:pt>
                <c:pt idx="1122">
                  <c:v>40448.0</c:v>
                </c:pt>
                <c:pt idx="1123">
                  <c:v>40447.0</c:v>
                </c:pt>
                <c:pt idx="1124">
                  <c:v>40446.0</c:v>
                </c:pt>
                <c:pt idx="1125">
                  <c:v>40445.0</c:v>
                </c:pt>
                <c:pt idx="1126">
                  <c:v>40444.0</c:v>
                </c:pt>
                <c:pt idx="1127">
                  <c:v>40443.0</c:v>
                </c:pt>
                <c:pt idx="1128">
                  <c:v>40442.0</c:v>
                </c:pt>
                <c:pt idx="1129">
                  <c:v>40441.0</c:v>
                </c:pt>
                <c:pt idx="1130">
                  <c:v>40440.0</c:v>
                </c:pt>
                <c:pt idx="1131">
                  <c:v>40439.0</c:v>
                </c:pt>
                <c:pt idx="1132">
                  <c:v>40438.0</c:v>
                </c:pt>
                <c:pt idx="1133">
                  <c:v>40437.0</c:v>
                </c:pt>
                <c:pt idx="1134">
                  <c:v>40436.0</c:v>
                </c:pt>
                <c:pt idx="1135">
                  <c:v>40435.0</c:v>
                </c:pt>
                <c:pt idx="1136">
                  <c:v>40434.0</c:v>
                </c:pt>
                <c:pt idx="1137">
                  <c:v>40433.0</c:v>
                </c:pt>
                <c:pt idx="1138">
                  <c:v>40432.0</c:v>
                </c:pt>
                <c:pt idx="1139">
                  <c:v>40431.0</c:v>
                </c:pt>
                <c:pt idx="1140">
                  <c:v>40430.0</c:v>
                </c:pt>
                <c:pt idx="1141">
                  <c:v>40429.0</c:v>
                </c:pt>
                <c:pt idx="1142">
                  <c:v>40428.0</c:v>
                </c:pt>
                <c:pt idx="1143">
                  <c:v>40427.0</c:v>
                </c:pt>
                <c:pt idx="1144">
                  <c:v>40426.0</c:v>
                </c:pt>
                <c:pt idx="1145">
                  <c:v>40425.0</c:v>
                </c:pt>
                <c:pt idx="1146">
                  <c:v>40424.0</c:v>
                </c:pt>
                <c:pt idx="1147">
                  <c:v>40423.0</c:v>
                </c:pt>
                <c:pt idx="1148">
                  <c:v>40422.0</c:v>
                </c:pt>
                <c:pt idx="1149">
                  <c:v>40421.0</c:v>
                </c:pt>
                <c:pt idx="1150">
                  <c:v>40420.0</c:v>
                </c:pt>
                <c:pt idx="1151">
                  <c:v>40419.0</c:v>
                </c:pt>
                <c:pt idx="1152">
                  <c:v>40418.0</c:v>
                </c:pt>
                <c:pt idx="1153">
                  <c:v>40417.0</c:v>
                </c:pt>
                <c:pt idx="1154">
                  <c:v>40416.0</c:v>
                </c:pt>
                <c:pt idx="1155">
                  <c:v>40415.0</c:v>
                </c:pt>
                <c:pt idx="1156">
                  <c:v>40414.0</c:v>
                </c:pt>
                <c:pt idx="1157">
                  <c:v>40413.0</c:v>
                </c:pt>
                <c:pt idx="1158">
                  <c:v>40412.0</c:v>
                </c:pt>
                <c:pt idx="1159">
                  <c:v>40411.0</c:v>
                </c:pt>
                <c:pt idx="1160">
                  <c:v>40410.0</c:v>
                </c:pt>
                <c:pt idx="1161">
                  <c:v>40409.0</c:v>
                </c:pt>
                <c:pt idx="1162">
                  <c:v>40408.0</c:v>
                </c:pt>
                <c:pt idx="1163">
                  <c:v>40407.0</c:v>
                </c:pt>
                <c:pt idx="1164">
                  <c:v>40406.0</c:v>
                </c:pt>
                <c:pt idx="1165">
                  <c:v>40405.0</c:v>
                </c:pt>
                <c:pt idx="1166">
                  <c:v>40404.0</c:v>
                </c:pt>
                <c:pt idx="1167">
                  <c:v>40403.0</c:v>
                </c:pt>
                <c:pt idx="1168">
                  <c:v>40402.0</c:v>
                </c:pt>
                <c:pt idx="1169">
                  <c:v>40401.0</c:v>
                </c:pt>
                <c:pt idx="1170">
                  <c:v>40400.0</c:v>
                </c:pt>
                <c:pt idx="1171">
                  <c:v>40399.0</c:v>
                </c:pt>
                <c:pt idx="1172">
                  <c:v>40398.0</c:v>
                </c:pt>
                <c:pt idx="1173">
                  <c:v>40397.0</c:v>
                </c:pt>
                <c:pt idx="1174">
                  <c:v>40396.0</c:v>
                </c:pt>
                <c:pt idx="1175">
                  <c:v>40395.0</c:v>
                </c:pt>
                <c:pt idx="1176">
                  <c:v>40394.0</c:v>
                </c:pt>
                <c:pt idx="1177">
                  <c:v>40393.0</c:v>
                </c:pt>
                <c:pt idx="1178">
                  <c:v>40392.0</c:v>
                </c:pt>
                <c:pt idx="1179">
                  <c:v>40391.0</c:v>
                </c:pt>
                <c:pt idx="1180">
                  <c:v>40390.0</c:v>
                </c:pt>
                <c:pt idx="1181">
                  <c:v>40389.0</c:v>
                </c:pt>
                <c:pt idx="1182">
                  <c:v>40388.0</c:v>
                </c:pt>
                <c:pt idx="1183">
                  <c:v>40387.0</c:v>
                </c:pt>
                <c:pt idx="1184">
                  <c:v>40386.0</c:v>
                </c:pt>
                <c:pt idx="1185">
                  <c:v>40385.0</c:v>
                </c:pt>
                <c:pt idx="1186">
                  <c:v>40384.0</c:v>
                </c:pt>
                <c:pt idx="1187">
                  <c:v>40383.0</c:v>
                </c:pt>
                <c:pt idx="1188">
                  <c:v>40382.0</c:v>
                </c:pt>
                <c:pt idx="1189">
                  <c:v>40381.0</c:v>
                </c:pt>
                <c:pt idx="1190">
                  <c:v>40380.0</c:v>
                </c:pt>
                <c:pt idx="1191">
                  <c:v>40379.0</c:v>
                </c:pt>
                <c:pt idx="1192">
                  <c:v>40378.0</c:v>
                </c:pt>
                <c:pt idx="1193">
                  <c:v>40377.0</c:v>
                </c:pt>
                <c:pt idx="1194">
                  <c:v>40376.0</c:v>
                </c:pt>
                <c:pt idx="1195">
                  <c:v>40375.0</c:v>
                </c:pt>
                <c:pt idx="1196">
                  <c:v>40374.0</c:v>
                </c:pt>
                <c:pt idx="1197">
                  <c:v>40373.0</c:v>
                </c:pt>
                <c:pt idx="1198">
                  <c:v>40372.0</c:v>
                </c:pt>
                <c:pt idx="1199">
                  <c:v>40371.0</c:v>
                </c:pt>
                <c:pt idx="1200">
                  <c:v>40370.0</c:v>
                </c:pt>
                <c:pt idx="1201">
                  <c:v>40369.0</c:v>
                </c:pt>
                <c:pt idx="1202">
                  <c:v>40368.0</c:v>
                </c:pt>
                <c:pt idx="1203">
                  <c:v>40367.0</c:v>
                </c:pt>
                <c:pt idx="1204">
                  <c:v>40366.0</c:v>
                </c:pt>
                <c:pt idx="1205">
                  <c:v>40365.0</c:v>
                </c:pt>
                <c:pt idx="1206">
                  <c:v>40364.0</c:v>
                </c:pt>
                <c:pt idx="1207">
                  <c:v>40363.0</c:v>
                </c:pt>
                <c:pt idx="1208">
                  <c:v>40362.0</c:v>
                </c:pt>
                <c:pt idx="1209">
                  <c:v>40361.0</c:v>
                </c:pt>
                <c:pt idx="1210">
                  <c:v>40360.0</c:v>
                </c:pt>
                <c:pt idx="1211">
                  <c:v>40359.0</c:v>
                </c:pt>
                <c:pt idx="1212">
                  <c:v>40358.0</c:v>
                </c:pt>
                <c:pt idx="1213">
                  <c:v>40357.0</c:v>
                </c:pt>
                <c:pt idx="1214">
                  <c:v>40356.0</c:v>
                </c:pt>
                <c:pt idx="1215">
                  <c:v>40355.0</c:v>
                </c:pt>
                <c:pt idx="1216">
                  <c:v>40354.0</c:v>
                </c:pt>
                <c:pt idx="1217">
                  <c:v>40353.0</c:v>
                </c:pt>
                <c:pt idx="1218">
                  <c:v>40352.0</c:v>
                </c:pt>
                <c:pt idx="1219">
                  <c:v>40351.0</c:v>
                </c:pt>
                <c:pt idx="1220">
                  <c:v>40350.0</c:v>
                </c:pt>
                <c:pt idx="1221">
                  <c:v>40349.0</c:v>
                </c:pt>
                <c:pt idx="1222">
                  <c:v>40348.0</c:v>
                </c:pt>
                <c:pt idx="1223">
                  <c:v>40347.0</c:v>
                </c:pt>
                <c:pt idx="1224">
                  <c:v>40346.0</c:v>
                </c:pt>
                <c:pt idx="1225">
                  <c:v>40345.0</c:v>
                </c:pt>
                <c:pt idx="1226">
                  <c:v>40344.0</c:v>
                </c:pt>
                <c:pt idx="1227">
                  <c:v>40343.0</c:v>
                </c:pt>
                <c:pt idx="1228">
                  <c:v>40342.0</c:v>
                </c:pt>
                <c:pt idx="1229">
                  <c:v>40341.0</c:v>
                </c:pt>
                <c:pt idx="1230">
                  <c:v>40340.0</c:v>
                </c:pt>
                <c:pt idx="1231">
                  <c:v>40339.0</c:v>
                </c:pt>
                <c:pt idx="1232">
                  <c:v>40338.0</c:v>
                </c:pt>
                <c:pt idx="1233">
                  <c:v>40337.0</c:v>
                </c:pt>
                <c:pt idx="1234">
                  <c:v>40336.0</c:v>
                </c:pt>
                <c:pt idx="1235">
                  <c:v>40335.0</c:v>
                </c:pt>
                <c:pt idx="1236">
                  <c:v>40334.0</c:v>
                </c:pt>
                <c:pt idx="1237">
                  <c:v>40333.0</c:v>
                </c:pt>
                <c:pt idx="1238">
                  <c:v>40332.0</c:v>
                </c:pt>
                <c:pt idx="1239">
                  <c:v>40331.0</c:v>
                </c:pt>
                <c:pt idx="1240">
                  <c:v>40330.0</c:v>
                </c:pt>
                <c:pt idx="1241">
                  <c:v>40329.0</c:v>
                </c:pt>
                <c:pt idx="1242">
                  <c:v>40328.0</c:v>
                </c:pt>
                <c:pt idx="1243">
                  <c:v>40327.0</c:v>
                </c:pt>
                <c:pt idx="1244">
                  <c:v>40326.0</c:v>
                </c:pt>
                <c:pt idx="1245">
                  <c:v>40325.0</c:v>
                </c:pt>
                <c:pt idx="1246">
                  <c:v>40324.0</c:v>
                </c:pt>
                <c:pt idx="1247">
                  <c:v>40323.0</c:v>
                </c:pt>
                <c:pt idx="1248">
                  <c:v>40322.0</c:v>
                </c:pt>
                <c:pt idx="1249">
                  <c:v>40321.0</c:v>
                </c:pt>
                <c:pt idx="1250">
                  <c:v>40320.0</c:v>
                </c:pt>
                <c:pt idx="1251">
                  <c:v>40319.0</c:v>
                </c:pt>
                <c:pt idx="1252">
                  <c:v>40318.0</c:v>
                </c:pt>
                <c:pt idx="1253">
                  <c:v>40317.0</c:v>
                </c:pt>
                <c:pt idx="1254">
                  <c:v>40316.0</c:v>
                </c:pt>
                <c:pt idx="1255">
                  <c:v>40315.0</c:v>
                </c:pt>
                <c:pt idx="1256">
                  <c:v>40314.0</c:v>
                </c:pt>
                <c:pt idx="1257">
                  <c:v>40313.0</c:v>
                </c:pt>
                <c:pt idx="1258">
                  <c:v>40312.0</c:v>
                </c:pt>
                <c:pt idx="1259">
                  <c:v>40311.0</c:v>
                </c:pt>
                <c:pt idx="1260">
                  <c:v>40310.0</c:v>
                </c:pt>
                <c:pt idx="1261">
                  <c:v>40309.0</c:v>
                </c:pt>
                <c:pt idx="1262">
                  <c:v>40308.0</c:v>
                </c:pt>
                <c:pt idx="1263">
                  <c:v>40307.0</c:v>
                </c:pt>
                <c:pt idx="1264">
                  <c:v>40306.0</c:v>
                </c:pt>
                <c:pt idx="1265">
                  <c:v>40305.0</c:v>
                </c:pt>
                <c:pt idx="1266">
                  <c:v>40304.0</c:v>
                </c:pt>
                <c:pt idx="1267">
                  <c:v>40303.0</c:v>
                </c:pt>
                <c:pt idx="1268">
                  <c:v>40302.0</c:v>
                </c:pt>
                <c:pt idx="1269">
                  <c:v>40301.0</c:v>
                </c:pt>
                <c:pt idx="1270">
                  <c:v>40300.0</c:v>
                </c:pt>
                <c:pt idx="1271">
                  <c:v>40299.0</c:v>
                </c:pt>
                <c:pt idx="1272">
                  <c:v>40298.0</c:v>
                </c:pt>
                <c:pt idx="1273">
                  <c:v>40297.0</c:v>
                </c:pt>
                <c:pt idx="1274">
                  <c:v>40296.0</c:v>
                </c:pt>
                <c:pt idx="1275">
                  <c:v>40295.0</c:v>
                </c:pt>
                <c:pt idx="1276">
                  <c:v>40294.0</c:v>
                </c:pt>
                <c:pt idx="1277">
                  <c:v>40293.0</c:v>
                </c:pt>
                <c:pt idx="1278">
                  <c:v>40292.0</c:v>
                </c:pt>
                <c:pt idx="1279">
                  <c:v>40291.0</c:v>
                </c:pt>
                <c:pt idx="1280">
                  <c:v>40290.0</c:v>
                </c:pt>
                <c:pt idx="1281">
                  <c:v>40289.0</c:v>
                </c:pt>
                <c:pt idx="1282">
                  <c:v>40288.0</c:v>
                </c:pt>
                <c:pt idx="1283">
                  <c:v>40287.0</c:v>
                </c:pt>
                <c:pt idx="1284">
                  <c:v>40286.0</c:v>
                </c:pt>
                <c:pt idx="1285">
                  <c:v>40285.0</c:v>
                </c:pt>
                <c:pt idx="1286">
                  <c:v>40284.0</c:v>
                </c:pt>
                <c:pt idx="1287">
                  <c:v>40283.0</c:v>
                </c:pt>
                <c:pt idx="1288">
                  <c:v>40282.0</c:v>
                </c:pt>
                <c:pt idx="1289">
                  <c:v>40281.0</c:v>
                </c:pt>
                <c:pt idx="1290">
                  <c:v>40280.0</c:v>
                </c:pt>
                <c:pt idx="1291">
                  <c:v>40279.0</c:v>
                </c:pt>
                <c:pt idx="1292">
                  <c:v>40278.0</c:v>
                </c:pt>
                <c:pt idx="1293">
                  <c:v>40277.0</c:v>
                </c:pt>
                <c:pt idx="1294">
                  <c:v>40276.0</c:v>
                </c:pt>
                <c:pt idx="1295">
                  <c:v>40275.0</c:v>
                </c:pt>
                <c:pt idx="1296">
                  <c:v>40274.0</c:v>
                </c:pt>
                <c:pt idx="1297">
                  <c:v>40273.0</c:v>
                </c:pt>
                <c:pt idx="1298">
                  <c:v>40272.0</c:v>
                </c:pt>
                <c:pt idx="1299">
                  <c:v>40271.0</c:v>
                </c:pt>
                <c:pt idx="1300">
                  <c:v>40270.0</c:v>
                </c:pt>
                <c:pt idx="1301">
                  <c:v>40269.0</c:v>
                </c:pt>
                <c:pt idx="1302">
                  <c:v>40268.0</c:v>
                </c:pt>
                <c:pt idx="1303">
                  <c:v>40267.0</c:v>
                </c:pt>
                <c:pt idx="1304">
                  <c:v>40266.0</c:v>
                </c:pt>
                <c:pt idx="1305">
                  <c:v>40265.0</c:v>
                </c:pt>
                <c:pt idx="1306">
                  <c:v>40264.0</c:v>
                </c:pt>
                <c:pt idx="1307">
                  <c:v>40263.0</c:v>
                </c:pt>
                <c:pt idx="1308">
                  <c:v>40262.0</c:v>
                </c:pt>
                <c:pt idx="1309">
                  <c:v>40261.0</c:v>
                </c:pt>
                <c:pt idx="1310">
                  <c:v>40260.0</c:v>
                </c:pt>
                <c:pt idx="1311">
                  <c:v>40259.0</c:v>
                </c:pt>
                <c:pt idx="1312">
                  <c:v>40258.0</c:v>
                </c:pt>
                <c:pt idx="1313">
                  <c:v>40257.0</c:v>
                </c:pt>
                <c:pt idx="1314">
                  <c:v>40256.0</c:v>
                </c:pt>
                <c:pt idx="1315">
                  <c:v>40255.0</c:v>
                </c:pt>
                <c:pt idx="1316">
                  <c:v>40254.0</c:v>
                </c:pt>
                <c:pt idx="1317">
                  <c:v>40253.0</c:v>
                </c:pt>
                <c:pt idx="1318">
                  <c:v>40252.0</c:v>
                </c:pt>
                <c:pt idx="1319">
                  <c:v>40251.0</c:v>
                </c:pt>
                <c:pt idx="1320">
                  <c:v>40250.0</c:v>
                </c:pt>
                <c:pt idx="1321">
                  <c:v>40249.0</c:v>
                </c:pt>
                <c:pt idx="1322">
                  <c:v>40248.0</c:v>
                </c:pt>
                <c:pt idx="1323">
                  <c:v>40247.0</c:v>
                </c:pt>
                <c:pt idx="1324">
                  <c:v>40246.0</c:v>
                </c:pt>
                <c:pt idx="1325">
                  <c:v>40245.0</c:v>
                </c:pt>
                <c:pt idx="1326">
                  <c:v>40244.0</c:v>
                </c:pt>
                <c:pt idx="1327">
                  <c:v>40243.0</c:v>
                </c:pt>
                <c:pt idx="1328">
                  <c:v>40242.0</c:v>
                </c:pt>
                <c:pt idx="1329">
                  <c:v>40241.0</c:v>
                </c:pt>
                <c:pt idx="1330">
                  <c:v>40240.0</c:v>
                </c:pt>
                <c:pt idx="1331">
                  <c:v>40239.0</c:v>
                </c:pt>
                <c:pt idx="1332">
                  <c:v>40238.0</c:v>
                </c:pt>
                <c:pt idx="1333">
                  <c:v>40237.0</c:v>
                </c:pt>
                <c:pt idx="1334">
                  <c:v>40236.0</c:v>
                </c:pt>
                <c:pt idx="1335">
                  <c:v>40235.0</c:v>
                </c:pt>
                <c:pt idx="1336">
                  <c:v>40234.0</c:v>
                </c:pt>
                <c:pt idx="1337">
                  <c:v>40233.0</c:v>
                </c:pt>
                <c:pt idx="1338">
                  <c:v>40232.0</c:v>
                </c:pt>
                <c:pt idx="1339">
                  <c:v>40231.0</c:v>
                </c:pt>
                <c:pt idx="1340">
                  <c:v>40230.0</c:v>
                </c:pt>
                <c:pt idx="1341">
                  <c:v>40229.0</c:v>
                </c:pt>
                <c:pt idx="1342">
                  <c:v>40228.0</c:v>
                </c:pt>
                <c:pt idx="1343">
                  <c:v>40227.0</c:v>
                </c:pt>
                <c:pt idx="1344">
                  <c:v>40226.0</c:v>
                </c:pt>
                <c:pt idx="1345">
                  <c:v>40225.0</c:v>
                </c:pt>
                <c:pt idx="1346">
                  <c:v>40224.0</c:v>
                </c:pt>
                <c:pt idx="1347">
                  <c:v>40223.0</c:v>
                </c:pt>
                <c:pt idx="1348">
                  <c:v>40222.0</c:v>
                </c:pt>
                <c:pt idx="1349">
                  <c:v>40221.0</c:v>
                </c:pt>
                <c:pt idx="1350">
                  <c:v>40220.0</c:v>
                </c:pt>
                <c:pt idx="1351">
                  <c:v>40219.0</c:v>
                </c:pt>
                <c:pt idx="1352">
                  <c:v>40218.0</c:v>
                </c:pt>
                <c:pt idx="1353">
                  <c:v>40217.0</c:v>
                </c:pt>
                <c:pt idx="1354">
                  <c:v>40216.0</c:v>
                </c:pt>
                <c:pt idx="1355">
                  <c:v>40215.0</c:v>
                </c:pt>
                <c:pt idx="1356">
                  <c:v>40214.0</c:v>
                </c:pt>
                <c:pt idx="1357">
                  <c:v>40213.0</c:v>
                </c:pt>
                <c:pt idx="1358">
                  <c:v>40212.0</c:v>
                </c:pt>
                <c:pt idx="1359">
                  <c:v>40211.0</c:v>
                </c:pt>
                <c:pt idx="1360">
                  <c:v>40210.0</c:v>
                </c:pt>
                <c:pt idx="1361">
                  <c:v>40209.0</c:v>
                </c:pt>
                <c:pt idx="1362">
                  <c:v>40208.0</c:v>
                </c:pt>
                <c:pt idx="1363">
                  <c:v>40207.0</c:v>
                </c:pt>
                <c:pt idx="1364">
                  <c:v>40206.0</c:v>
                </c:pt>
                <c:pt idx="1365">
                  <c:v>40205.0</c:v>
                </c:pt>
                <c:pt idx="1366">
                  <c:v>40204.0</c:v>
                </c:pt>
                <c:pt idx="1367">
                  <c:v>40203.0</c:v>
                </c:pt>
                <c:pt idx="1368">
                  <c:v>40202.0</c:v>
                </c:pt>
                <c:pt idx="1369">
                  <c:v>40201.0</c:v>
                </c:pt>
                <c:pt idx="1370">
                  <c:v>40200.0</c:v>
                </c:pt>
                <c:pt idx="1371">
                  <c:v>40199.0</c:v>
                </c:pt>
                <c:pt idx="1372">
                  <c:v>40198.0</c:v>
                </c:pt>
                <c:pt idx="1373">
                  <c:v>40197.0</c:v>
                </c:pt>
                <c:pt idx="1374">
                  <c:v>40196.0</c:v>
                </c:pt>
                <c:pt idx="1375">
                  <c:v>40195.0</c:v>
                </c:pt>
                <c:pt idx="1376">
                  <c:v>40194.0</c:v>
                </c:pt>
                <c:pt idx="1377">
                  <c:v>40193.0</c:v>
                </c:pt>
                <c:pt idx="1378">
                  <c:v>40192.0</c:v>
                </c:pt>
                <c:pt idx="1379">
                  <c:v>40191.0</c:v>
                </c:pt>
                <c:pt idx="1380">
                  <c:v>40190.0</c:v>
                </c:pt>
                <c:pt idx="1381">
                  <c:v>40189.0</c:v>
                </c:pt>
                <c:pt idx="1382">
                  <c:v>40188.0</c:v>
                </c:pt>
                <c:pt idx="1383">
                  <c:v>40187.0</c:v>
                </c:pt>
                <c:pt idx="1384">
                  <c:v>40186.0</c:v>
                </c:pt>
                <c:pt idx="1385">
                  <c:v>40185.0</c:v>
                </c:pt>
                <c:pt idx="1386">
                  <c:v>40184.0</c:v>
                </c:pt>
                <c:pt idx="1387">
                  <c:v>40183.0</c:v>
                </c:pt>
                <c:pt idx="1388">
                  <c:v>40182.0</c:v>
                </c:pt>
                <c:pt idx="1389">
                  <c:v>40181.0</c:v>
                </c:pt>
                <c:pt idx="1390">
                  <c:v>40180.0</c:v>
                </c:pt>
                <c:pt idx="1391">
                  <c:v>40179.0</c:v>
                </c:pt>
              </c:numCache>
            </c:numRef>
          </c:cat>
          <c:val>
            <c:numRef>
              <c:f>Sheet1!$B$2:$B$1393</c:f>
              <c:numCache>
                <c:formatCode>General</c:formatCode>
                <c:ptCount val="1392"/>
                <c:pt idx="0">
                  <c:v>16.03</c:v>
                </c:pt>
                <c:pt idx="1">
                  <c:v>16.0</c:v>
                </c:pt>
                <c:pt idx="2">
                  <c:v>15.92</c:v>
                </c:pt>
                <c:pt idx="3">
                  <c:v>15.92</c:v>
                </c:pt>
                <c:pt idx="4">
                  <c:v>15.98</c:v>
                </c:pt>
                <c:pt idx="5">
                  <c:v>16.03</c:v>
                </c:pt>
                <c:pt idx="6">
                  <c:v>16.07</c:v>
                </c:pt>
                <c:pt idx="7">
                  <c:v>16.08</c:v>
                </c:pt>
                <c:pt idx="8">
                  <c:v>16.04</c:v>
                </c:pt>
                <c:pt idx="9">
                  <c:v>16.06</c:v>
                </c:pt>
                <c:pt idx="10">
                  <c:v>16.06</c:v>
                </c:pt>
                <c:pt idx="11">
                  <c:v>16.04</c:v>
                </c:pt>
                <c:pt idx="12">
                  <c:v>15.93</c:v>
                </c:pt>
                <c:pt idx="13">
                  <c:v>15.84</c:v>
                </c:pt>
                <c:pt idx="14">
                  <c:v>15.79</c:v>
                </c:pt>
                <c:pt idx="15">
                  <c:v>15.81</c:v>
                </c:pt>
                <c:pt idx="16">
                  <c:v>15.87</c:v>
                </c:pt>
                <c:pt idx="17">
                  <c:v>15.87</c:v>
                </c:pt>
                <c:pt idx="18">
                  <c:v>15.84</c:v>
                </c:pt>
                <c:pt idx="19">
                  <c:v>15.88</c:v>
                </c:pt>
                <c:pt idx="20">
                  <c:v>15.89</c:v>
                </c:pt>
                <c:pt idx="21">
                  <c:v>15.96</c:v>
                </c:pt>
                <c:pt idx="22">
                  <c:v>15.93</c:v>
                </c:pt>
                <c:pt idx="23">
                  <c:v>15.97</c:v>
                </c:pt>
                <c:pt idx="24">
                  <c:v>15.97</c:v>
                </c:pt>
                <c:pt idx="25">
                  <c:v>16.03</c:v>
                </c:pt>
                <c:pt idx="26">
                  <c:v>16.07</c:v>
                </c:pt>
                <c:pt idx="27">
                  <c:v>16.04</c:v>
                </c:pt>
                <c:pt idx="28">
                  <c:v>16.08</c:v>
                </c:pt>
                <c:pt idx="29">
                  <c:v>16.11</c:v>
                </c:pt>
                <c:pt idx="30">
                  <c:v>16.14</c:v>
                </c:pt>
                <c:pt idx="31">
                  <c:v>16.14</c:v>
                </c:pt>
                <c:pt idx="32">
                  <c:v>16.16</c:v>
                </c:pt>
                <c:pt idx="33">
                  <c:v>16.07</c:v>
                </c:pt>
                <c:pt idx="34">
                  <c:v>16.09</c:v>
                </c:pt>
                <c:pt idx="35">
                  <c:v>16.12</c:v>
                </c:pt>
                <c:pt idx="36">
                  <c:v>16.08</c:v>
                </c:pt>
                <c:pt idx="37">
                  <c:v>16.13</c:v>
                </c:pt>
                <c:pt idx="38">
                  <c:v>16.13</c:v>
                </c:pt>
                <c:pt idx="39">
                  <c:v>16.17</c:v>
                </c:pt>
                <c:pt idx="40">
                  <c:v>16.16</c:v>
                </c:pt>
                <c:pt idx="41">
                  <c:v>16.27</c:v>
                </c:pt>
                <c:pt idx="42">
                  <c:v>16.22</c:v>
                </c:pt>
                <c:pt idx="43">
                  <c:v>16.15</c:v>
                </c:pt>
                <c:pt idx="44">
                  <c:v>16.04</c:v>
                </c:pt>
                <c:pt idx="45">
                  <c:v>16.04</c:v>
                </c:pt>
                <c:pt idx="46">
                  <c:v>16.13</c:v>
                </c:pt>
                <c:pt idx="47">
                  <c:v>16.19</c:v>
                </c:pt>
                <c:pt idx="48">
                  <c:v>16.14</c:v>
                </c:pt>
                <c:pt idx="49">
                  <c:v>16.13</c:v>
                </c:pt>
                <c:pt idx="50">
                  <c:v>16.05</c:v>
                </c:pt>
                <c:pt idx="51">
                  <c:v>15.89</c:v>
                </c:pt>
                <c:pt idx="52">
                  <c:v>15.89</c:v>
                </c:pt>
                <c:pt idx="53">
                  <c:v>15.93</c:v>
                </c:pt>
                <c:pt idx="54">
                  <c:v>15.9</c:v>
                </c:pt>
                <c:pt idx="55">
                  <c:v>15.8</c:v>
                </c:pt>
                <c:pt idx="56">
                  <c:v>15.87</c:v>
                </c:pt>
                <c:pt idx="57">
                  <c:v>16.0</c:v>
                </c:pt>
                <c:pt idx="58">
                  <c:v>16.0</c:v>
                </c:pt>
                <c:pt idx="59">
                  <c:v>16.0</c:v>
                </c:pt>
                <c:pt idx="60">
                  <c:v>16.04</c:v>
                </c:pt>
                <c:pt idx="61">
                  <c:v>15.95</c:v>
                </c:pt>
                <c:pt idx="62">
                  <c:v>15.82</c:v>
                </c:pt>
                <c:pt idx="63">
                  <c:v>15.79</c:v>
                </c:pt>
                <c:pt idx="64">
                  <c:v>15.85</c:v>
                </c:pt>
                <c:pt idx="65">
                  <c:v>15.81</c:v>
                </c:pt>
                <c:pt idx="66">
                  <c:v>15.81</c:v>
                </c:pt>
                <c:pt idx="67">
                  <c:v>15.82</c:v>
                </c:pt>
                <c:pt idx="68">
                  <c:v>15.87</c:v>
                </c:pt>
                <c:pt idx="69">
                  <c:v>15.92</c:v>
                </c:pt>
                <c:pt idx="70">
                  <c:v>15.84</c:v>
                </c:pt>
                <c:pt idx="71">
                  <c:v>15.66</c:v>
                </c:pt>
                <c:pt idx="72">
                  <c:v>15.59</c:v>
                </c:pt>
                <c:pt idx="73">
                  <c:v>15.59</c:v>
                </c:pt>
                <c:pt idx="74">
                  <c:v>15.66</c:v>
                </c:pt>
                <c:pt idx="75">
                  <c:v>15.64</c:v>
                </c:pt>
                <c:pt idx="76">
                  <c:v>15.73</c:v>
                </c:pt>
                <c:pt idx="77">
                  <c:v>15.89</c:v>
                </c:pt>
                <c:pt idx="78">
                  <c:v>15.98</c:v>
                </c:pt>
                <c:pt idx="79">
                  <c:v>16.0</c:v>
                </c:pt>
                <c:pt idx="80">
                  <c:v>16.0</c:v>
                </c:pt>
                <c:pt idx="81">
                  <c:v>16.08</c:v>
                </c:pt>
                <c:pt idx="82">
                  <c:v>15.96</c:v>
                </c:pt>
                <c:pt idx="83">
                  <c:v>15.85</c:v>
                </c:pt>
                <c:pt idx="84">
                  <c:v>15.87</c:v>
                </c:pt>
                <c:pt idx="85">
                  <c:v>15.85</c:v>
                </c:pt>
                <c:pt idx="86">
                  <c:v>15.89</c:v>
                </c:pt>
                <c:pt idx="87">
                  <c:v>15.89</c:v>
                </c:pt>
                <c:pt idx="88">
                  <c:v>15.98</c:v>
                </c:pt>
                <c:pt idx="89">
                  <c:v>16.17</c:v>
                </c:pt>
                <c:pt idx="90">
                  <c:v>16.18</c:v>
                </c:pt>
                <c:pt idx="91">
                  <c:v>16.14</c:v>
                </c:pt>
                <c:pt idx="92">
                  <c:v>16.17</c:v>
                </c:pt>
                <c:pt idx="93">
                  <c:v>16.26</c:v>
                </c:pt>
                <c:pt idx="94">
                  <c:v>16.26</c:v>
                </c:pt>
                <c:pt idx="95">
                  <c:v>16.23</c:v>
                </c:pt>
                <c:pt idx="96">
                  <c:v>16.2</c:v>
                </c:pt>
                <c:pt idx="97">
                  <c:v>16.11</c:v>
                </c:pt>
                <c:pt idx="98">
                  <c:v>16.12</c:v>
                </c:pt>
                <c:pt idx="99">
                  <c:v>16.12</c:v>
                </c:pt>
                <c:pt idx="100">
                  <c:v>16.03</c:v>
                </c:pt>
                <c:pt idx="101">
                  <c:v>16.03</c:v>
                </c:pt>
                <c:pt idx="102">
                  <c:v>16.05</c:v>
                </c:pt>
                <c:pt idx="103">
                  <c:v>16.04</c:v>
                </c:pt>
                <c:pt idx="104">
                  <c:v>16.26</c:v>
                </c:pt>
                <c:pt idx="105">
                  <c:v>16.35</c:v>
                </c:pt>
                <c:pt idx="106">
                  <c:v>16.35</c:v>
                </c:pt>
                <c:pt idx="107">
                  <c:v>16.34</c:v>
                </c:pt>
                <c:pt idx="108">
                  <c:v>16.34</c:v>
                </c:pt>
                <c:pt idx="109">
                  <c:v>16.25</c:v>
                </c:pt>
                <c:pt idx="110">
                  <c:v>16.16</c:v>
                </c:pt>
                <c:pt idx="111">
                  <c:v>16.19</c:v>
                </c:pt>
                <c:pt idx="112">
                  <c:v>16.17</c:v>
                </c:pt>
                <c:pt idx="113">
                  <c:v>16.1</c:v>
                </c:pt>
                <c:pt idx="114">
                  <c:v>16.02</c:v>
                </c:pt>
                <c:pt idx="115">
                  <c:v>16.02</c:v>
                </c:pt>
                <c:pt idx="116">
                  <c:v>15.99</c:v>
                </c:pt>
                <c:pt idx="117">
                  <c:v>15.83</c:v>
                </c:pt>
                <c:pt idx="118">
                  <c:v>15.76</c:v>
                </c:pt>
                <c:pt idx="119">
                  <c:v>15.75</c:v>
                </c:pt>
                <c:pt idx="120">
                  <c:v>15.81</c:v>
                </c:pt>
                <c:pt idx="121">
                  <c:v>15.8</c:v>
                </c:pt>
                <c:pt idx="122">
                  <c:v>15.8</c:v>
                </c:pt>
                <c:pt idx="123">
                  <c:v>15.76</c:v>
                </c:pt>
                <c:pt idx="124">
                  <c:v>15.73</c:v>
                </c:pt>
                <c:pt idx="125">
                  <c:v>15.45</c:v>
                </c:pt>
                <c:pt idx="126">
                  <c:v>15.41</c:v>
                </c:pt>
                <c:pt idx="127">
                  <c:v>15.38</c:v>
                </c:pt>
                <c:pt idx="128">
                  <c:v>15.25</c:v>
                </c:pt>
                <c:pt idx="129">
                  <c:v>15.25</c:v>
                </c:pt>
                <c:pt idx="130">
                  <c:v>15.4</c:v>
                </c:pt>
                <c:pt idx="131">
                  <c:v>15.36</c:v>
                </c:pt>
                <c:pt idx="132">
                  <c:v>15.6</c:v>
                </c:pt>
                <c:pt idx="133">
                  <c:v>15.81</c:v>
                </c:pt>
                <c:pt idx="134">
                  <c:v>15.95</c:v>
                </c:pt>
                <c:pt idx="135">
                  <c:v>15.79</c:v>
                </c:pt>
                <c:pt idx="136">
                  <c:v>15.79</c:v>
                </c:pt>
                <c:pt idx="137">
                  <c:v>15.69</c:v>
                </c:pt>
                <c:pt idx="138">
                  <c:v>15.97</c:v>
                </c:pt>
                <c:pt idx="139">
                  <c:v>16.13</c:v>
                </c:pt>
                <c:pt idx="140">
                  <c:v>16.18</c:v>
                </c:pt>
                <c:pt idx="141">
                  <c:v>16.19</c:v>
                </c:pt>
                <c:pt idx="142">
                  <c:v>16.21</c:v>
                </c:pt>
                <c:pt idx="143">
                  <c:v>16.21</c:v>
                </c:pt>
                <c:pt idx="144">
                  <c:v>16.29</c:v>
                </c:pt>
                <c:pt idx="145">
                  <c:v>16.33</c:v>
                </c:pt>
                <c:pt idx="146">
                  <c:v>16.43</c:v>
                </c:pt>
                <c:pt idx="147">
                  <c:v>16.48</c:v>
                </c:pt>
                <c:pt idx="148">
                  <c:v>16.34</c:v>
                </c:pt>
                <c:pt idx="149">
                  <c:v>16.35</c:v>
                </c:pt>
                <c:pt idx="150">
                  <c:v>16.35</c:v>
                </c:pt>
                <c:pt idx="151">
                  <c:v>16.41</c:v>
                </c:pt>
                <c:pt idx="152">
                  <c:v>16.5</c:v>
                </c:pt>
                <c:pt idx="153">
                  <c:v>16.61</c:v>
                </c:pt>
                <c:pt idx="154">
                  <c:v>16.56</c:v>
                </c:pt>
                <c:pt idx="155">
                  <c:v>16.55</c:v>
                </c:pt>
                <c:pt idx="156">
                  <c:v>16.61</c:v>
                </c:pt>
                <c:pt idx="157">
                  <c:v>16.61</c:v>
                </c:pt>
                <c:pt idx="158">
                  <c:v>16.53</c:v>
                </c:pt>
                <c:pt idx="159">
                  <c:v>16.47</c:v>
                </c:pt>
                <c:pt idx="160">
                  <c:v>16.49</c:v>
                </c:pt>
                <c:pt idx="161">
                  <c:v>16.41</c:v>
                </c:pt>
                <c:pt idx="162">
                  <c:v>16.41</c:v>
                </c:pt>
                <c:pt idx="163">
                  <c:v>16.36</c:v>
                </c:pt>
                <c:pt idx="164">
                  <c:v>16.36</c:v>
                </c:pt>
                <c:pt idx="165">
                  <c:v>16.33</c:v>
                </c:pt>
                <c:pt idx="166">
                  <c:v>16.03</c:v>
                </c:pt>
                <c:pt idx="167">
                  <c:v>15.97</c:v>
                </c:pt>
                <c:pt idx="168">
                  <c:v>15.97</c:v>
                </c:pt>
                <c:pt idx="169">
                  <c:v>15.97</c:v>
                </c:pt>
                <c:pt idx="170">
                  <c:v>15.93</c:v>
                </c:pt>
                <c:pt idx="171">
                  <c:v>15.93</c:v>
                </c:pt>
                <c:pt idx="172">
                  <c:v>15.85</c:v>
                </c:pt>
                <c:pt idx="173">
                  <c:v>15.71</c:v>
                </c:pt>
                <c:pt idx="174">
                  <c:v>15.67</c:v>
                </c:pt>
                <c:pt idx="175">
                  <c:v>15.72</c:v>
                </c:pt>
                <c:pt idx="176">
                  <c:v>15.73</c:v>
                </c:pt>
                <c:pt idx="177">
                  <c:v>15.74</c:v>
                </c:pt>
                <c:pt idx="178">
                  <c:v>15.74</c:v>
                </c:pt>
                <c:pt idx="179">
                  <c:v>15.85</c:v>
                </c:pt>
                <c:pt idx="180">
                  <c:v>15.94</c:v>
                </c:pt>
                <c:pt idx="181">
                  <c:v>15.95</c:v>
                </c:pt>
                <c:pt idx="182">
                  <c:v>15.88</c:v>
                </c:pt>
                <c:pt idx="183">
                  <c:v>15.96</c:v>
                </c:pt>
                <c:pt idx="184">
                  <c:v>15.93</c:v>
                </c:pt>
                <c:pt idx="185">
                  <c:v>15.93</c:v>
                </c:pt>
                <c:pt idx="186">
                  <c:v>15.85</c:v>
                </c:pt>
                <c:pt idx="187">
                  <c:v>15.73</c:v>
                </c:pt>
                <c:pt idx="188">
                  <c:v>15.7</c:v>
                </c:pt>
                <c:pt idx="189">
                  <c:v>15.61</c:v>
                </c:pt>
                <c:pt idx="190">
                  <c:v>15.68</c:v>
                </c:pt>
                <c:pt idx="191">
                  <c:v>15.72</c:v>
                </c:pt>
                <c:pt idx="192">
                  <c:v>15.72</c:v>
                </c:pt>
                <c:pt idx="193">
                  <c:v>15.89</c:v>
                </c:pt>
                <c:pt idx="194">
                  <c:v>15.94</c:v>
                </c:pt>
                <c:pt idx="195">
                  <c:v>15.89</c:v>
                </c:pt>
                <c:pt idx="196">
                  <c:v>15.82</c:v>
                </c:pt>
                <c:pt idx="197">
                  <c:v>15.74</c:v>
                </c:pt>
                <c:pt idx="198">
                  <c:v>15.54</c:v>
                </c:pt>
                <c:pt idx="199">
                  <c:v>15.54</c:v>
                </c:pt>
                <c:pt idx="200">
                  <c:v>15.42</c:v>
                </c:pt>
                <c:pt idx="201">
                  <c:v>15.12</c:v>
                </c:pt>
                <c:pt idx="202">
                  <c:v>14.9</c:v>
                </c:pt>
                <c:pt idx="203">
                  <c:v>14.87</c:v>
                </c:pt>
                <c:pt idx="204">
                  <c:v>14.94</c:v>
                </c:pt>
                <c:pt idx="205">
                  <c:v>14.99</c:v>
                </c:pt>
                <c:pt idx="206">
                  <c:v>14.99</c:v>
                </c:pt>
                <c:pt idx="207">
                  <c:v>14.99</c:v>
                </c:pt>
                <c:pt idx="208">
                  <c:v>14.99</c:v>
                </c:pt>
                <c:pt idx="209">
                  <c:v>15.05</c:v>
                </c:pt>
                <c:pt idx="210">
                  <c:v>15.02</c:v>
                </c:pt>
                <c:pt idx="211">
                  <c:v>15.07</c:v>
                </c:pt>
                <c:pt idx="212">
                  <c:v>15.03</c:v>
                </c:pt>
                <c:pt idx="213">
                  <c:v>15.03</c:v>
                </c:pt>
                <c:pt idx="214">
                  <c:v>15.09</c:v>
                </c:pt>
                <c:pt idx="215">
                  <c:v>15.21</c:v>
                </c:pt>
                <c:pt idx="216">
                  <c:v>15.18</c:v>
                </c:pt>
                <c:pt idx="217">
                  <c:v>15.17</c:v>
                </c:pt>
                <c:pt idx="218">
                  <c:v>15.11</c:v>
                </c:pt>
                <c:pt idx="219">
                  <c:v>15.17</c:v>
                </c:pt>
                <c:pt idx="220">
                  <c:v>15.17</c:v>
                </c:pt>
                <c:pt idx="221">
                  <c:v>15.42</c:v>
                </c:pt>
                <c:pt idx="222">
                  <c:v>15.3</c:v>
                </c:pt>
                <c:pt idx="223">
                  <c:v>15.28</c:v>
                </c:pt>
                <c:pt idx="224">
                  <c:v>15.33</c:v>
                </c:pt>
                <c:pt idx="225">
                  <c:v>15.31</c:v>
                </c:pt>
                <c:pt idx="226">
                  <c:v>15.27</c:v>
                </c:pt>
                <c:pt idx="227">
                  <c:v>15.27</c:v>
                </c:pt>
                <c:pt idx="228">
                  <c:v>15.21</c:v>
                </c:pt>
                <c:pt idx="229">
                  <c:v>15.0</c:v>
                </c:pt>
                <c:pt idx="230">
                  <c:v>14.87</c:v>
                </c:pt>
                <c:pt idx="231">
                  <c:v>14.83</c:v>
                </c:pt>
                <c:pt idx="232">
                  <c:v>14.86</c:v>
                </c:pt>
                <c:pt idx="233">
                  <c:v>14.87</c:v>
                </c:pt>
                <c:pt idx="234">
                  <c:v>14.87</c:v>
                </c:pt>
                <c:pt idx="235">
                  <c:v>14.77</c:v>
                </c:pt>
                <c:pt idx="236">
                  <c:v>14.69</c:v>
                </c:pt>
                <c:pt idx="237">
                  <c:v>14.6</c:v>
                </c:pt>
                <c:pt idx="238">
                  <c:v>14.62</c:v>
                </c:pt>
                <c:pt idx="239">
                  <c:v>14.91</c:v>
                </c:pt>
                <c:pt idx="240">
                  <c:v>14.84</c:v>
                </c:pt>
                <c:pt idx="241">
                  <c:v>14.84</c:v>
                </c:pt>
                <c:pt idx="242">
                  <c:v>14.82</c:v>
                </c:pt>
                <c:pt idx="243">
                  <c:v>14.83</c:v>
                </c:pt>
                <c:pt idx="244">
                  <c:v>14.87</c:v>
                </c:pt>
                <c:pt idx="245">
                  <c:v>14.88</c:v>
                </c:pt>
                <c:pt idx="246">
                  <c:v>14.93</c:v>
                </c:pt>
                <c:pt idx="247">
                  <c:v>14.85</c:v>
                </c:pt>
                <c:pt idx="248">
                  <c:v>14.85</c:v>
                </c:pt>
                <c:pt idx="249">
                  <c:v>14.77</c:v>
                </c:pt>
                <c:pt idx="250">
                  <c:v>14.83</c:v>
                </c:pt>
                <c:pt idx="251">
                  <c:v>14.83</c:v>
                </c:pt>
                <c:pt idx="252">
                  <c:v>14.92</c:v>
                </c:pt>
                <c:pt idx="253">
                  <c:v>14.77</c:v>
                </c:pt>
                <c:pt idx="254">
                  <c:v>14.71</c:v>
                </c:pt>
                <c:pt idx="255">
                  <c:v>14.71</c:v>
                </c:pt>
                <c:pt idx="256">
                  <c:v>14.78</c:v>
                </c:pt>
                <c:pt idx="257">
                  <c:v>14.86</c:v>
                </c:pt>
                <c:pt idx="258">
                  <c:v>14.87</c:v>
                </c:pt>
                <c:pt idx="259">
                  <c:v>14.74</c:v>
                </c:pt>
                <c:pt idx="260">
                  <c:v>14.72</c:v>
                </c:pt>
                <c:pt idx="261">
                  <c:v>14.74</c:v>
                </c:pt>
                <c:pt idx="262">
                  <c:v>14.74</c:v>
                </c:pt>
                <c:pt idx="263">
                  <c:v>14.64</c:v>
                </c:pt>
                <c:pt idx="264">
                  <c:v>14.48</c:v>
                </c:pt>
                <c:pt idx="265">
                  <c:v>14.48</c:v>
                </c:pt>
                <c:pt idx="266">
                  <c:v>14.4</c:v>
                </c:pt>
                <c:pt idx="267">
                  <c:v>14.43</c:v>
                </c:pt>
                <c:pt idx="268">
                  <c:v>14.44</c:v>
                </c:pt>
                <c:pt idx="269">
                  <c:v>14.44</c:v>
                </c:pt>
                <c:pt idx="270">
                  <c:v>14.43</c:v>
                </c:pt>
                <c:pt idx="271">
                  <c:v>14.23</c:v>
                </c:pt>
                <c:pt idx="272">
                  <c:v>14.1</c:v>
                </c:pt>
                <c:pt idx="273">
                  <c:v>14.19</c:v>
                </c:pt>
                <c:pt idx="274">
                  <c:v>14.29</c:v>
                </c:pt>
                <c:pt idx="275">
                  <c:v>14.34</c:v>
                </c:pt>
                <c:pt idx="276">
                  <c:v>14.34</c:v>
                </c:pt>
                <c:pt idx="277">
                  <c:v>14.33</c:v>
                </c:pt>
                <c:pt idx="278">
                  <c:v>14.3</c:v>
                </c:pt>
                <c:pt idx="279">
                  <c:v>14.2</c:v>
                </c:pt>
                <c:pt idx="280">
                  <c:v>14.17</c:v>
                </c:pt>
                <c:pt idx="281">
                  <c:v>14.25</c:v>
                </c:pt>
                <c:pt idx="282">
                  <c:v>14.21</c:v>
                </c:pt>
                <c:pt idx="283">
                  <c:v>14.21</c:v>
                </c:pt>
                <c:pt idx="284">
                  <c:v>14.19</c:v>
                </c:pt>
                <c:pt idx="285">
                  <c:v>14.04</c:v>
                </c:pt>
                <c:pt idx="286">
                  <c:v>13.91</c:v>
                </c:pt>
                <c:pt idx="287">
                  <c:v>13.89</c:v>
                </c:pt>
                <c:pt idx="288">
                  <c:v>13.95</c:v>
                </c:pt>
                <c:pt idx="289">
                  <c:v>13.97</c:v>
                </c:pt>
                <c:pt idx="290">
                  <c:v>13.97</c:v>
                </c:pt>
                <c:pt idx="291">
                  <c:v>13.94</c:v>
                </c:pt>
                <c:pt idx="292">
                  <c:v>13.83</c:v>
                </c:pt>
                <c:pt idx="293">
                  <c:v>13.81</c:v>
                </c:pt>
                <c:pt idx="294">
                  <c:v>13.72</c:v>
                </c:pt>
                <c:pt idx="295">
                  <c:v>13.65</c:v>
                </c:pt>
                <c:pt idx="296">
                  <c:v>13.6</c:v>
                </c:pt>
                <c:pt idx="297">
                  <c:v>13.6</c:v>
                </c:pt>
                <c:pt idx="298">
                  <c:v>13.66</c:v>
                </c:pt>
                <c:pt idx="299">
                  <c:v>13.58</c:v>
                </c:pt>
                <c:pt idx="300">
                  <c:v>13.47</c:v>
                </c:pt>
                <c:pt idx="301">
                  <c:v>13.44</c:v>
                </c:pt>
                <c:pt idx="302">
                  <c:v>13.39</c:v>
                </c:pt>
                <c:pt idx="303">
                  <c:v>13.35</c:v>
                </c:pt>
                <c:pt idx="304">
                  <c:v>13.34</c:v>
                </c:pt>
                <c:pt idx="305">
                  <c:v>13.35</c:v>
                </c:pt>
                <c:pt idx="306">
                  <c:v>13.37</c:v>
                </c:pt>
                <c:pt idx="307">
                  <c:v>13.41</c:v>
                </c:pt>
                <c:pt idx="308">
                  <c:v>13.35</c:v>
                </c:pt>
                <c:pt idx="309">
                  <c:v>13.34</c:v>
                </c:pt>
                <c:pt idx="310">
                  <c:v>13.27</c:v>
                </c:pt>
                <c:pt idx="311">
                  <c:v>13.27</c:v>
                </c:pt>
                <c:pt idx="312">
                  <c:v>13.3</c:v>
                </c:pt>
                <c:pt idx="313">
                  <c:v>13.27</c:v>
                </c:pt>
                <c:pt idx="314">
                  <c:v>13.16</c:v>
                </c:pt>
                <c:pt idx="315">
                  <c:v>13.09</c:v>
                </c:pt>
                <c:pt idx="316">
                  <c:v>13.09</c:v>
                </c:pt>
                <c:pt idx="317">
                  <c:v>13.1</c:v>
                </c:pt>
                <c:pt idx="318">
                  <c:v>13.1</c:v>
                </c:pt>
                <c:pt idx="319">
                  <c:v>13.1</c:v>
                </c:pt>
                <c:pt idx="320">
                  <c:v>13.11</c:v>
                </c:pt>
                <c:pt idx="321">
                  <c:v>13.08</c:v>
                </c:pt>
                <c:pt idx="322">
                  <c:v>13.05</c:v>
                </c:pt>
                <c:pt idx="323">
                  <c:v>13.1</c:v>
                </c:pt>
                <c:pt idx="324">
                  <c:v>13.12</c:v>
                </c:pt>
                <c:pt idx="325">
                  <c:v>13.12</c:v>
                </c:pt>
                <c:pt idx="326">
                  <c:v>13.24</c:v>
                </c:pt>
                <c:pt idx="327">
                  <c:v>13.08</c:v>
                </c:pt>
                <c:pt idx="328">
                  <c:v>13.04</c:v>
                </c:pt>
                <c:pt idx="329">
                  <c:v>13.08</c:v>
                </c:pt>
                <c:pt idx="330">
                  <c:v>13.09</c:v>
                </c:pt>
                <c:pt idx="331">
                  <c:v>13.12</c:v>
                </c:pt>
                <c:pt idx="332">
                  <c:v>13.12</c:v>
                </c:pt>
                <c:pt idx="333">
                  <c:v>13.11</c:v>
                </c:pt>
                <c:pt idx="334">
                  <c:v>13.14</c:v>
                </c:pt>
                <c:pt idx="335">
                  <c:v>13.07</c:v>
                </c:pt>
                <c:pt idx="336">
                  <c:v>12.96</c:v>
                </c:pt>
                <c:pt idx="337">
                  <c:v>12.93</c:v>
                </c:pt>
                <c:pt idx="338">
                  <c:v>12.91</c:v>
                </c:pt>
                <c:pt idx="339">
                  <c:v>12.91</c:v>
                </c:pt>
                <c:pt idx="340">
                  <c:v>12.91</c:v>
                </c:pt>
                <c:pt idx="341">
                  <c:v>12.87</c:v>
                </c:pt>
                <c:pt idx="342">
                  <c:v>12.73</c:v>
                </c:pt>
                <c:pt idx="343">
                  <c:v>12.66</c:v>
                </c:pt>
                <c:pt idx="344">
                  <c:v>12.65</c:v>
                </c:pt>
                <c:pt idx="345">
                  <c:v>12.63</c:v>
                </c:pt>
                <c:pt idx="346">
                  <c:v>12.63</c:v>
                </c:pt>
                <c:pt idx="347">
                  <c:v>12.63</c:v>
                </c:pt>
                <c:pt idx="348">
                  <c:v>12.68</c:v>
                </c:pt>
                <c:pt idx="349">
                  <c:v>12.73</c:v>
                </c:pt>
                <c:pt idx="350">
                  <c:v>12.74</c:v>
                </c:pt>
                <c:pt idx="351">
                  <c:v>12.76</c:v>
                </c:pt>
                <c:pt idx="352">
                  <c:v>12.77</c:v>
                </c:pt>
                <c:pt idx="353">
                  <c:v>12.77</c:v>
                </c:pt>
                <c:pt idx="354">
                  <c:v>12.76</c:v>
                </c:pt>
                <c:pt idx="355">
                  <c:v>12.72</c:v>
                </c:pt>
                <c:pt idx="356">
                  <c:v>12.68</c:v>
                </c:pt>
                <c:pt idx="357">
                  <c:v>12.65</c:v>
                </c:pt>
                <c:pt idx="358">
                  <c:v>12.66</c:v>
                </c:pt>
                <c:pt idx="359">
                  <c:v>12.66</c:v>
                </c:pt>
                <c:pt idx="360">
                  <c:v>12.66</c:v>
                </c:pt>
                <c:pt idx="361">
                  <c:v>12.71</c:v>
                </c:pt>
                <c:pt idx="362">
                  <c:v>12.73</c:v>
                </c:pt>
                <c:pt idx="363">
                  <c:v>12.67</c:v>
                </c:pt>
                <c:pt idx="364">
                  <c:v>12.67</c:v>
                </c:pt>
                <c:pt idx="365">
                  <c:v>12.64</c:v>
                </c:pt>
                <c:pt idx="366">
                  <c:v>12.57</c:v>
                </c:pt>
                <c:pt idx="367">
                  <c:v>12.57</c:v>
                </c:pt>
                <c:pt idx="368">
                  <c:v>12.59</c:v>
                </c:pt>
                <c:pt idx="369">
                  <c:v>12.58</c:v>
                </c:pt>
                <c:pt idx="370">
                  <c:v>12.52</c:v>
                </c:pt>
                <c:pt idx="371">
                  <c:v>12.51</c:v>
                </c:pt>
                <c:pt idx="372">
                  <c:v>12.48</c:v>
                </c:pt>
                <c:pt idx="373">
                  <c:v>12.43</c:v>
                </c:pt>
                <c:pt idx="374">
                  <c:v>12.43</c:v>
                </c:pt>
                <c:pt idx="375">
                  <c:v>12.43</c:v>
                </c:pt>
                <c:pt idx="376">
                  <c:v>12.37</c:v>
                </c:pt>
                <c:pt idx="377">
                  <c:v>12.36</c:v>
                </c:pt>
                <c:pt idx="378">
                  <c:v>12.37</c:v>
                </c:pt>
                <c:pt idx="379">
                  <c:v>12.39</c:v>
                </c:pt>
                <c:pt idx="380">
                  <c:v>12.43</c:v>
                </c:pt>
                <c:pt idx="381">
                  <c:v>12.43</c:v>
                </c:pt>
                <c:pt idx="382">
                  <c:v>12.42</c:v>
                </c:pt>
                <c:pt idx="383">
                  <c:v>12.41</c:v>
                </c:pt>
                <c:pt idx="384">
                  <c:v>12.37</c:v>
                </c:pt>
                <c:pt idx="385">
                  <c:v>12.33</c:v>
                </c:pt>
                <c:pt idx="386">
                  <c:v>12.31</c:v>
                </c:pt>
                <c:pt idx="387">
                  <c:v>12.3</c:v>
                </c:pt>
                <c:pt idx="388">
                  <c:v>12.3</c:v>
                </c:pt>
                <c:pt idx="389">
                  <c:v>12.27</c:v>
                </c:pt>
                <c:pt idx="390">
                  <c:v>12.25</c:v>
                </c:pt>
                <c:pt idx="391">
                  <c:v>12.26</c:v>
                </c:pt>
                <c:pt idx="392">
                  <c:v>12.27</c:v>
                </c:pt>
                <c:pt idx="393">
                  <c:v>12.31</c:v>
                </c:pt>
                <c:pt idx="394">
                  <c:v>12.33</c:v>
                </c:pt>
                <c:pt idx="395">
                  <c:v>12.33</c:v>
                </c:pt>
                <c:pt idx="396">
                  <c:v>12.34</c:v>
                </c:pt>
                <c:pt idx="397">
                  <c:v>12.35</c:v>
                </c:pt>
                <c:pt idx="398">
                  <c:v>12.42</c:v>
                </c:pt>
                <c:pt idx="399">
                  <c:v>12.41</c:v>
                </c:pt>
                <c:pt idx="400">
                  <c:v>12.4</c:v>
                </c:pt>
                <c:pt idx="401">
                  <c:v>12.38</c:v>
                </c:pt>
                <c:pt idx="402">
                  <c:v>12.39</c:v>
                </c:pt>
                <c:pt idx="403">
                  <c:v>12.31</c:v>
                </c:pt>
                <c:pt idx="404">
                  <c:v>12.25</c:v>
                </c:pt>
                <c:pt idx="405">
                  <c:v>12.29</c:v>
                </c:pt>
                <c:pt idx="406">
                  <c:v>12.31</c:v>
                </c:pt>
                <c:pt idx="407">
                  <c:v>12.34</c:v>
                </c:pt>
                <c:pt idx="408">
                  <c:v>12.34</c:v>
                </c:pt>
                <c:pt idx="409">
                  <c:v>12.34</c:v>
                </c:pt>
                <c:pt idx="410">
                  <c:v>12.41</c:v>
                </c:pt>
                <c:pt idx="411">
                  <c:v>12.39</c:v>
                </c:pt>
                <c:pt idx="412">
                  <c:v>12.36</c:v>
                </c:pt>
                <c:pt idx="413">
                  <c:v>12.36</c:v>
                </c:pt>
                <c:pt idx="414">
                  <c:v>12.35</c:v>
                </c:pt>
                <c:pt idx="415">
                  <c:v>12.36</c:v>
                </c:pt>
                <c:pt idx="416">
                  <c:v>12.36</c:v>
                </c:pt>
                <c:pt idx="417">
                  <c:v>12.37</c:v>
                </c:pt>
                <c:pt idx="418">
                  <c:v>12.4</c:v>
                </c:pt>
                <c:pt idx="419">
                  <c:v>12.4</c:v>
                </c:pt>
                <c:pt idx="420">
                  <c:v>12.39</c:v>
                </c:pt>
                <c:pt idx="421">
                  <c:v>12.42</c:v>
                </c:pt>
                <c:pt idx="422">
                  <c:v>12.41</c:v>
                </c:pt>
                <c:pt idx="423">
                  <c:v>12.41</c:v>
                </c:pt>
                <c:pt idx="424">
                  <c:v>12.41</c:v>
                </c:pt>
                <c:pt idx="425">
                  <c:v>12.4</c:v>
                </c:pt>
                <c:pt idx="426">
                  <c:v>12.49</c:v>
                </c:pt>
                <c:pt idx="427">
                  <c:v>12.52</c:v>
                </c:pt>
                <c:pt idx="428">
                  <c:v>12.52</c:v>
                </c:pt>
                <c:pt idx="429">
                  <c:v>12.53</c:v>
                </c:pt>
                <c:pt idx="430">
                  <c:v>12.53</c:v>
                </c:pt>
                <c:pt idx="431">
                  <c:v>12.52</c:v>
                </c:pt>
                <c:pt idx="432">
                  <c:v>12.48</c:v>
                </c:pt>
                <c:pt idx="433">
                  <c:v>12.43</c:v>
                </c:pt>
                <c:pt idx="434">
                  <c:v>12.4</c:v>
                </c:pt>
                <c:pt idx="435">
                  <c:v>12.36</c:v>
                </c:pt>
                <c:pt idx="436">
                  <c:v>12.35</c:v>
                </c:pt>
                <c:pt idx="437">
                  <c:v>12.35</c:v>
                </c:pt>
                <c:pt idx="438">
                  <c:v>12.38</c:v>
                </c:pt>
                <c:pt idx="439">
                  <c:v>12.41</c:v>
                </c:pt>
                <c:pt idx="440">
                  <c:v>12.4</c:v>
                </c:pt>
                <c:pt idx="441">
                  <c:v>12.4</c:v>
                </c:pt>
                <c:pt idx="442">
                  <c:v>12.39</c:v>
                </c:pt>
                <c:pt idx="443">
                  <c:v>12.4</c:v>
                </c:pt>
                <c:pt idx="444">
                  <c:v>12.4</c:v>
                </c:pt>
                <c:pt idx="445">
                  <c:v>12.38</c:v>
                </c:pt>
                <c:pt idx="446">
                  <c:v>12.38</c:v>
                </c:pt>
                <c:pt idx="447">
                  <c:v>12.37</c:v>
                </c:pt>
                <c:pt idx="448">
                  <c:v>12.37</c:v>
                </c:pt>
                <c:pt idx="449">
                  <c:v>12.38</c:v>
                </c:pt>
                <c:pt idx="450">
                  <c:v>12.4</c:v>
                </c:pt>
                <c:pt idx="451">
                  <c:v>12.4</c:v>
                </c:pt>
                <c:pt idx="452">
                  <c:v>12.38</c:v>
                </c:pt>
                <c:pt idx="453">
                  <c:v>12.24</c:v>
                </c:pt>
                <c:pt idx="454">
                  <c:v>12.36</c:v>
                </c:pt>
                <c:pt idx="455">
                  <c:v>12.37</c:v>
                </c:pt>
                <c:pt idx="456">
                  <c:v>12.39</c:v>
                </c:pt>
                <c:pt idx="457">
                  <c:v>12.43</c:v>
                </c:pt>
                <c:pt idx="458">
                  <c:v>12.43</c:v>
                </c:pt>
                <c:pt idx="459">
                  <c:v>12.45</c:v>
                </c:pt>
                <c:pt idx="460">
                  <c:v>12.46</c:v>
                </c:pt>
                <c:pt idx="461">
                  <c:v>12.51</c:v>
                </c:pt>
                <c:pt idx="462">
                  <c:v>12.51</c:v>
                </c:pt>
                <c:pt idx="463">
                  <c:v>12.5</c:v>
                </c:pt>
                <c:pt idx="464">
                  <c:v>12.53</c:v>
                </c:pt>
                <c:pt idx="465">
                  <c:v>12.53</c:v>
                </c:pt>
                <c:pt idx="466">
                  <c:v>12.55</c:v>
                </c:pt>
                <c:pt idx="467">
                  <c:v>12.57</c:v>
                </c:pt>
                <c:pt idx="468">
                  <c:v>12.57</c:v>
                </c:pt>
                <c:pt idx="469">
                  <c:v>12.57</c:v>
                </c:pt>
                <c:pt idx="470">
                  <c:v>12.59</c:v>
                </c:pt>
                <c:pt idx="471">
                  <c:v>12.59</c:v>
                </c:pt>
                <c:pt idx="472">
                  <c:v>12.59</c:v>
                </c:pt>
                <c:pt idx="473">
                  <c:v>12.63</c:v>
                </c:pt>
                <c:pt idx="474">
                  <c:v>12.65</c:v>
                </c:pt>
                <c:pt idx="475">
                  <c:v>12.65</c:v>
                </c:pt>
                <c:pt idx="476">
                  <c:v>12.63</c:v>
                </c:pt>
                <c:pt idx="477">
                  <c:v>12.6</c:v>
                </c:pt>
                <c:pt idx="478">
                  <c:v>12.58</c:v>
                </c:pt>
                <c:pt idx="479">
                  <c:v>12.58</c:v>
                </c:pt>
                <c:pt idx="480">
                  <c:v>12.58</c:v>
                </c:pt>
                <c:pt idx="481">
                  <c:v>12.57</c:v>
                </c:pt>
                <c:pt idx="482">
                  <c:v>12.59</c:v>
                </c:pt>
                <c:pt idx="483">
                  <c:v>12.57</c:v>
                </c:pt>
                <c:pt idx="484">
                  <c:v>12.64</c:v>
                </c:pt>
                <c:pt idx="485">
                  <c:v>12.68</c:v>
                </c:pt>
                <c:pt idx="486">
                  <c:v>12.68</c:v>
                </c:pt>
                <c:pt idx="487">
                  <c:v>12.71</c:v>
                </c:pt>
                <c:pt idx="488">
                  <c:v>12.64</c:v>
                </c:pt>
                <c:pt idx="489">
                  <c:v>12.53</c:v>
                </c:pt>
                <c:pt idx="490">
                  <c:v>12.51</c:v>
                </c:pt>
                <c:pt idx="491">
                  <c:v>12.52</c:v>
                </c:pt>
                <c:pt idx="492">
                  <c:v>12.41</c:v>
                </c:pt>
                <c:pt idx="493">
                  <c:v>12.41</c:v>
                </c:pt>
                <c:pt idx="494">
                  <c:v>12.49</c:v>
                </c:pt>
                <c:pt idx="495">
                  <c:v>12.55</c:v>
                </c:pt>
                <c:pt idx="496">
                  <c:v>12.56</c:v>
                </c:pt>
                <c:pt idx="497">
                  <c:v>12.54</c:v>
                </c:pt>
                <c:pt idx="498">
                  <c:v>12.56</c:v>
                </c:pt>
                <c:pt idx="499">
                  <c:v>12.5</c:v>
                </c:pt>
                <c:pt idx="500">
                  <c:v>12.5</c:v>
                </c:pt>
                <c:pt idx="501">
                  <c:v>12.54</c:v>
                </c:pt>
                <c:pt idx="502">
                  <c:v>12.55</c:v>
                </c:pt>
                <c:pt idx="503">
                  <c:v>12.46</c:v>
                </c:pt>
                <c:pt idx="504">
                  <c:v>12.37</c:v>
                </c:pt>
                <c:pt idx="505">
                  <c:v>12.31</c:v>
                </c:pt>
                <c:pt idx="506">
                  <c:v>12.23</c:v>
                </c:pt>
                <c:pt idx="507">
                  <c:v>12.23</c:v>
                </c:pt>
                <c:pt idx="508">
                  <c:v>12.32</c:v>
                </c:pt>
                <c:pt idx="509">
                  <c:v>12.38</c:v>
                </c:pt>
                <c:pt idx="510">
                  <c:v>12.49</c:v>
                </c:pt>
                <c:pt idx="511">
                  <c:v>12.54</c:v>
                </c:pt>
                <c:pt idx="512">
                  <c:v>12.53</c:v>
                </c:pt>
                <c:pt idx="513">
                  <c:v>12.52</c:v>
                </c:pt>
                <c:pt idx="514">
                  <c:v>12.52</c:v>
                </c:pt>
                <c:pt idx="515">
                  <c:v>12.55</c:v>
                </c:pt>
                <c:pt idx="516">
                  <c:v>12.54</c:v>
                </c:pt>
                <c:pt idx="517">
                  <c:v>12.56</c:v>
                </c:pt>
                <c:pt idx="518">
                  <c:v>12.59</c:v>
                </c:pt>
                <c:pt idx="519">
                  <c:v>12.52</c:v>
                </c:pt>
                <c:pt idx="520">
                  <c:v>12.43</c:v>
                </c:pt>
                <c:pt idx="521">
                  <c:v>12.43</c:v>
                </c:pt>
                <c:pt idx="522">
                  <c:v>12.51</c:v>
                </c:pt>
                <c:pt idx="523">
                  <c:v>12.64</c:v>
                </c:pt>
                <c:pt idx="524">
                  <c:v>12.69</c:v>
                </c:pt>
                <c:pt idx="525">
                  <c:v>12.64</c:v>
                </c:pt>
                <c:pt idx="526">
                  <c:v>12.62</c:v>
                </c:pt>
                <c:pt idx="527">
                  <c:v>12.6</c:v>
                </c:pt>
                <c:pt idx="528">
                  <c:v>12.61</c:v>
                </c:pt>
                <c:pt idx="529">
                  <c:v>12.64</c:v>
                </c:pt>
                <c:pt idx="530">
                  <c:v>12.63</c:v>
                </c:pt>
                <c:pt idx="531">
                  <c:v>12.62</c:v>
                </c:pt>
                <c:pt idx="532">
                  <c:v>12.65</c:v>
                </c:pt>
                <c:pt idx="533">
                  <c:v>12.63</c:v>
                </c:pt>
                <c:pt idx="534">
                  <c:v>12.61</c:v>
                </c:pt>
                <c:pt idx="535">
                  <c:v>12.61</c:v>
                </c:pt>
                <c:pt idx="536">
                  <c:v>12.69</c:v>
                </c:pt>
                <c:pt idx="537">
                  <c:v>12.72</c:v>
                </c:pt>
                <c:pt idx="538">
                  <c:v>12.72</c:v>
                </c:pt>
                <c:pt idx="539">
                  <c:v>12.67</c:v>
                </c:pt>
                <c:pt idx="540">
                  <c:v>12.68</c:v>
                </c:pt>
                <c:pt idx="541">
                  <c:v>12.67</c:v>
                </c:pt>
                <c:pt idx="542">
                  <c:v>12.67</c:v>
                </c:pt>
                <c:pt idx="543">
                  <c:v>12.78</c:v>
                </c:pt>
                <c:pt idx="544">
                  <c:v>12.83</c:v>
                </c:pt>
                <c:pt idx="545">
                  <c:v>12.87</c:v>
                </c:pt>
                <c:pt idx="546">
                  <c:v>12.83</c:v>
                </c:pt>
                <c:pt idx="547">
                  <c:v>12.85</c:v>
                </c:pt>
                <c:pt idx="548">
                  <c:v>12.86</c:v>
                </c:pt>
                <c:pt idx="549">
                  <c:v>12.86</c:v>
                </c:pt>
                <c:pt idx="550">
                  <c:v>12.91</c:v>
                </c:pt>
                <c:pt idx="551">
                  <c:v>12.89</c:v>
                </c:pt>
                <c:pt idx="552">
                  <c:v>12.86</c:v>
                </c:pt>
                <c:pt idx="553">
                  <c:v>12.75</c:v>
                </c:pt>
                <c:pt idx="554">
                  <c:v>12.76</c:v>
                </c:pt>
                <c:pt idx="555">
                  <c:v>12.77</c:v>
                </c:pt>
                <c:pt idx="556">
                  <c:v>12.77</c:v>
                </c:pt>
                <c:pt idx="557">
                  <c:v>12.82</c:v>
                </c:pt>
                <c:pt idx="558">
                  <c:v>12.8</c:v>
                </c:pt>
                <c:pt idx="559">
                  <c:v>12.77</c:v>
                </c:pt>
                <c:pt idx="560">
                  <c:v>12.84</c:v>
                </c:pt>
                <c:pt idx="561">
                  <c:v>12.87</c:v>
                </c:pt>
                <c:pt idx="562">
                  <c:v>12.88</c:v>
                </c:pt>
                <c:pt idx="563">
                  <c:v>12.88</c:v>
                </c:pt>
                <c:pt idx="564">
                  <c:v>12.96</c:v>
                </c:pt>
                <c:pt idx="565">
                  <c:v>13.01</c:v>
                </c:pt>
                <c:pt idx="566">
                  <c:v>13.07</c:v>
                </c:pt>
                <c:pt idx="567">
                  <c:v>13.01</c:v>
                </c:pt>
                <c:pt idx="568">
                  <c:v>13.07</c:v>
                </c:pt>
                <c:pt idx="569">
                  <c:v>13.06</c:v>
                </c:pt>
                <c:pt idx="570">
                  <c:v>13.06</c:v>
                </c:pt>
                <c:pt idx="571">
                  <c:v>13.01</c:v>
                </c:pt>
                <c:pt idx="572">
                  <c:v>13.03</c:v>
                </c:pt>
                <c:pt idx="573">
                  <c:v>13.11</c:v>
                </c:pt>
                <c:pt idx="574">
                  <c:v>13.12</c:v>
                </c:pt>
                <c:pt idx="575">
                  <c:v>13.08</c:v>
                </c:pt>
                <c:pt idx="576">
                  <c:v>12.98</c:v>
                </c:pt>
                <c:pt idx="577">
                  <c:v>12.98</c:v>
                </c:pt>
                <c:pt idx="578">
                  <c:v>13.06</c:v>
                </c:pt>
                <c:pt idx="579">
                  <c:v>13.11</c:v>
                </c:pt>
                <c:pt idx="580">
                  <c:v>13.21</c:v>
                </c:pt>
                <c:pt idx="581">
                  <c:v>13.2</c:v>
                </c:pt>
                <c:pt idx="582">
                  <c:v>13.17</c:v>
                </c:pt>
                <c:pt idx="583">
                  <c:v>13.13</c:v>
                </c:pt>
                <c:pt idx="584">
                  <c:v>13.13</c:v>
                </c:pt>
                <c:pt idx="585">
                  <c:v>13.18</c:v>
                </c:pt>
                <c:pt idx="586">
                  <c:v>13.19</c:v>
                </c:pt>
                <c:pt idx="587">
                  <c:v>13.13</c:v>
                </c:pt>
                <c:pt idx="588">
                  <c:v>13.02</c:v>
                </c:pt>
                <c:pt idx="589">
                  <c:v>12.99</c:v>
                </c:pt>
                <c:pt idx="590">
                  <c:v>13.01</c:v>
                </c:pt>
                <c:pt idx="591">
                  <c:v>13.01</c:v>
                </c:pt>
                <c:pt idx="592">
                  <c:v>12.97</c:v>
                </c:pt>
                <c:pt idx="593">
                  <c:v>12.88</c:v>
                </c:pt>
                <c:pt idx="594">
                  <c:v>12.78</c:v>
                </c:pt>
                <c:pt idx="595">
                  <c:v>12.84</c:v>
                </c:pt>
                <c:pt idx="596">
                  <c:v>12.91</c:v>
                </c:pt>
                <c:pt idx="597">
                  <c:v>12.93</c:v>
                </c:pt>
                <c:pt idx="598">
                  <c:v>12.93</c:v>
                </c:pt>
                <c:pt idx="599">
                  <c:v>12.92</c:v>
                </c:pt>
                <c:pt idx="600">
                  <c:v>12.87</c:v>
                </c:pt>
                <c:pt idx="601">
                  <c:v>12.79</c:v>
                </c:pt>
                <c:pt idx="602">
                  <c:v>12.76</c:v>
                </c:pt>
                <c:pt idx="603">
                  <c:v>12.82</c:v>
                </c:pt>
                <c:pt idx="604">
                  <c:v>12.83</c:v>
                </c:pt>
                <c:pt idx="605">
                  <c:v>12.83</c:v>
                </c:pt>
                <c:pt idx="606">
                  <c:v>12.77</c:v>
                </c:pt>
                <c:pt idx="607">
                  <c:v>12.72</c:v>
                </c:pt>
                <c:pt idx="608">
                  <c:v>12.71</c:v>
                </c:pt>
                <c:pt idx="609">
                  <c:v>12.65</c:v>
                </c:pt>
                <c:pt idx="610">
                  <c:v>12.62</c:v>
                </c:pt>
                <c:pt idx="611">
                  <c:v>12.58</c:v>
                </c:pt>
                <c:pt idx="612">
                  <c:v>12.58</c:v>
                </c:pt>
                <c:pt idx="613">
                  <c:v>12.56</c:v>
                </c:pt>
                <c:pt idx="614">
                  <c:v>12.47</c:v>
                </c:pt>
                <c:pt idx="615">
                  <c:v>12.45</c:v>
                </c:pt>
                <c:pt idx="616">
                  <c:v>12.38</c:v>
                </c:pt>
                <c:pt idx="617">
                  <c:v>12.32</c:v>
                </c:pt>
                <c:pt idx="618">
                  <c:v>12.28</c:v>
                </c:pt>
                <c:pt idx="619">
                  <c:v>12.28</c:v>
                </c:pt>
                <c:pt idx="620">
                  <c:v>12.33</c:v>
                </c:pt>
                <c:pt idx="621">
                  <c:v>12.27</c:v>
                </c:pt>
                <c:pt idx="622">
                  <c:v>12.23</c:v>
                </c:pt>
                <c:pt idx="623">
                  <c:v>12.17</c:v>
                </c:pt>
                <c:pt idx="624">
                  <c:v>12.16</c:v>
                </c:pt>
                <c:pt idx="625">
                  <c:v>12.12</c:v>
                </c:pt>
                <c:pt idx="626">
                  <c:v>12.12</c:v>
                </c:pt>
                <c:pt idx="627">
                  <c:v>12.12</c:v>
                </c:pt>
                <c:pt idx="628">
                  <c:v>12.09</c:v>
                </c:pt>
                <c:pt idx="629">
                  <c:v>12.09</c:v>
                </c:pt>
                <c:pt idx="630">
                  <c:v>12.11</c:v>
                </c:pt>
                <c:pt idx="631">
                  <c:v>12.15</c:v>
                </c:pt>
                <c:pt idx="632">
                  <c:v>12.14</c:v>
                </c:pt>
                <c:pt idx="633">
                  <c:v>12.14</c:v>
                </c:pt>
                <c:pt idx="634">
                  <c:v>12.24</c:v>
                </c:pt>
                <c:pt idx="635">
                  <c:v>12.32</c:v>
                </c:pt>
                <c:pt idx="636">
                  <c:v>12.36</c:v>
                </c:pt>
                <c:pt idx="637">
                  <c:v>12.25</c:v>
                </c:pt>
                <c:pt idx="638">
                  <c:v>12.19</c:v>
                </c:pt>
                <c:pt idx="639">
                  <c:v>12.16</c:v>
                </c:pt>
                <c:pt idx="640">
                  <c:v>12.16</c:v>
                </c:pt>
                <c:pt idx="641">
                  <c:v>12.22</c:v>
                </c:pt>
                <c:pt idx="642">
                  <c:v>12.2</c:v>
                </c:pt>
                <c:pt idx="643">
                  <c:v>12.18</c:v>
                </c:pt>
                <c:pt idx="644">
                  <c:v>12.16</c:v>
                </c:pt>
                <c:pt idx="645">
                  <c:v>12.15</c:v>
                </c:pt>
                <c:pt idx="646">
                  <c:v>12.14</c:v>
                </c:pt>
                <c:pt idx="647">
                  <c:v>12.14</c:v>
                </c:pt>
                <c:pt idx="648">
                  <c:v>12.16</c:v>
                </c:pt>
                <c:pt idx="649">
                  <c:v>12.16</c:v>
                </c:pt>
                <c:pt idx="650">
                  <c:v>12.17</c:v>
                </c:pt>
                <c:pt idx="651">
                  <c:v>12.16</c:v>
                </c:pt>
                <c:pt idx="652">
                  <c:v>12.14</c:v>
                </c:pt>
                <c:pt idx="653">
                  <c:v>12.11</c:v>
                </c:pt>
                <c:pt idx="654">
                  <c:v>12.11</c:v>
                </c:pt>
                <c:pt idx="655">
                  <c:v>12.18</c:v>
                </c:pt>
                <c:pt idx="656">
                  <c:v>12.15</c:v>
                </c:pt>
                <c:pt idx="657">
                  <c:v>12.13</c:v>
                </c:pt>
                <c:pt idx="658">
                  <c:v>12.11</c:v>
                </c:pt>
                <c:pt idx="659">
                  <c:v>12.09</c:v>
                </c:pt>
                <c:pt idx="660">
                  <c:v>12.05</c:v>
                </c:pt>
                <c:pt idx="661">
                  <c:v>12.05</c:v>
                </c:pt>
                <c:pt idx="662">
                  <c:v>12.16</c:v>
                </c:pt>
                <c:pt idx="663">
                  <c:v>12.21</c:v>
                </c:pt>
                <c:pt idx="664">
                  <c:v>12.22</c:v>
                </c:pt>
                <c:pt idx="665">
                  <c:v>12.25</c:v>
                </c:pt>
                <c:pt idx="666">
                  <c:v>12.24</c:v>
                </c:pt>
                <c:pt idx="667">
                  <c:v>12.23</c:v>
                </c:pt>
                <c:pt idx="668">
                  <c:v>12.23</c:v>
                </c:pt>
                <c:pt idx="669">
                  <c:v>12.27</c:v>
                </c:pt>
                <c:pt idx="670">
                  <c:v>12.26</c:v>
                </c:pt>
                <c:pt idx="671">
                  <c:v>12.23</c:v>
                </c:pt>
                <c:pt idx="672">
                  <c:v>12.21</c:v>
                </c:pt>
                <c:pt idx="673">
                  <c:v>12.2</c:v>
                </c:pt>
                <c:pt idx="674">
                  <c:v>12.15</c:v>
                </c:pt>
                <c:pt idx="675">
                  <c:v>12.15</c:v>
                </c:pt>
                <c:pt idx="676">
                  <c:v>12.18</c:v>
                </c:pt>
                <c:pt idx="677">
                  <c:v>12.16</c:v>
                </c:pt>
                <c:pt idx="678">
                  <c:v>12.18</c:v>
                </c:pt>
                <c:pt idx="679">
                  <c:v>12.18</c:v>
                </c:pt>
                <c:pt idx="680">
                  <c:v>12.17</c:v>
                </c:pt>
                <c:pt idx="681">
                  <c:v>12.18</c:v>
                </c:pt>
                <c:pt idx="682">
                  <c:v>12.18</c:v>
                </c:pt>
                <c:pt idx="683">
                  <c:v>12.22</c:v>
                </c:pt>
                <c:pt idx="684">
                  <c:v>12.22</c:v>
                </c:pt>
                <c:pt idx="685">
                  <c:v>12.24</c:v>
                </c:pt>
                <c:pt idx="686">
                  <c:v>12.25</c:v>
                </c:pt>
                <c:pt idx="687">
                  <c:v>12.26</c:v>
                </c:pt>
                <c:pt idx="688">
                  <c:v>12.23</c:v>
                </c:pt>
                <c:pt idx="689">
                  <c:v>12.23</c:v>
                </c:pt>
                <c:pt idx="690">
                  <c:v>12.25</c:v>
                </c:pt>
                <c:pt idx="691">
                  <c:v>12.21</c:v>
                </c:pt>
                <c:pt idx="692">
                  <c:v>12.22</c:v>
                </c:pt>
                <c:pt idx="693">
                  <c:v>12.22</c:v>
                </c:pt>
                <c:pt idx="694">
                  <c:v>12.17</c:v>
                </c:pt>
                <c:pt idx="695">
                  <c:v>12.11</c:v>
                </c:pt>
                <c:pt idx="696">
                  <c:v>12.12</c:v>
                </c:pt>
                <c:pt idx="697">
                  <c:v>12.12</c:v>
                </c:pt>
                <c:pt idx="698">
                  <c:v>12.07</c:v>
                </c:pt>
                <c:pt idx="699">
                  <c:v>12.08</c:v>
                </c:pt>
                <c:pt idx="700">
                  <c:v>12.08</c:v>
                </c:pt>
                <c:pt idx="701">
                  <c:v>12.07</c:v>
                </c:pt>
                <c:pt idx="702">
                  <c:v>12.07</c:v>
                </c:pt>
                <c:pt idx="703">
                  <c:v>12.06</c:v>
                </c:pt>
                <c:pt idx="704">
                  <c:v>12.09</c:v>
                </c:pt>
                <c:pt idx="705">
                  <c:v>12.12</c:v>
                </c:pt>
                <c:pt idx="706">
                  <c:v>12.11</c:v>
                </c:pt>
                <c:pt idx="707">
                  <c:v>12.12</c:v>
                </c:pt>
                <c:pt idx="708">
                  <c:v>12.14</c:v>
                </c:pt>
                <c:pt idx="709">
                  <c:v>12.14</c:v>
                </c:pt>
                <c:pt idx="710">
                  <c:v>12.12</c:v>
                </c:pt>
                <c:pt idx="711">
                  <c:v>12.2</c:v>
                </c:pt>
                <c:pt idx="712">
                  <c:v>12.24</c:v>
                </c:pt>
                <c:pt idx="713">
                  <c:v>12.26</c:v>
                </c:pt>
                <c:pt idx="714">
                  <c:v>12.29</c:v>
                </c:pt>
                <c:pt idx="715">
                  <c:v>12.29</c:v>
                </c:pt>
                <c:pt idx="716">
                  <c:v>12.27</c:v>
                </c:pt>
                <c:pt idx="717">
                  <c:v>12.27</c:v>
                </c:pt>
                <c:pt idx="718">
                  <c:v>12.29</c:v>
                </c:pt>
                <c:pt idx="719">
                  <c:v>12.27</c:v>
                </c:pt>
                <c:pt idx="720">
                  <c:v>12.28</c:v>
                </c:pt>
                <c:pt idx="721">
                  <c:v>12.28</c:v>
                </c:pt>
                <c:pt idx="722">
                  <c:v>12.25</c:v>
                </c:pt>
                <c:pt idx="723">
                  <c:v>11.88</c:v>
                </c:pt>
                <c:pt idx="724">
                  <c:v>11.88</c:v>
                </c:pt>
                <c:pt idx="725">
                  <c:v>11.93</c:v>
                </c:pt>
                <c:pt idx="726">
                  <c:v>11.92</c:v>
                </c:pt>
                <c:pt idx="727">
                  <c:v>11.92</c:v>
                </c:pt>
                <c:pt idx="728">
                  <c:v>11.93</c:v>
                </c:pt>
                <c:pt idx="729">
                  <c:v>11.93</c:v>
                </c:pt>
                <c:pt idx="730">
                  <c:v>11.89</c:v>
                </c:pt>
                <c:pt idx="731">
                  <c:v>11.89</c:v>
                </c:pt>
                <c:pt idx="732">
                  <c:v>11.97</c:v>
                </c:pt>
                <c:pt idx="733">
                  <c:v>12.01</c:v>
                </c:pt>
                <c:pt idx="734">
                  <c:v>12.02</c:v>
                </c:pt>
                <c:pt idx="735">
                  <c:v>12.01</c:v>
                </c:pt>
                <c:pt idx="736">
                  <c:v>12.06</c:v>
                </c:pt>
                <c:pt idx="737">
                  <c:v>12.03</c:v>
                </c:pt>
                <c:pt idx="738">
                  <c:v>12.03</c:v>
                </c:pt>
                <c:pt idx="739">
                  <c:v>12.04</c:v>
                </c:pt>
                <c:pt idx="740">
                  <c:v>12.04</c:v>
                </c:pt>
                <c:pt idx="741">
                  <c:v>12.05</c:v>
                </c:pt>
                <c:pt idx="742">
                  <c:v>12.05</c:v>
                </c:pt>
                <c:pt idx="743">
                  <c:v>12.05</c:v>
                </c:pt>
                <c:pt idx="744">
                  <c:v>12.01</c:v>
                </c:pt>
                <c:pt idx="745">
                  <c:v>12.01</c:v>
                </c:pt>
                <c:pt idx="746">
                  <c:v>12.03</c:v>
                </c:pt>
                <c:pt idx="747">
                  <c:v>12.03</c:v>
                </c:pt>
                <c:pt idx="748">
                  <c:v>12.01</c:v>
                </c:pt>
                <c:pt idx="749">
                  <c:v>11.98</c:v>
                </c:pt>
                <c:pt idx="750">
                  <c:v>12.0</c:v>
                </c:pt>
                <c:pt idx="751">
                  <c:v>11.99</c:v>
                </c:pt>
                <c:pt idx="752">
                  <c:v>11.99</c:v>
                </c:pt>
                <c:pt idx="753">
                  <c:v>11.98</c:v>
                </c:pt>
                <c:pt idx="754">
                  <c:v>11.97</c:v>
                </c:pt>
                <c:pt idx="755">
                  <c:v>11.99</c:v>
                </c:pt>
                <c:pt idx="756">
                  <c:v>11.97</c:v>
                </c:pt>
                <c:pt idx="757">
                  <c:v>11.91</c:v>
                </c:pt>
                <c:pt idx="758">
                  <c:v>11.87</c:v>
                </c:pt>
                <c:pt idx="759">
                  <c:v>11.87</c:v>
                </c:pt>
                <c:pt idx="760">
                  <c:v>11.86</c:v>
                </c:pt>
                <c:pt idx="761">
                  <c:v>11.91</c:v>
                </c:pt>
                <c:pt idx="762">
                  <c:v>11.97</c:v>
                </c:pt>
                <c:pt idx="763">
                  <c:v>11.98</c:v>
                </c:pt>
                <c:pt idx="764">
                  <c:v>12.03</c:v>
                </c:pt>
                <c:pt idx="765">
                  <c:v>12.01</c:v>
                </c:pt>
                <c:pt idx="766">
                  <c:v>12.0</c:v>
                </c:pt>
                <c:pt idx="767">
                  <c:v>12.03</c:v>
                </c:pt>
                <c:pt idx="768">
                  <c:v>12.01</c:v>
                </c:pt>
                <c:pt idx="769">
                  <c:v>12.02</c:v>
                </c:pt>
                <c:pt idx="770">
                  <c:v>12.01</c:v>
                </c:pt>
                <c:pt idx="771">
                  <c:v>12.05</c:v>
                </c:pt>
                <c:pt idx="772">
                  <c:v>12.06</c:v>
                </c:pt>
                <c:pt idx="773">
                  <c:v>12.07</c:v>
                </c:pt>
                <c:pt idx="774">
                  <c:v>12.13</c:v>
                </c:pt>
                <c:pt idx="775">
                  <c:v>12.11</c:v>
                </c:pt>
                <c:pt idx="776">
                  <c:v>12.1</c:v>
                </c:pt>
                <c:pt idx="777">
                  <c:v>12.07</c:v>
                </c:pt>
                <c:pt idx="778">
                  <c:v>12.02</c:v>
                </c:pt>
                <c:pt idx="779">
                  <c:v>11.99</c:v>
                </c:pt>
                <c:pt idx="780">
                  <c:v>11.98</c:v>
                </c:pt>
                <c:pt idx="781">
                  <c:v>12.03</c:v>
                </c:pt>
                <c:pt idx="782">
                  <c:v>12.05</c:v>
                </c:pt>
                <c:pt idx="783">
                  <c:v>12.01</c:v>
                </c:pt>
                <c:pt idx="784">
                  <c:v>12.03</c:v>
                </c:pt>
                <c:pt idx="785">
                  <c:v>12.02</c:v>
                </c:pt>
                <c:pt idx="786">
                  <c:v>11.97</c:v>
                </c:pt>
                <c:pt idx="787">
                  <c:v>11.97</c:v>
                </c:pt>
                <c:pt idx="788">
                  <c:v>12.05</c:v>
                </c:pt>
                <c:pt idx="789">
                  <c:v>12.07</c:v>
                </c:pt>
                <c:pt idx="790">
                  <c:v>12.01</c:v>
                </c:pt>
                <c:pt idx="791">
                  <c:v>12.01</c:v>
                </c:pt>
                <c:pt idx="792">
                  <c:v>12.02</c:v>
                </c:pt>
                <c:pt idx="793">
                  <c:v>11.96</c:v>
                </c:pt>
                <c:pt idx="794">
                  <c:v>11.95</c:v>
                </c:pt>
                <c:pt idx="795">
                  <c:v>11.97</c:v>
                </c:pt>
                <c:pt idx="796">
                  <c:v>12.0</c:v>
                </c:pt>
                <c:pt idx="797">
                  <c:v>12.01</c:v>
                </c:pt>
                <c:pt idx="798">
                  <c:v>12.04</c:v>
                </c:pt>
                <c:pt idx="799">
                  <c:v>12.03</c:v>
                </c:pt>
                <c:pt idx="800">
                  <c:v>11.98</c:v>
                </c:pt>
                <c:pt idx="801">
                  <c:v>11.98</c:v>
                </c:pt>
                <c:pt idx="802">
                  <c:v>12.03</c:v>
                </c:pt>
                <c:pt idx="803">
                  <c:v>12.0</c:v>
                </c:pt>
                <c:pt idx="804">
                  <c:v>11.95</c:v>
                </c:pt>
                <c:pt idx="805">
                  <c:v>11.99</c:v>
                </c:pt>
                <c:pt idx="806">
                  <c:v>12.1</c:v>
                </c:pt>
                <c:pt idx="807">
                  <c:v>12.1</c:v>
                </c:pt>
                <c:pt idx="808">
                  <c:v>12.12</c:v>
                </c:pt>
                <c:pt idx="809">
                  <c:v>12.21</c:v>
                </c:pt>
                <c:pt idx="810">
                  <c:v>12.26</c:v>
                </c:pt>
                <c:pt idx="811">
                  <c:v>11.99</c:v>
                </c:pt>
                <c:pt idx="812">
                  <c:v>12.02</c:v>
                </c:pt>
                <c:pt idx="813">
                  <c:v>12.01</c:v>
                </c:pt>
                <c:pt idx="814">
                  <c:v>11.89</c:v>
                </c:pt>
                <c:pt idx="815">
                  <c:v>11.88</c:v>
                </c:pt>
                <c:pt idx="816">
                  <c:v>12.03</c:v>
                </c:pt>
                <c:pt idx="817">
                  <c:v>12.08</c:v>
                </c:pt>
                <c:pt idx="818">
                  <c:v>12.1</c:v>
                </c:pt>
                <c:pt idx="819">
                  <c:v>12.13</c:v>
                </c:pt>
                <c:pt idx="820">
                  <c:v>12.14</c:v>
                </c:pt>
                <c:pt idx="821">
                  <c:v>12.14</c:v>
                </c:pt>
                <c:pt idx="822">
                  <c:v>12.14</c:v>
                </c:pt>
                <c:pt idx="823">
                  <c:v>12.18</c:v>
                </c:pt>
                <c:pt idx="824">
                  <c:v>12.2</c:v>
                </c:pt>
                <c:pt idx="825">
                  <c:v>12.23</c:v>
                </c:pt>
                <c:pt idx="826">
                  <c:v>12.21</c:v>
                </c:pt>
                <c:pt idx="827">
                  <c:v>12.22</c:v>
                </c:pt>
                <c:pt idx="828">
                  <c:v>12.29</c:v>
                </c:pt>
                <c:pt idx="829">
                  <c:v>12.29</c:v>
                </c:pt>
                <c:pt idx="830">
                  <c:v>12.29</c:v>
                </c:pt>
                <c:pt idx="831">
                  <c:v>12.19</c:v>
                </c:pt>
                <c:pt idx="832">
                  <c:v>12.24</c:v>
                </c:pt>
                <c:pt idx="833">
                  <c:v>12.34</c:v>
                </c:pt>
                <c:pt idx="834">
                  <c:v>12.44</c:v>
                </c:pt>
                <c:pt idx="835">
                  <c:v>12.45</c:v>
                </c:pt>
                <c:pt idx="836">
                  <c:v>12.46</c:v>
                </c:pt>
                <c:pt idx="837">
                  <c:v>12.53</c:v>
                </c:pt>
                <c:pt idx="838">
                  <c:v>12.53</c:v>
                </c:pt>
                <c:pt idx="839">
                  <c:v>12.51</c:v>
                </c:pt>
                <c:pt idx="840">
                  <c:v>12.52</c:v>
                </c:pt>
                <c:pt idx="841">
                  <c:v>12.48</c:v>
                </c:pt>
                <c:pt idx="842">
                  <c:v>12.49</c:v>
                </c:pt>
                <c:pt idx="843">
                  <c:v>12.49</c:v>
                </c:pt>
                <c:pt idx="844">
                  <c:v>12.48</c:v>
                </c:pt>
                <c:pt idx="845">
                  <c:v>12.45</c:v>
                </c:pt>
                <c:pt idx="846">
                  <c:v>12.53</c:v>
                </c:pt>
                <c:pt idx="847">
                  <c:v>12.5</c:v>
                </c:pt>
                <c:pt idx="848">
                  <c:v>12.44</c:v>
                </c:pt>
                <c:pt idx="849">
                  <c:v>12.42</c:v>
                </c:pt>
                <c:pt idx="850">
                  <c:v>12.4</c:v>
                </c:pt>
                <c:pt idx="851">
                  <c:v>12.4</c:v>
                </c:pt>
                <c:pt idx="852">
                  <c:v>12.44</c:v>
                </c:pt>
                <c:pt idx="853">
                  <c:v>12.4</c:v>
                </c:pt>
                <c:pt idx="854">
                  <c:v>12.38</c:v>
                </c:pt>
                <c:pt idx="855">
                  <c:v>12.37</c:v>
                </c:pt>
                <c:pt idx="856">
                  <c:v>12.34</c:v>
                </c:pt>
                <c:pt idx="857">
                  <c:v>12.35</c:v>
                </c:pt>
                <c:pt idx="858">
                  <c:v>12.41</c:v>
                </c:pt>
                <c:pt idx="859">
                  <c:v>12.45</c:v>
                </c:pt>
                <c:pt idx="860">
                  <c:v>12.42</c:v>
                </c:pt>
                <c:pt idx="861">
                  <c:v>12.38</c:v>
                </c:pt>
                <c:pt idx="862">
                  <c:v>12.38</c:v>
                </c:pt>
                <c:pt idx="863">
                  <c:v>12.36</c:v>
                </c:pt>
                <c:pt idx="864">
                  <c:v>12.36</c:v>
                </c:pt>
                <c:pt idx="865">
                  <c:v>12.36</c:v>
                </c:pt>
                <c:pt idx="866">
                  <c:v>12.35</c:v>
                </c:pt>
                <c:pt idx="867">
                  <c:v>12.33</c:v>
                </c:pt>
                <c:pt idx="868">
                  <c:v>12.36</c:v>
                </c:pt>
                <c:pt idx="869">
                  <c:v>12.36</c:v>
                </c:pt>
                <c:pt idx="870">
                  <c:v>12.37</c:v>
                </c:pt>
                <c:pt idx="871">
                  <c:v>12.38</c:v>
                </c:pt>
                <c:pt idx="872">
                  <c:v>12.42</c:v>
                </c:pt>
                <c:pt idx="873">
                  <c:v>12.48</c:v>
                </c:pt>
                <c:pt idx="874">
                  <c:v>12.52</c:v>
                </c:pt>
                <c:pt idx="875">
                  <c:v>12.52</c:v>
                </c:pt>
                <c:pt idx="876">
                  <c:v>12.45</c:v>
                </c:pt>
                <c:pt idx="877">
                  <c:v>12.42</c:v>
                </c:pt>
                <c:pt idx="878">
                  <c:v>12.43</c:v>
                </c:pt>
                <c:pt idx="879">
                  <c:v>12.47</c:v>
                </c:pt>
                <c:pt idx="880">
                  <c:v>12.57</c:v>
                </c:pt>
                <c:pt idx="881">
                  <c:v>12.62</c:v>
                </c:pt>
                <c:pt idx="882">
                  <c:v>12.59</c:v>
                </c:pt>
                <c:pt idx="883">
                  <c:v>12.57</c:v>
                </c:pt>
                <c:pt idx="884">
                  <c:v>12.55</c:v>
                </c:pt>
                <c:pt idx="885">
                  <c:v>12.52</c:v>
                </c:pt>
                <c:pt idx="886">
                  <c:v>12.55</c:v>
                </c:pt>
                <c:pt idx="887">
                  <c:v>12.55</c:v>
                </c:pt>
                <c:pt idx="888">
                  <c:v>12.48</c:v>
                </c:pt>
                <c:pt idx="889">
                  <c:v>12.49</c:v>
                </c:pt>
                <c:pt idx="890">
                  <c:v>12.41</c:v>
                </c:pt>
                <c:pt idx="891">
                  <c:v>12.41</c:v>
                </c:pt>
                <c:pt idx="892">
                  <c:v>12.42</c:v>
                </c:pt>
                <c:pt idx="893">
                  <c:v>12.42</c:v>
                </c:pt>
                <c:pt idx="894">
                  <c:v>12.46</c:v>
                </c:pt>
                <c:pt idx="895">
                  <c:v>12.46</c:v>
                </c:pt>
                <c:pt idx="896">
                  <c:v>12.4</c:v>
                </c:pt>
                <c:pt idx="897">
                  <c:v>12.4</c:v>
                </c:pt>
                <c:pt idx="898">
                  <c:v>12.39</c:v>
                </c:pt>
                <c:pt idx="899">
                  <c:v>12.4</c:v>
                </c:pt>
                <c:pt idx="900">
                  <c:v>12.37</c:v>
                </c:pt>
                <c:pt idx="901">
                  <c:v>12.35</c:v>
                </c:pt>
                <c:pt idx="902">
                  <c:v>12.43</c:v>
                </c:pt>
                <c:pt idx="903">
                  <c:v>12.46</c:v>
                </c:pt>
                <c:pt idx="904">
                  <c:v>12.51</c:v>
                </c:pt>
                <c:pt idx="905">
                  <c:v>12.48</c:v>
                </c:pt>
                <c:pt idx="906">
                  <c:v>12.49</c:v>
                </c:pt>
                <c:pt idx="907">
                  <c:v>12.52</c:v>
                </c:pt>
                <c:pt idx="908">
                  <c:v>12.55</c:v>
                </c:pt>
                <c:pt idx="909">
                  <c:v>12.55</c:v>
                </c:pt>
                <c:pt idx="910">
                  <c:v>12.52</c:v>
                </c:pt>
                <c:pt idx="911">
                  <c:v>12.61</c:v>
                </c:pt>
                <c:pt idx="912">
                  <c:v>12.58</c:v>
                </c:pt>
                <c:pt idx="913">
                  <c:v>12.58</c:v>
                </c:pt>
                <c:pt idx="914">
                  <c:v>12.59</c:v>
                </c:pt>
                <c:pt idx="915">
                  <c:v>12.59</c:v>
                </c:pt>
                <c:pt idx="916">
                  <c:v>12.65</c:v>
                </c:pt>
                <c:pt idx="917">
                  <c:v>12.61</c:v>
                </c:pt>
                <c:pt idx="918">
                  <c:v>12.66</c:v>
                </c:pt>
                <c:pt idx="919">
                  <c:v>12.7</c:v>
                </c:pt>
                <c:pt idx="920">
                  <c:v>12.7</c:v>
                </c:pt>
                <c:pt idx="921">
                  <c:v>12.74</c:v>
                </c:pt>
                <c:pt idx="922">
                  <c:v>12.76</c:v>
                </c:pt>
                <c:pt idx="923">
                  <c:v>12.82</c:v>
                </c:pt>
                <c:pt idx="924">
                  <c:v>12.84</c:v>
                </c:pt>
                <c:pt idx="925">
                  <c:v>12.94</c:v>
                </c:pt>
                <c:pt idx="926">
                  <c:v>12.96</c:v>
                </c:pt>
                <c:pt idx="927">
                  <c:v>12.94</c:v>
                </c:pt>
                <c:pt idx="928">
                  <c:v>12.99</c:v>
                </c:pt>
                <c:pt idx="929">
                  <c:v>12.99</c:v>
                </c:pt>
                <c:pt idx="930">
                  <c:v>13.01</c:v>
                </c:pt>
                <c:pt idx="931">
                  <c:v>12.89</c:v>
                </c:pt>
                <c:pt idx="932">
                  <c:v>12.83</c:v>
                </c:pt>
                <c:pt idx="933">
                  <c:v>12.81</c:v>
                </c:pt>
                <c:pt idx="934">
                  <c:v>12.81</c:v>
                </c:pt>
                <c:pt idx="935">
                  <c:v>12.78</c:v>
                </c:pt>
                <c:pt idx="936">
                  <c:v>12.63</c:v>
                </c:pt>
                <c:pt idx="937">
                  <c:v>12.61</c:v>
                </c:pt>
                <c:pt idx="938">
                  <c:v>12.47</c:v>
                </c:pt>
                <c:pt idx="939">
                  <c:v>12.43</c:v>
                </c:pt>
                <c:pt idx="940">
                  <c:v>12.38</c:v>
                </c:pt>
                <c:pt idx="941">
                  <c:v>12.38</c:v>
                </c:pt>
                <c:pt idx="942">
                  <c:v>12.35</c:v>
                </c:pt>
                <c:pt idx="943">
                  <c:v>12.32</c:v>
                </c:pt>
                <c:pt idx="944">
                  <c:v>12.32</c:v>
                </c:pt>
                <c:pt idx="945">
                  <c:v>12.33</c:v>
                </c:pt>
                <c:pt idx="946">
                  <c:v>12.32</c:v>
                </c:pt>
                <c:pt idx="947">
                  <c:v>12.25</c:v>
                </c:pt>
                <c:pt idx="948">
                  <c:v>12.24</c:v>
                </c:pt>
                <c:pt idx="949">
                  <c:v>12.31</c:v>
                </c:pt>
                <c:pt idx="950">
                  <c:v>11.98</c:v>
                </c:pt>
                <c:pt idx="951">
                  <c:v>12.25</c:v>
                </c:pt>
                <c:pt idx="952">
                  <c:v>12.37</c:v>
                </c:pt>
                <c:pt idx="953">
                  <c:v>12.43</c:v>
                </c:pt>
                <c:pt idx="954">
                  <c:v>12.42</c:v>
                </c:pt>
                <c:pt idx="955">
                  <c:v>12.42</c:v>
                </c:pt>
                <c:pt idx="956">
                  <c:v>12.53</c:v>
                </c:pt>
                <c:pt idx="957">
                  <c:v>12.6</c:v>
                </c:pt>
                <c:pt idx="958">
                  <c:v>12.59</c:v>
                </c:pt>
                <c:pt idx="959">
                  <c:v>12.54</c:v>
                </c:pt>
                <c:pt idx="960">
                  <c:v>12.53</c:v>
                </c:pt>
                <c:pt idx="961">
                  <c:v>12.52</c:v>
                </c:pt>
                <c:pt idx="962">
                  <c:v>12.51</c:v>
                </c:pt>
                <c:pt idx="963">
                  <c:v>12.53</c:v>
                </c:pt>
                <c:pt idx="964">
                  <c:v>12.46</c:v>
                </c:pt>
                <c:pt idx="965">
                  <c:v>12.44</c:v>
                </c:pt>
                <c:pt idx="966">
                  <c:v>12.46</c:v>
                </c:pt>
                <c:pt idx="967">
                  <c:v>12.43</c:v>
                </c:pt>
                <c:pt idx="968">
                  <c:v>12.4</c:v>
                </c:pt>
                <c:pt idx="969">
                  <c:v>12.4</c:v>
                </c:pt>
                <c:pt idx="970">
                  <c:v>12.43</c:v>
                </c:pt>
                <c:pt idx="971">
                  <c:v>12.45</c:v>
                </c:pt>
                <c:pt idx="972">
                  <c:v>12.55</c:v>
                </c:pt>
                <c:pt idx="973">
                  <c:v>12.6</c:v>
                </c:pt>
                <c:pt idx="974">
                  <c:v>12.63</c:v>
                </c:pt>
                <c:pt idx="975">
                  <c:v>12.64</c:v>
                </c:pt>
                <c:pt idx="976">
                  <c:v>12.62</c:v>
                </c:pt>
                <c:pt idx="977">
                  <c:v>12.65</c:v>
                </c:pt>
                <c:pt idx="978">
                  <c:v>12.66</c:v>
                </c:pt>
                <c:pt idx="979">
                  <c:v>12.69</c:v>
                </c:pt>
                <c:pt idx="980">
                  <c:v>12.66</c:v>
                </c:pt>
                <c:pt idx="981">
                  <c:v>12.61</c:v>
                </c:pt>
                <c:pt idx="982">
                  <c:v>12.63</c:v>
                </c:pt>
                <c:pt idx="983">
                  <c:v>12.61</c:v>
                </c:pt>
                <c:pt idx="984">
                  <c:v>12.64</c:v>
                </c:pt>
                <c:pt idx="985">
                  <c:v>12.55</c:v>
                </c:pt>
                <c:pt idx="986">
                  <c:v>12.49</c:v>
                </c:pt>
                <c:pt idx="987">
                  <c:v>12.52</c:v>
                </c:pt>
                <c:pt idx="988">
                  <c:v>12.52</c:v>
                </c:pt>
                <c:pt idx="989">
                  <c:v>12.51</c:v>
                </c:pt>
                <c:pt idx="990">
                  <c:v>12.51</c:v>
                </c:pt>
                <c:pt idx="991">
                  <c:v>12.45</c:v>
                </c:pt>
                <c:pt idx="992">
                  <c:v>12.43</c:v>
                </c:pt>
                <c:pt idx="993">
                  <c:v>12.41</c:v>
                </c:pt>
                <c:pt idx="994">
                  <c:v>12.38</c:v>
                </c:pt>
                <c:pt idx="995">
                  <c:v>12.41</c:v>
                </c:pt>
                <c:pt idx="996">
                  <c:v>12.47</c:v>
                </c:pt>
                <c:pt idx="997">
                  <c:v>12.45</c:v>
                </c:pt>
                <c:pt idx="998">
                  <c:v>12.52</c:v>
                </c:pt>
                <c:pt idx="999">
                  <c:v>12.52</c:v>
                </c:pt>
                <c:pt idx="1000">
                  <c:v>12.47</c:v>
                </c:pt>
                <c:pt idx="1001">
                  <c:v>12.5</c:v>
                </c:pt>
                <c:pt idx="1002">
                  <c:v>12.54</c:v>
                </c:pt>
                <c:pt idx="1003">
                  <c:v>12.53</c:v>
                </c:pt>
                <c:pt idx="1004">
                  <c:v>12.52</c:v>
                </c:pt>
                <c:pt idx="1005">
                  <c:v>12.56</c:v>
                </c:pt>
                <c:pt idx="1006">
                  <c:v>12.49</c:v>
                </c:pt>
                <c:pt idx="1007">
                  <c:v>12.47</c:v>
                </c:pt>
                <c:pt idx="1008">
                  <c:v>12.52</c:v>
                </c:pt>
                <c:pt idx="1009">
                  <c:v>12.54</c:v>
                </c:pt>
                <c:pt idx="1010">
                  <c:v>12.57</c:v>
                </c:pt>
                <c:pt idx="1011">
                  <c:v>12.57</c:v>
                </c:pt>
                <c:pt idx="1012">
                  <c:v>12.54</c:v>
                </c:pt>
                <c:pt idx="1013">
                  <c:v>12.54</c:v>
                </c:pt>
                <c:pt idx="1014">
                  <c:v>12.58</c:v>
                </c:pt>
                <c:pt idx="1015">
                  <c:v>12.53</c:v>
                </c:pt>
                <c:pt idx="1016">
                  <c:v>12.49</c:v>
                </c:pt>
                <c:pt idx="1017">
                  <c:v>12.52</c:v>
                </c:pt>
                <c:pt idx="1018">
                  <c:v>12.54</c:v>
                </c:pt>
                <c:pt idx="1019">
                  <c:v>12.55</c:v>
                </c:pt>
                <c:pt idx="1020">
                  <c:v>12.53</c:v>
                </c:pt>
                <c:pt idx="1021">
                  <c:v>12.48</c:v>
                </c:pt>
                <c:pt idx="1022">
                  <c:v>12.39</c:v>
                </c:pt>
                <c:pt idx="1023">
                  <c:v>12.33</c:v>
                </c:pt>
                <c:pt idx="1024">
                  <c:v>12.27</c:v>
                </c:pt>
                <c:pt idx="1025">
                  <c:v>12.31</c:v>
                </c:pt>
                <c:pt idx="1026">
                  <c:v>12.34</c:v>
                </c:pt>
                <c:pt idx="1027">
                  <c:v>12.33</c:v>
                </c:pt>
                <c:pt idx="1028">
                  <c:v>12.38</c:v>
                </c:pt>
                <c:pt idx="1029">
                  <c:v>12.41</c:v>
                </c:pt>
                <c:pt idx="1030">
                  <c:v>12.47</c:v>
                </c:pt>
                <c:pt idx="1031">
                  <c:v>12.5</c:v>
                </c:pt>
                <c:pt idx="1032">
                  <c:v>12.44</c:v>
                </c:pt>
                <c:pt idx="1033">
                  <c:v>12.46</c:v>
                </c:pt>
                <c:pt idx="1034">
                  <c:v>12.49</c:v>
                </c:pt>
                <c:pt idx="1035">
                  <c:v>12.57</c:v>
                </c:pt>
                <c:pt idx="1036">
                  <c:v>12.55</c:v>
                </c:pt>
                <c:pt idx="1037">
                  <c:v>12.54</c:v>
                </c:pt>
                <c:pt idx="1038">
                  <c:v>12.59</c:v>
                </c:pt>
                <c:pt idx="1039">
                  <c:v>12.59</c:v>
                </c:pt>
                <c:pt idx="1040">
                  <c:v>12.59</c:v>
                </c:pt>
                <c:pt idx="1041">
                  <c:v>12.61</c:v>
                </c:pt>
                <c:pt idx="1042">
                  <c:v>12.59</c:v>
                </c:pt>
                <c:pt idx="1043">
                  <c:v>12.51</c:v>
                </c:pt>
                <c:pt idx="1044">
                  <c:v>12.57</c:v>
                </c:pt>
                <c:pt idx="1045">
                  <c:v>12.6</c:v>
                </c:pt>
                <c:pt idx="1046">
                  <c:v>12.59</c:v>
                </c:pt>
                <c:pt idx="1047">
                  <c:v>12.56</c:v>
                </c:pt>
                <c:pt idx="1048">
                  <c:v>12.58</c:v>
                </c:pt>
                <c:pt idx="1049">
                  <c:v>12.57</c:v>
                </c:pt>
                <c:pt idx="1050">
                  <c:v>12.44</c:v>
                </c:pt>
                <c:pt idx="1051">
                  <c:v>12.43</c:v>
                </c:pt>
                <c:pt idx="1052">
                  <c:v>12.36</c:v>
                </c:pt>
                <c:pt idx="1053">
                  <c:v>12.36</c:v>
                </c:pt>
                <c:pt idx="1054">
                  <c:v>12.5</c:v>
                </c:pt>
                <c:pt idx="1055">
                  <c:v>12.6</c:v>
                </c:pt>
                <c:pt idx="1056">
                  <c:v>12.56</c:v>
                </c:pt>
                <c:pt idx="1057">
                  <c:v>12.57</c:v>
                </c:pt>
                <c:pt idx="1058">
                  <c:v>12.61</c:v>
                </c:pt>
                <c:pt idx="1059">
                  <c:v>12.58</c:v>
                </c:pt>
                <c:pt idx="1060">
                  <c:v>12.58</c:v>
                </c:pt>
                <c:pt idx="1061">
                  <c:v>12.56</c:v>
                </c:pt>
                <c:pt idx="1062">
                  <c:v>12.54</c:v>
                </c:pt>
                <c:pt idx="1063">
                  <c:v>12.5</c:v>
                </c:pt>
                <c:pt idx="1064">
                  <c:v>12.52</c:v>
                </c:pt>
                <c:pt idx="1065">
                  <c:v>12.54</c:v>
                </c:pt>
                <c:pt idx="1066">
                  <c:v>12.56</c:v>
                </c:pt>
                <c:pt idx="1067">
                  <c:v>12.56</c:v>
                </c:pt>
                <c:pt idx="1068">
                  <c:v>12.55</c:v>
                </c:pt>
                <c:pt idx="1069">
                  <c:v>12.54</c:v>
                </c:pt>
                <c:pt idx="1070">
                  <c:v>12.53</c:v>
                </c:pt>
                <c:pt idx="1071">
                  <c:v>12.51</c:v>
                </c:pt>
                <c:pt idx="1072">
                  <c:v>12.44</c:v>
                </c:pt>
                <c:pt idx="1073">
                  <c:v>12.41</c:v>
                </c:pt>
                <c:pt idx="1074">
                  <c:v>12.41</c:v>
                </c:pt>
                <c:pt idx="1075">
                  <c:v>12.38</c:v>
                </c:pt>
                <c:pt idx="1076">
                  <c:v>12.4</c:v>
                </c:pt>
                <c:pt idx="1077">
                  <c:v>12.34</c:v>
                </c:pt>
                <c:pt idx="1078">
                  <c:v>12.17</c:v>
                </c:pt>
                <c:pt idx="1079">
                  <c:v>12.13</c:v>
                </c:pt>
                <c:pt idx="1080">
                  <c:v>12.19</c:v>
                </c:pt>
                <c:pt idx="1081">
                  <c:v>12.19</c:v>
                </c:pt>
                <c:pt idx="1082">
                  <c:v>12.14</c:v>
                </c:pt>
                <c:pt idx="1083">
                  <c:v>12.11</c:v>
                </c:pt>
                <c:pt idx="1084">
                  <c:v>12.1</c:v>
                </c:pt>
                <c:pt idx="1085">
                  <c:v>12.06</c:v>
                </c:pt>
                <c:pt idx="1086">
                  <c:v>12.02</c:v>
                </c:pt>
                <c:pt idx="1087">
                  <c:v>12.02</c:v>
                </c:pt>
                <c:pt idx="1088">
                  <c:v>12.04</c:v>
                </c:pt>
                <c:pt idx="1089">
                  <c:v>12.08</c:v>
                </c:pt>
                <c:pt idx="1090">
                  <c:v>12.12</c:v>
                </c:pt>
                <c:pt idx="1091">
                  <c:v>12.21</c:v>
                </c:pt>
                <c:pt idx="1092">
                  <c:v>12.17</c:v>
                </c:pt>
                <c:pt idx="1093">
                  <c:v>12.1</c:v>
                </c:pt>
                <c:pt idx="1094">
                  <c:v>12.19</c:v>
                </c:pt>
                <c:pt idx="1095">
                  <c:v>12.21</c:v>
                </c:pt>
                <c:pt idx="1096">
                  <c:v>12.19</c:v>
                </c:pt>
                <c:pt idx="1097">
                  <c:v>12.19</c:v>
                </c:pt>
                <c:pt idx="1098">
                  <c:v>12.19</c:v>
                </c:pt>
                <c:pt idx="1099">
                  <c:v>12.25</c:v>
                </c:pt>
                <c:pt idx="1100">
                  <c:v>12.2</c:v>
                </c:pt>
                <c:pt idx="1101">
                  <c:v>12.24</c:v>
                </c:pt>
                <c:pt idx="1102">
                  <c:v>12.24</c:v>
                </c:pt>
                <c:pt idx="1103">
                  <c:v>12.22</c:v>
                </c:pt>
                <c:pt idx="1104">
                  <c:v>12.2</c:v>
                </c:pt>
                <c:pt idx="1105">
                  <c:v>12.25</c:v>
                </c:pt>
                <c:pt idx="1106">
                  <c:v>12.25</c:v>
                </c:pt>
                <c:pt idx="1107">
                  <c:v>12.28</c:v>
                </c:pt>
                <c:pt idx="1108">
                  <c:v>12.27</c:v>
                </c:pt>
                <c:pt idx="1109">
                  <c:v>12.25</c:v>
                </c:pt>
                <c:pt idx="1110">
                  <c:v>12.29</c:v>
                </c:pt>
                <c:pt idx="1111">
                  <c:v>12.31</c:v>
                </c:pt>
                <c:pt idx="1112">
                  <c:v>12.38</c:v>
                </c:pt>
                <c:pt idx="1113">
                  <c:v>12.44</c:v>
                </c:pt>
                <c:pt idx="1114">
                  <c:v>12.44</c:v>
                </c:pt>
                <c:pt idx="1115">
                  <c:v>12.41</c:v>
                </c:pt>
                <c:pt idx="1116">
                  <c:v>12.43</c:v>
                </c:pt>
                <c:pt idx="1117">
                  <c:v>12.43</c:v>
                </c:pt>
                <c:pt idx="1118">
                  <c:v>12.44</c:v>
                </c:pt>
                <c:pt idx="1119">
                  <c:v>12.49</c:v>
                </c:pt>
                <c:pt idx="1120">
                  <c:v>12.54</c:v>
                </c:pt>
                <c:pt idx="1121">
                  <c:v>12.56</c:v>
                </c:pt>
                <c:pt idx="1122">
                  <c:v>12.54</c:v>
                </c:pt>
                <c:pt idx="1123">
                  <c:v>12.55</c:v>
                </c:pt>
                <c:pt idx="1124">
                  <c:v>12.58</c:v>
                </c:pt>
                <c:pt idx="1125">
                  <c:v>12.58</c:v>
                </c:pt>
                <c:pt idx="1126">
                  <c:v>12.6</c:v>
                </c:pt>
                <c:pt idx="1127">
                  <c:v>12.71</c:v>
                </c:pt>
                <c:pt idx="1128">
                  <c:v>12.74</c:v>
                </c:pt>
                <c:pt idx="1129">
                  <c:v>12.74</c:v>
                </c:pt>
                <c:pt idx="1130">
                  <c:v>12.74</c:v>
                </c:pt>
                <c:pt idx="1131">
                  <c:v>12.73</c:v>
                </c:pt>
                <c:pt idx="1132">
                  <c:v>12.71</c:v>
                </c:pt>
                <c:pt idx="1133">
                  <c:v>12.65</c:v>
                </c:pt>
                <c:pt idx="1134">
                  <c:v>12.32</c:v>
                </c:pt>
                <c:pt idx="1135">
                  <c:v>12.39</c:v>
                </c:pt>
                <c:pt idx="1136">
                  <c:v>12.4</c:v>
                </c:pt>
                <c:pt idx="1137">
                  <c:v>12.39</c:v>
                </c:pt>
                <c:pt idx="1138">
                  <c:v>12.4</c:v>
                </c:pt>
                <c:pt idx="1139">
                  <c:v>12.33</c:v>
                </c:pt>
                <c:pt idx="1140">
                  <c:v>12.3</c:v>
                </c:pt>
                <c:pt idx="1141">
                  <c:v>12.33</c:v>
                </c:pt>
                <c:pt idx="1142">
                  <c:v>12.39</c:v>
                </c:pt>
                <c:pt idx="1143">
                  <c:v>12.38</c:v>
                </c:pt>
                <c:pt idx="1144">
                  <c:v>12.37</c:v>
                </c:pt>
                <c:pt idx="1145">
                  <c:v>12.39</c:v>
                </c:pt>
                <c:pt idx="1146">
                  <c:v>12.35</c:v>
                </c:pt>
                <c:pt idx="1147">
                  <c:v>12.36</c:v>
                </c:pt>
                <c:pt idx="1148">
                  <c:v>12.35</c:v>
                </c:pt>
                <c:pt idx="1149">
                  <c:v>12.45</c:v>
                </c:pt>
                <c:pt idx="1150">
                  <c:v>12.51</c:v>
                </c:pt>
                <c:pt idx="1151">
                  <c:v>12.51</c:v>
                </c:pt>
                <c:pt idx="1152">
                  <c:v>12.47</c:v>
                </c:pt>
                <c:pt idx="1153">
                  <c:v>12.42</c:v>
                </c:pt>
                <c:pt idx="1154">
                  <c:v>12.41</c:v>
                </c:pt>
                <c:pt idx="1155">
                  <c:v>12.39</c:v>
                </c:pt>
                <c:pt idx="1156">
                  <c:v>12.52</c:v>
                </c:pt>
                <c:pt idx="1157">
                  <c:v>12.58</c:v>
                </c:pt>
                <c:pt idx="1158">
                  <c:v>12.58</c:v>
                </c:pt>
                <c:pt idx="1159">
                  <c:v>12.57</c:v>
                </c:pt>
                <c:pt idx="1160">
                  <c:v>12.57</c:v>
                </c:pt>
                <c:pt idx="1161">
                  <c:v>12.55</c:v>
                </c:pt>
                <c:pt idx="1162">
                  <c:v>12.55</c:v>
                </c:pt>
                <c:pt idx="1163">
                  <c:v>12.55</c:v>
                </c:pt>
                <c:pt idx="1164">
                  <c:v>12.66</c:v>
                </c:pt>
                <c:pt idx="1165">
                  <c:v>12.66</c:v>
                </c:pt>
                <c:pt idx="1166">
                  <c:v>12.64</c:v>
                </c:pt>
                <c:pt idx="1167">
                  <c:v>12.6</c:v>
                </c:pt>
                <c:pt idx="1168">
                  <c:v>12.56</c:v>
                </c:pt>
                <c:pt idx="1169">
                  <c:v>12.65</c:v>
                </c:pt>
                <c:pt idx="1170">
                  <c:v>12.65</c:v>
                </c:pt>
                <c:pt idx="1171">
                  <c:v>12.61</c:v>
                </c:pt>
                <c:pt idx="1172">
                  <c:v>12.61</c:v>
                </c:pt>
                <c:pt idx="1173">
                  <c:v>12.64</c:v>
                </c:pt>
                <c:pt idx="1174">
                  <c:v>12.68</c:v>
                </c:pt>
                <c:pt idx="1175">
                  <c:v>12.65</c:v>
                </c:pt>
                <c:pt idx="1176">
                  <c:v>12.67</c:v>
                </c:pt>
                <c:pt idx="1177">
                  <c:v>12.76</c:v>
                </c:pt>
                <c:pt idx="1178">
                  <c:v>12.73</c:v>
                </c:pt>
                <c:pt idx="1179">
                  <c:v>12.75</c:v>
                </c:pt>
                <c:pt idx="1180">
                  <c:v>12.73</c:v>
                </c:pt>
                <c:pt idx="1181">
                  <c:v>12.82</c:v>
                </c:pt>
                <c:pt idx="1182">
                  <c:v>12.92</c:v>
                </c:pt>
                <c:pt idx="1183">
                  <c:v>12.89</c:v>
                </c:pt>
                <c:pt idx="1184">
                  <c:v>12.83</c:v>
                </c:pt>
                <c:pt idx="1185">
                  <c:v>12.89</c:v>
                </c:pt>
                <c:pt idx="1186">
                  <c:v>12.88</c:v>
                </c:pt>
                <c:pt idx="1187">
                  <c:v>12.84</c:v>
                </c:pt>
                <c:pt idx="1188">
                  <c:v>12.78</c:v>
                </c:pt>
                <c:pt idx="1189">
                  <c:v>12.83</c:v>
                </c:pt>
                <c:pt idx="1190">
                  <c:v>12.82</c:v>
                </c:pt>
                <c:pt idx="1191">
                  <c:v>12.79</c:v>
                </c:pt>
                <c:pt idx="1192">
                  <c:v>12.75</c:v>
                </c:pt>
                <c:pt idx="1193">
                  <c:v>12.75</c:v>
                </c:pt>
                <c:pt idx="1194">
                  <c:v>12.8</c:v>
                </c:pt>
                <c:pt idx="1195">
                  <c:v>12.94</c:v>
                </c:pt>
                <c:pt idx="1196">
                  <c:v>13.06</c:v>
                </c:pt>
                <c:pt idx="1197">
                  <c:v>13.04</c:v>
                </c:pt>
                <c:pt idx="1198">
                  <c:v>13.08</c:v>
                </c:pt>
                <c:pt idx="1199">
                  <c:v>13.05</c:v>
                </c:pt>
                <c:pt idx="1200">
                  <c:v>13.05</c:v>
                </c:pt>
                <c:pt idx="1201">
                  <c:v>13.05</c:v>
                </c:pt>
                <c:pt idx="1202">
                  <c:v>13.01</c:v>
                </c:pt>
                <c:pt idx="1203">
                  <c:v>12.86</c:v>
                </c:pt>
                <c:pt idx="1204">
                  <c:v>12.91</c:v>
                </c:pt>
                <c:pt idx="1205">
                  <c:v>12.94</c:v>
                </c:pt>
                <c:pt idx="1206">
                  <c:v>12.93</c:v>
                </c:pt>
                <c:pt idx="1207">
                  <c:v>12.93</c:v>
                </c:pt>
                <c:pt idx="1208">
                  <c:v>12.94</c:v>
                </c:pt>
                <c:pt idx="1209">
                  <c:v>12.94</c:v>
                </c:pt>
                <c:pt idx="1210">
                  <c:v>13.04</c:v>
                </c:pt>
                <c:pt idx="1211">
                  <c:v>13.02</c:v>
                </c:pt>
                <c:pt idx="1212">
                  <c:v>13.13</c:v>
                </c:pt>
                <c:pt idx="1213">
                  <c:v>13.11</c:v>
                </c:pt>
                <c:pt idx="1214">
                  <c:v>13.11</c:v>
                </c:pt>
                <c:pt idx="1215">
                  <c:v>13.15</c:v>
                </c:pt>
                <c:pt idx="1216">
                  <c:v>13.14</c:v>
                </c:pt>
                <c:pt idx="1217">
                  <c:v>13.23</c:v>
                </c:pt>
                <c:pt idx="1218">
                  <c:v>13.29</c:v>
                </c:pt>
                <c:pt idx="1219">
                  <c:v>13.37</c:v>
                </c:pt>
                <c:pt idx="1220">
                  <c:v>13.25</c:v>
                </c:pt>
                <c:pt idx="1221">
                  <c:v>13.27</c:v>
                </c:pt>
                <c:pt idx="1222">
                  <c:v>13.27</c:v>
                </c:pt>
                <c:pt idx="1223">
                  <c:v>13.31</c:v>
                </c:pt>
                <c:pt idx="1224">
                  <c:v>13.36</c:v>
                </c:pt>
                <c:pt idx="1225">
                  <c:v>13.34</c:v>
                </c:pt>
                <c:pt idx="1226">
                  <c:v>13.41</c:v>
                </c:pt>
                <c:pt idx="1227">
                  <c:v>13.39</c:v>
                </c:pt>
                <c:pt idx="1228">
                  <c:v>13.39</c:v>
                </c:pt>
                <c:pt idx="1229">
                  <c:v>13.39</c:v>
                </c:pt>
                <c:pt idx="1230">
                  <c:v>13.33</c:v>
                </c:pt>
                <c:pt idx="1231">
                  <c:v>13.36</c:v>
                </c:pt>
                <c:pt idx="1232">
                  <c:v>13.37</c:v>
                </c:pt>
                <c:pt idx="1233">
                  <c:v>13.4</c:v>
                </c:pt>
                <c:pt idx="1234">
                  <c:v>13.44</c:v>
                </c:pt>
                <c:pt idx="1235">
                  <c:v>13.44</c:v>
                </c:pt>
                <c:pt idx="1236">
                  <c:v>13.49</c:v>
                </c:pt>
                <c:pt idx="1237">
                  <c:v>13.52</c:v>
                </c:pt>
                <c:pt idx="1238">
                  <c:v>13.43</c:v>
                </c:pt>
                <c:pt idx="1239">
                  <c:v>13.31</c:v>
                </c:pt>
                <c:pt idx="1240">
                  <c:v>13.36</c:v>
                </c:pt>
                <c:pt idx="1241">
                  <c:v>13.32</c:v>
                </c:pt>
                <c:pt idx="1242">
                  <c:v>13.31</c:v>
                </c:pt>
                <c:pt idx="1243">
                  <c:v>13.31</c:v>
                </c:pt>
                <c:pt idx="1244">
                  <c:v>13.24</c:v>
                </c:pt>
                <c:pt idx="1245">
                  <c:v>13.19</c:v>
                </c:pt>
                <c:pt idx="1246">
                  <c:v>13.12</c:v>
                </c:pt>
                <c:pt idx="1247">
                  <c:v>13.22</c:v>
                </c:pt>
                <c:pt idx="1248">
                  <c:v>13.16</c:v>
                </c:pt>
                <c:pt idx="1249">
                  <c:v>13.18</c:v>
                </c:pt>
                <c:pt idx="1250">
                  <c:v>13.15</c:v>
                </c:pt>
                <c:pt idx="1251">
                  <c:v>13.25</c:v>
                </c:pt>
                <c:pt idx="1252">
                  <c:v>13.4</c:v>
                </c:pt>
                <c:pt idx="1253">
                  <c:v>13.54</c:v>
                </c:pt>
                <c:pt idx="1254">
                  <c:v>13.49</c:v>
                </c:pt>
                <c:pt idx="1255">
                  <c:v>13.52</c:v>
                </c:pt>
                <c:pt idx="1256">
                  <c:v>13.52</c:v>
                </c:pt>
                <c:pt idx="1257">
                  <c:v>13.52</c:v>
                </c:pt>
                <c:pt idx="1258">
                  <c:v>13.6</c:v>
                </c:pt>
                <c:pt idx="1259">
                  <c:v>13.6</c:v>
                </c:pt>
                <c:pt idx="1260">
                  <c:v>13.55</c:v>
                </c:pt>
                <c:pt idx="1261">
                  <c:v>13.62</c:v>
                </c:pt>
                <c:pt idx="1262">
                  <c:v>13.39</c:v>
                </c:pt>
                <c:pt idx="1263">
                  <c:v>13.39</c:v>
                </c:pt>
                <c:pt idx="1264">
                  <c:v>13.45</c:v>
                </c:pt>
                <c:pt idx="1265">
                  <c:v>13.58</c:v>
                </c:pt>
                <c:pt idx="1266">
                  <c:v>13.81</c:v>
                </c:pt>
                <c:pt idx="1267">
                  <c:v>13.84</c:v>
                </c:pt>
                <c:pt idx="1268">
                  <c:v>13.8</c:v>
                </c:pt>
                <c:pt idx="1269">
                  <c:v>13.72</c:v>
                </c:pt>
                <c:pt idx="1270">
                  <c:v>13.72</c:v>
                </c:pt>
                <c:pt idx="1271">
                  <c:v>13.77</c:v>
                </c:pt>
                <c:pt idx="1272">
                  <c:v>13.76</c:v>
                </c:pt>
                <c:pt idx="1273">
                  <c:v>13.72</c:v>
                </c:pt>
                <c:pt idx="1274">
                  <c:v>13.68</c:v>
                </c:pt>
                <c:pt idx="1275">
                  <c:v>13.77</c:v>
                </c:pt>
                <c:pt idx="1276">
                  <c:v>13.76</c:v>
                </c:pt>
                <c:pt idx="1277">
                  <c:v>13.74</c:v>
                </c:pt>
                <c:pt idx="1278">
                  <c:v>13.71</c:v>
                </c:pt>
                <c:pt idx="1279">
                  <c:v>13.62</c:v>
                </c:pt>
                <c:pt idx="1280">
                  <c:v>13.63</c:v>
                </c:pt>
                <c:pt idx="1281">
                  <c:v>13.6</c:v>
                </c:pt>
                <c:pt idx="1282">
                  <c:v>13.47</c:v>
                </c:pt>
                <c:pt idx="1283">
                  <c:v>13.59</c:v>
                </c:pt>
                <c:pt idx="1284">
                  <c:v>13.48</c:v>
                </c:pt>
                <c:pt idx="1285">
                  <c:v>13.52</c:v>
                </c:pt>
                <c:pt idx="1286">
                  <c:v>13.63</c:v>
                </c:pt>
                <c:pt idx="1287">
                  <c:v>13.65</c:v>
                </c:pt>
                <c:pt idx="1288">
                  <c:v>13.61</c:v>
                </c:pt>
                <c:pt idx="1289">
                  <c:v>13.65</c:v>
                </c:pt>
                <c:pt idx="1290">
                  <c:v>13.65</c:v>
                </c:pt>
                <c:pt idx="1291">
                  <c:v>13.65</c:v>
                </c:pt>
                <c:pt idx="1292">
                  <c:v>13.68</c:v>
                </c:pt>
                <c:pt idx="1293">
                  <c:v>13.63</c:v>
                </c:pt>
                <c:pt idx="1294">
                  <c:v>13.71</c:v>
                </c:pt>
                <c:pt idx="1295">
                  <c:v>13.73</c:v>
                </c:pt>
                <c:pt idx="1296">
                  <c:v>13.81</c:v>
                </c:pt>
                <c:pt idx="1297">
                  <c:v>13.83</c:v>
                </c:pt>
                <c:pt idx="1298">
                  <c:v>13.78</c:v>
                </c:pt>
                <c:pt idx="1299">
                  <c:v>13.76</c:v>
                </c:pt>
                <c:pt idx="1300">
                  <c:v>13.71</c:v>
                </c:pt>
                <c:pt idx="1301">
                  <c:v>13.65</c:v>
                </c:pt>
                <c:pt idx="1302">
                  <c:v>13.56</c:v>
                </c:pt>
                <c:pt idx="1303">
                  <c:v>13.54</c:v>
                </c:pt>
                <c:pt idx="1304">
                  <c:v>13.52</c:v>
                </c:pt>
                <c:pt idx="1305">
                  <c:v>13.52</c:v>
                </c:pt>
                <c:pt idx="1306">
                  <c:v>13.53</c:v>
                </c:pt>
                <c:pt idx="1307">
                  <c:v>13.5</c:v>
                </c:pt>
                <c:pt idx="1308">
                  <c:v>13.39</c:v>
                </c:pt>
                <c:pt idx="1309">
                  <c:v>13.21</c:v>
                </c:pt>
                <c:pt idx="1310">
                  <c:v>13.21</c:v>
                </c:pt>
                <c:pt idx="1311">
                  <c:v>13.24</c:v>
                </c:pt>
                <c:pt idx="1312">
                  <c:v>13.24</c:v>
                </c:pt>
                <c:pt idx="1313">
                  <c:v>13.24</c:v>
                </c:pt>
                <c:pt idx="1314">
                  <c:v>13.2</c:v>
                </c:pt>
                <c:pt idx="1315">
                  <c:v>13.23</c:v>
                </c:pt>
                <c:pt idx="1316">
                  <c:v>13.22</c:v>
                </c:pt>
                <c:pt idx="1317">
                  <c:v>13.25</c:v>
                </c:pt>
                <c:pt idx="1318">
                  <c:v>13.25</c:v>
                </c:pt>
                <c:pt idx="1319">
                  <c:v>13.26</c:v>
                </c:pt>
                <c:pt idx="1320">
                  <c:v>13.25</c:v>
                </c:pt>
                <c:pt idx="1321">
                  <c:v>13.24</c:v>
                </c:pt>
                <c:pt idx="1322">
                  <c:v>13.22</c:v>
                </c:pt>
                <c:pt idx="1323">
                  <c:v>13.14</c:v>
                </c:pt>
                <c:pt idx="1324">
                  <c:v>13.21</c:v>
                </c:pt>
                <c:pt idx="1325">
                  <c:v>13.19</c:v>
                </c:pt>
                <c:pt idx="1326">
                  <c:v>13.19</c:v>
                </c:pt>
                <c:pt idx="1327">
                  <c:v>13.14</c:v>
                </c:pt>
                <c:pt idx="1328">
                  <c:v>12.98</c:v>
                </c:pt>
                <c:pt idx="1329">
                  <c:v>12.97</c:v>
                </c:pt>
                <c:pt idx="1330">
                  <c:v>13.02</c:v>
                </c:pt>
                <c:pt idx="1331">
                  <c:v>13.05</c:v>
                </c:pt>
                <c:pt idx="1332">
                  <c:v>13.03</c:v>
                </c:pt>
                <c:pt idx="1333">
                  <c:v>13.0</c:v>
                </c:pt>
                <c:pt idx="1334">
                  <c:v>13.03</c:v>
                </c:pt>
                <c:pt idx="1335">
                  <c:v>13.05</c:v>
                </c:pt>
                <c:pt idx="1336">
                  <c:v>13.18</c:v>
                </c:pt>
                <c:pt idx="1337">
                  <c:v>13.25</c:v>
                </c:pt>
                <c:pt idx="1338">
                  <c:v>13.36</c:v>
                </c:pt>
                <c:pt idx="1339">
                  <c:v>13.39</c:v>
                </c:pt>
                <c:pt idx="1340">
                  <c:v>13.37</c:v>
                </c:pt>
                <c:pt idx="1341">
                  <c:v>13.42</c:v>
                </c:pt>
                <c:pt idx="1342">
                  <c:v>13.3</c:v>
                </c:pt>
                <c:pt idx="1343">
                  <c:v>13.26</c:v>
                </c:pt>
                <c:pt idx="1344">
                  <c:v>13.15</c:v>
                </c:pt>
                <c:pt idx="1345">
                  <c:v>13.15</c:v>
                </c:pt>
                <c:pt idx="1346">
                  <c:v>13.15</c:v>
                </c:pt>
                <c:pt idx="1347">
                  <c:v>13.15</c:v>
                </c:pt>
                <c:pt idx="1348">
                  <c:v>13.14</c:v>
                </c:pt>
                <c:pt idx="1349">
                  <c:v>13.13</c:v>
                </c:pt>
                <c:pt idx="1350">
                  <c:v>13.12</c:v>
                </c:pt>
                <c:pt idx="1351">
                  <c:v>13.09</c:v>
                </c:pt>
                <c:pt idx="1352">
                  <c:v>13.07</c:v>
                </c:pt>
                <c:pt idx="1353">
                  <c:v>13.06</c:v>
                </c:pt>
                <c:pt idx="1354">
                  <c:v>13.04</c:v>
                </c:pt>
                <c:pt idx="1355">
                  <c:v>13.08</c:v>
                </c:pt>
                <c:pt idx="1356">
                  <c:v>13.24</c:v>
                </c:pt>
                <c:pt idx="1357">
                  <c:v>13.25</c:v>
                </c:pt>
                <c:pt idx="1358">
                  <c:v>13.26</c:v>
                </c:pt>
                <c:pt idx="1359">
                  <c:v>13.22</c:v>
                </c:pt>
                <c:pt idx="1360">
                  <c:v>13.21</c:v>
                </c:pt>
                <c:pt idx="1361">
                  <c:v>13.2</c:v>
                </c:pt>
                <c:pt idx="1362">
                  <c:v>13.19</c:v>
                </c:pt>
                <c:pt idx="1363">
                  <c:v>13.18</c:v>
                </c:pt>
                <c:pt idx="1364">
                  <c:v>13.09</c:v>
                </c:pt>
                <c:pt idx="1365">
                  <c:v>13.15</c:v>
                </c:pt>
                <c:pt idx="1366">
                  <c:v>13.19</c:v>
                </c:pt>
                <c:pt idx="1367">
                  <c:v>13.17</c:v>
                </c:pt>
                <c:pt idx="1368">
                  <c:v>13.13</c:v>
                </c:pt>
                <c:pt idx="1369">
                  <c:v>13.18</c:v>
                </c:pt>
                <c:pt idx="1370">
                  <c:v>13.35</c:v>
                </c:pt>
                <c:pt idx="1371">
                  <c:v>13.32</c:v>
                </c:pt>
                <c:pt idx="1372">
                  <c:v>13.28</c:v>
                </c:pt>
                <c:pt idx="1373">
                  <c:v>13.28</c:v>
                </c:pt>
                <c:pt idx="1374">
                  <c:v>13.29</c:v>
                </c:pt>
                <c:pt idx="1375">
                  <c:v>13.29</c:v>
                </c:pt>
                <c:pt idx="1376">
                  <c:v>13.31</c:v>
                </c:pt>
                <c:pt idx="1377">
                  <c:v>13.38</c:v>
                </c:pt>
                <c:pt idx="1378">
                  <c:v>13.34</c:v>
                </c:pt>
                <c:pt idx="1379">
                  <c:v>13.41</c:v>
                </c:pt>
                <c:pt idx="1380">
                  <c:v>13.5</c:v>
                </c:pt>
                <c:pt idx="1381">
                  <c:v>13.56</c:v>
                </c:pt>
                <c:pt idx="1382">
                  <c:v>13.56</c:v>
                </c:pt>
                <c:pt idx="1383">
                  <c:v>13.62</c:v>
                </c:pt>
                <c:pt idx="1384">
                  <c:v>13.56</c:v>
                </c:pt>
                <c:pt idx="1385">
                  <c:v>13.47</c:v>
                </c:pt>
                <c:pt idx="1386">
                  <c:v>13.45</c:v>
                </c:pt>
                <c:pt idx="1387">
                  <c:v>13.57</c:v>
                </c:pt>
                <c:pt idx="1388">
                  <c:v>13.61</c:v>
                </c:pt>
                <c:pt idx="1389">
                  <c:v>13.62</c:v>
                </c:pt>
                <c:pt idx="1390">
                  <c:v>13.62</c:v>
                </c:pt>
                <c:pt idx="1391">
                  <c:v>13.55</c:v>
                </c:pt>
              </c:numCache>
            </c:numRef>
          </c:val>
          <c:smooth val="0"/>
        </c:ser>
        <c:dLbls>
          <c:showLegendKey val="0"/>
          <c:showVal val="0"/>
          <c:showCatName val="0"/>
          <c:showSerName val="0"/>
          <c:showPercent val="0"/>
          <c:showBubbleSize val="0"/>
        </c:dLbls>
        <c:marker val="1"/>
        <c:smooth val="0"/>
        <c:axId val="-2147289944"/>
        <c:axId val="2132479352"/>
      </c:lineChart>
      <c:dateAx>
        <c:axId val="-2147289944"/>
        <c:scaling>
          <c:orientation val="minMax"/>
        </c:scaling>
        <c:delete val="0"/>
        <c:axPos val="b"/>
        <c:numFmt formatCode="d\-mmm\-yy" sourceLinked="1"/>
        <c:majorTickMark val="out"/>
        <c:minorTickMark val="none"/>
        <c:tickLblPos val="nextTo"/>
        <c:txPr>
          <a:bodyPr/>
          <a:lstStyle/>
          <a:p>
            <a:pPr>
              <a:defRPr>
                <a:solidFill>
                  <a:srgbClr val="FFFFFF"/>
                </a:solidFill>
              </a:defRPr>
            </a:pPr>
            <a:endParaRPr lang="en-US"/>
          </a:p>
        </c:txPr>
        <c:crossAx val="2132479352"/>
        <c:crosses val="autoZero"/>
        <c:auto val="1"/>
        <c:lblOffset val="100"/>
        <c:baseTimeUnit val="days"/>
      </c:dateAx>
      <c:valAx>
        <c:axId val="2132479352"/>
        <c:scaling>
          <c:orientation val="minMax"/>
          <c:min val="10.0"/>
        </c:scaling>
        <c:delete val="0"/>
        <c:axPos val="l"/>
        <c:majorGridlines/>
        <c:numFmt formatCode="General" sourceLinked="1"/>
        <c:majorTickMark val="out"/>
        <c:minorTickMark val="none"/>
        <c:tickLblPos val="nextTo"/>
        <c:txPr>
          <a:bodyPr/>
          <a:lstStyle/>
          <a:p>
            <a:pPr>
              <a:defRPr>
                <a:solidFill>
                  <a:srgbClr val="FFFFFF"/>
                </a:solidFill>
              </a:defRPr>
            </a:pPr>
            <a:endParaRPr lang="en-US"/>
          </a:p>
        </c:txPr>
        <c:crossAx val="-2147289944"/>
        <c:crosses val="autoZero"/>
        <c:crossBetween val="between"/>
      </c:valAx>
    </c:plotArea>
    <c:legend>
      <c:legendPos val="r"/>
      <c:layout/>
      <c:overlay val="0"/>
      <c:txPr>
        <a:bodyPr/>
        <a:lstStyle/>
        <a:p>
          <a:pPr>
            <a:defRPr b="1">
              <a:solidFill>
                <a:schemeClr val="accent1"/>
              </a:solidFill>
            </a:defRPr>
          </a:pPr>
          <a:endParaRPr lang="en-US"/>
        </a:p>
      </c:txPr>
    </c:legend>
    <c:plotVisOnly val="1"/>
    <c:dispBlanksAs val="gap"/>
    <c:showDLblsOverMax val="0"/>
  </c:chart>
  <c:txPr>
    <a:bodyPr/>
    <a:lstStyle/>
    <a:p>
      <a:pPr>
        <a:defRPr sz="1800"/>
      </a:pPr>
      <a:endParaRPr lang="en-US"/>
    </a:p>
  </c:txPr>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layout/>
      <c:overlay val="0"/>
      <c:txPr>
        <a:bodyPr/>
        <a:lstStyle/>
        <a:p>
          <a:pPr>
            <a:defRPr sz="3200">
              <a:solidFill>
                <a:schemeClr val="bg1"/>
              </a:solidFill>
            </a:defRPr>
          </a:pPr>
          <a:endParaRPr lang="en-US"/>
        </a:p>
      </c:txPr>
    </c:title>
    <c:autoTitleDeleted val="0"/>
    <c:plotArea>
      <c:layout/>
      <c:lineChart>
        <c:grouping val="standard"/>
        <c:varyColors val="0"/>
        <c:ser>
          <c:idx val="0"/>
          <c:order val="0"/>
          <c:tx>
            <c:strRef>
              <c:f>Sheet1!$B$1</c:f>
              <c:strCache>
                <c:ptCount val="1"/>
                <c:pt idx="0">
                  <c:v>CPI</c:v>
                </c:pt>
              </c:strCache>
            </c:strRef>
          </c:tx>
          <c:spPr>
            <a:ln w="41275"/>
          </c:spPr>
          <c:marker>
            <c:symbol val="none"/>
          </c:marker>
          <c:cat>
            <c:strRef>
              <c:f>Sheet1!$A$2:$A$45</c:f>
              <c:strCache>
                <c:ptCount val="44"/>
                <c:pt idx="0">
                  <c:v>Jan, 2010</c:v>
                </c:pt>
                <c:pt idx="1">
                  <c:v>Feb, 2010</c:v>
                </c:pt>
                <c:pt idx="2">
                  <c:v>Mar, 2010</c:v>
                </c:pt>
                <c:pt idx="3">
                  <c:v>Apr, 2010</c:v>
                </c:pt>
                <c:pt idx="4">
                  <c:v>May, 2010</c:v>
                </c:pt>
                <c:pt idx="5">
                  <c:v>Jun, 2010</c:v>
                </c:pt>
                <c:pt idx="6">
                  <c:v>Jul, 2010</c:v>
                </c:pt>
                <c:pt idx="7">
                  <c:v>Aug, 2010</c:v>
                </c:pt>
                <c:pt idx="8">
                  <c:v>Sep, 2010</c:v>
                </c:pt>
                <c:pt idx="9">
                  <c:v>Oct, 2010</c:v>
                </c:pt>
                <c:pt idx="10">
                  <c:v>Nov, 2010</c:v>
                </c:pt>
                <c:pt idx="11">
                  <c:v>Dec, 2010</c:v>
                </c:pt>
                <c:pt idx="12">
                  <c:v>Jan, 2011</c:v>
                </c:pt>
                <c:pt idx="13">
                  <c:v>Feb, 2011</c:v>
                </c:pt>
                <c:pt idx="14">
                  <c:v>Mar, 2011</c:v>
                </c:pt>
                <c:pt idx="15">
                  <c:v>Apr, 2011</c:v>
                </c:pt>
                <c:pt idx="16">
                  <c:v>May, 2011</c:v>
                </c:pt>
                <c:pt idx="17">
                  <c:v>Jun, 2011</c:v>
                </c:pt>
                <c:pt idx="18">
                  <c:v>Jul, 2011</c:v>
                </c:pt>
                <c:pt idx="19">
                  <c:v>Aug, 2011</c:v>
                </c:pt>
                <c:pt idx="20">
                  <c:v>Sep, 2011</c:v>
                </c:pt>
                <c:pt idx="21">
                  <c:v>Oct, 2011</c:v>
                </c:pt>
                <c:pt idx="22">
                  <c:v>Nov, 2011</c:v>
                </c:pt>
                <c:pt idx="23">
                  <c:v>Dec, 2011</c:v>
                </c:pt>
                <c:pt idx="24">
                  <c:v>Jan, 2012</c:v>
                </c:pt>
                <c:pt idx="25">
                  <c:v>Feb, 2012</c:v>
                </c:pt>
                <c:pt idx="26">
                  <c:v>Mar, 2012</c:v>
                </c:pt>
                <c:pt idx="27">
                  <c:v>Apr, 2012</c:v>
                </c:pt>
                <c:pt idx="28">
                  <c:v>May, 2012</c:v>
                </c:pt>
                <c:pt idx="29">
                  <c:v>Jun, 2012</c:v>
                </c:pt>
                <c:pt idx="30">
                  <c:v>Jul, 2012</c:v>
                </c:pt>
                <c:pt idx="31">
                  <c:v>Aug, 2012</c:v>
                </c:pt>
                <c:pt idx="32">
                  <c:v>Sep, 2012</c:v>
                </c:pt>
                <c:pt idx="33">
                  <c:v>Oct, 2012</c:v>
                </c:pt>
                <c:pt idx="34">
                  <c:v>Nov, 2012</c:v>
                </c:pt>
                <c:pt idx="35">
                  <c:v>Dec, 2012</c:v>
                </c:pt>
                <c:pt idx="36">
                  <c:v>Jan, 2013</c:v>
                </c:pt>
                <c:pt idx="37">
                  <c:v>Feb, 2013</c:v>
                </c:pt>
                <c:pt idx="38">
                  <c:v>Mar, 2013</c:v>
                </c:pt>
                <c:pt idx="39">
                  <c:v>Apr, 2013</c:v>
                </c:pt>
                <c:pt idx="40">
                  <c:v>May, 2013</c:v>
                </c:pt>
                <c:pt idx="41">
                  <c:v>Jun,2013</c:v>
                </c:pt>
                <c:pt idx="42">
                  <c:v>Jul, 2013</c:v>
                </c:pt>
                <c:pt idx="43">
                  <c:v>Aug, 2013</c:v>
                </c:pt>
              </c:strCache>
            </c:strRef>
          </c:cat>
          <c:val>
            <c:numRef>
              <c:f>Sheet1!$B$2:$B$45</c:f>
              <c:numCache>
                <c:formatCode>General</c:formatCode>
                <c:ptCount val="44"/>
                <c:pt idx="0">
                  <c:v>100.1</c:v>
                </c:pt>
                <c:pt idx="1">
                  <c:v>100.0</c:v>
                </c:pt>
                <c:pt idx="2">
                  <c:v>100.3</c:v>
                </c:pt>
                <c:pt idx="3">
                  <c:v>100.4</c:v>
                </c:pt>
                <c:pt idx="4">
                  <c:v>100.3</c:v>
                </c:pt>
                <c:pt idx="5">
                  <c:v>100.1</c:v>
                </c:pt>
                <c:pt idx="6">
                  <c:v>99.5</c:v>
                </c:pt>
                <c:pt idx="7">
                  <c:v>99.7</c:v>
                </c:pt>
                <c:pt idx="8">
                  <c:v>99.9</c:v>
                </c:pt>
                <c:pt idx="9">
                  <c:v>100.2</c:v>
                </c:pt>
                <c:pt idx="10">
                  <c:v>99.9</c:v>
                </c:pt>
                <c:pt idx="11">
                  <c:v>99.6</c:v>
                </c:pt>
                <c:pt idx="12">
                  <c:v>99.5</c:v>
                </c:pt>
                <c:pt idx="13">
                  <c:v>99.5</c:v>
                </c:pt>
                <c:pt idx="14">
                  <c:v>99.8</c:v>
                </c:pt>
                <c:pt idx="15">
                  <c:v>99.9</c:v>
                </c:pt>
                <c:pt idx="16">
                  <c:v>99.9</c:v>
                </c:pt>
                <c:pt idx="17">
                  <c:v>99.7</c:v>
                </c:pt>
                <c:pt idx="18">
                  <c:v>99.7</c:v>
                </c:pt>
                <c:pt idx="19">
                  <c:v>99.9</c:v>
                </c:pt>
                <c:pt idx="20">
                  <c:v>99.9</c:v>
                </c:pt>
                <c:pt idx="21">
                  <c:v>100.0</c:v>
                </c:pt>
                <c:pt idx="22">
                  <c:v>99.4</c:v>
                </c:pt>
                <c:pt idx="23">
                  <c:v>99.4</c:v>
                </c:pt>
                <c:pt idx="24">
                  <c:v>99.6</c:v>
                </c:pt>
                <c:pt idx="25">
                  <c:v>99.8</c:v>
                </c:pt>
                <c:pt idx="26">
                  <c:v>100.3</c:v>
                </c:pt>
                <c:pt idx="27">
                  <c:v>100.4</c:v>
                </c:pt>
                <c:pt idx="28">
                  <c:v>100.1</c:v>
                </c:pt>
                <c:pt idx="29">
                  <c:v>99.6</c:v>
                </c:pt>
                <c:pt idx="30">
                  <c:v>99.3</c:v>
                </c:pt>
                <c:pt idx="31">
                  <c:v>99.4</c:v>
                </c:pt>
                <c:pt idx="32">
                  <c:v>99.6</c:v>
                </c:pt>
                <c:pt idx="33">
                  <c:v>99.6</c:v>
                </c:pt>
                <c:pt idx="34">
                  <c:v>99.2</c:v>
                </c:pt>
                <c:pt idx="35">
                  <c:v>99.3</c:v>
                </c:pt>
                <c:pt idx="36">
                  <c:v>99.3</c:v>
                </c:pt>
                <c:pt idx="37">
                  <c:v>99.2</c:v>
                </c:pt>
                <c:pt idx="38">
                  <c:v>99.4</c:v>
                </c:pt>
                <c:pt idx="39">
                  <c:v>99.7</c:v>
                </c:pt>
                <c:pt idx="40">
                  <c:v>99.8</c:v>
                </c:pt>
                <c:pt idx="41">
                  <c:v>99.8</c:v>
                </c:pt>
                <c:pt idx="42">
                  <c:v>100.0</c:v>
                </c:pt>
                <c:pt idx="43">
                  <c:v>100.3</c:v>
                </c:pt>
              </c:numCache>
            </c:numRef>
          </c:val>
          <c:smooth val="0"/>
        </c:ser>
        <c:dLbls>
          <c:showLegendKey val="0"/>
          <c:showVal val="0"/>
          <c:showCatName val="0"/>
          <c:showSerName val="0"/>
          <c:showPercent val="0"/>
          <c:showBubbleSize val="0"/>
        </c:dLbls>
        <c:marker val="1"/>
        <c:smooth val="0"/>
        <c:axId val="2131898008"/>
        <c:axId val="2131901032"/>
      </c:lineChart>
      <c:catAx>
        <c:axId val="2131898008"/>
        <c:scaling>
          <c:orientation val="minMax"/>
        </c:scaling>
        <c:delete val="0"/>
        <c:axPos val="b"/>
        <c:majorTickMark val="out"/>
        <c:minorTickMark val="none"/>
        <c:tickLblPos val="nextTo"/>
        <c:txPr>
          <a:bodyPr/>
          <a:lstStyle/>
          <a:p>
            <a:pPr>
              <a:defRPr>
                <a:solidFill>
                  <a:srgbClr val="FFFFFF"/>
                </a:solidFill>
              </a:defRPr>
            </a:pPr>
            <a:endParaRPr lang="en-US"/>
          </a:p>
        </c:txPr>
        <c:crossAx val="2131901032"/>
        <c:crosses val="autoZero"/>
        <c:auto val="1"/>
        <c:lblAlgn val="ctr"/>
        <c:lblOffset val="100"/>
        <c:tickLblSkip val="6"/>
        <c:noMultiLvlLbl val="0"/>
      </c:catAx>
      <c:valAx>
        <c:axId val="2131901032"/>
        <c:scaling>
          <c:orientation val="minMax"/>
        </c:scaling>
        <c:delete val="0"/>
        <c:axPos val="l"/>
        <c:majorGridlines/>
        <c:numFmt formatCode="General" sourceLinked="1"/>
        <c:majorTickMark val="out"/>
        <c:minorTickMark val="none"/>
        <c:tickLblPos val="nextTo"/>
        <c:txPr>
          <a:bodyPr/>
          <a:lstStyle/>
          <a:p>
            <a:pPr>
              <a:defRPr>
                <a:solidFill>
                  <a:srgbClr val="FFFFFF"/>
                </a:solidFill>
              </a:defRPr>
            </a:pPr>
            <a:endParaRPr lang="en-US"/>
          </a:p>
        </c:txPr>
        <c:crossAx val="2131898008"/>
        <c:crosses val="autoZero"/>
        <c:crossBetween val="between"/>
      </c:valAx>
    </c:plotArea>
    <c:legend>
      <c:legendPos val="r"/>
      <c:layout/>
      <c:overlay val="0"/>
      <c:txPr>
        <a:bodyPr/>
        <a:lstStyle/>
        <a:p>
          <a:pPr>
            <a:defRPr b="1">
              <a:solidFill>
                <a:schemeClr val="accent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pPr>
            <a:r>
              <a:rPr lang="en-US" dirty="0" smtClean="0"/>
              <a:t>Export</a:t>
            </a:r>
            <a:r>
              <a:rPr lang="en-US" baseline="0" dirty="0" smtClean="0"/>
              <a:t> (in billion Yens)</a:t>
            </a:r>
            <a:endParaRPr lang="en-US" dirty="0"/>
          </a:p>
        </c:rich>
      </c:tx>
      <c:layout/>
      <c:overlay val="0"/>
    </c:title>
    <c:autoTitleDeleted val="0"/>
    <c:plotArea>
      <c:layout/>
      <c:barChart>
        <c:barDir val="col"/>
        <c:grouping val="clustered"/>
        <c:varyColors val="0"/>
        <c:ser>
          <c:idx val="0"/>
          <c:order val="0"/>
          <c:tx>
            <c:strRef>
              <c:f>Sheet1!$B$1</c:f>
              <c:strCache>
                <c:ptCount val="1"/>
                <c:pt idx="0">
                  <c:v>Export</c:v>
                </c:pt>
              </c:strCache>
            </c:strRef>
          </c:tx>
          <c:invertIfNegative val="0"/>
          <c:cat>
            <c:numRef>
              <c:f>Sheet1!$A$2:$A$22</c:f>
              <c:numCache>
                <c:formatCode>mmm\-yy</c:formatCode>
                <c:ptCount val="21"/>
                <c:pt idx="0">
                  <c:v>40909.0</c:v>
                </c:pt>
                <c:pt idx="1">
                  <c:v>40940.0</c:v>
                </c:pt>
                <c:pt idx="2">
                  <c:v>40969.0</c:v>
                </c:pt>
                <c:pt idx="3">
                  <c:v>41000.0</c:v>
                </c:pt>
                <c:pt idx="4">
                  <c:v>41030.0</c:v>
                </c:pt>
                <c:pt idx="5">
                  <c:v>41061.0</c:v>
                </c:pt>
                <c:pt idx="6">
                  <c:v>41091.0</c:v>
                </c:pt>
                <c:pt idx="7">
                  <c:v>41122.0</c:v>
                </c:pt>
                <c:pt idx="8">
                  <c:v>41153.0</c:v>
                </c:pt>
                <c:pt idx="9">
                  <c:v>41183.0</c:v>
                </c:pt>
                <c:pt idx="10">
                  <c:v>41214.0</c:v>
                </c:pt>
                <c:pt idx="11">
                  <c:v>41244.0</c:v>
                </c:pt>
                <c:pt idx="12">
                  <c:v>41275.0</c:v>
                </c:pt>
                <c:pt idx="13">
                  <c:v>41306.0</c:v>
                </c:pt>
                <c:pt idx="14">
                  <c:v>41334.0</c:v>
                </c:pt>
                <c:pt idx="15">
                  <c:v>41365.0</c:v>
                </c:pt>
                <c:pt idx="16">
                  <c:v>41395.0</c:v>
                </c:pt>
                <c:pt idx="17">
                  <c:v>41426.0</c:v>
                </c:pt>
                <c:pt idx="18">
                  <c:v>41456.0</c:v>
                </c:pt>
                <c:pt idx="19">
                  <c:v>41487.0</c:v>
                </c:pt>
                <c:pt idx="20">
                  <c:v>41518.0</c:v>
                </c:pt>
              </c:numCache>
            </c:numRef>
          </c:cat>
          <c:val>
            <c:numRef>
              <c:f>Sheet1!$B$2:$B$22</c:f>
              <c:numCache>
                <c:formatCode>General</c:formatCode>
                <c:ptCount val="21"/>
                <c:pt idx="0">
                  <c:v>4510.45</c:v>
                </c:pt>
                <c:pt idx="1">
                  <c:v>5438.424</c:v>
                </c:pt>
                <c:pt idx="2">
                  <c:v>6203.394</c:v>
                </c:pt>
                <c:pt idx="3">
                  <c:v>5565.9648</c:v>
                </c:pt>
                <c:pt idx="4">
                  <c:v>5233.1845</c:v>
                </c:pt>
                <c:pt idx="5">
                  <c:v>5643.0</c:v>
                </c:pt>
                <c:pt idx="6">
                  <c:v>5313.087799999998</c:v>
                </c:pt>
                <c:pt idx="7">
                  <c:v>5045.3486</c:v>
                </c:pt>
                <c:pt idx="8">
                  <c:v>5358.3693</c:v>
                </c:pt>
                <c:pt idx="9">
                  <c:v>5149.1545</c:v>
                </c:pt>
                <c:pt idx="10">
                  <c:v>4983.6549</c:v>
                </c:pt>
                <c:pt idx="11">
                  <c:v>5299.217799999999</c:v>
                </c:pt>
                <c:pt idx="12">
                  <c:v>4799.161</c:v>
                </c:pt>
                <c:pt idx="13">
                  <c:v>5284.0</c:v>
                </c:pt>
                <c:pt idx="14">
                  <c:v>6271.36</c:v>
                </c:pt>
                <c:pt idx="15">
                  <c:v>5777.41</c:v>
                </c:pt>
                <c:pt idx="16">
                  <c:v>5767.6</c:v>
                </c:pt>
                <c:pt idx="17">
                  <c:v>6061.43</c:v>
                </c:pt>
                <c:pt idx="18">
                  <c:v>5962.03</c:v>
                </c:pt>
                <c:pt idx="19">
                  <c:v>5783.71</c:v>
                </c:pt>
                <c:pt idx="20">
                  <c:v>5972.13</c:v>
                </c:pt>
              </c:numCache>
            </c:numRef>
          </c:val>
        </c:ser>
        <c:dLbls>
          <c:showLegendKey val="0"/>
          <c:showVal val="0"/>
          <c:showCatName val="0"/>
          <c:showSerName val="0"/>
          <c:showPercent val="0"/>
          <c:showBubbleSize val="0"/>
        </c:dLbls>
        <c:gapWidth val="75"/>
        <c:axId val="-2143185560"/>
        <c:axId val="2115276424"/>
      </c:barChart>
      <c:dateAx>
        <c:axId val="-2143185560"/>
        <c:scaling>
          <c:orientation val="minMax"/>
        </c:scaling>
        <c:delete val="0"/>
        <c:axPos val="b"/>
        <c:numFmt formatCode="mmm\-yy" sourceLinked="1"/>
        <c:majorTickMark val="out"/>
        <c:minorTickMark val="none"/>
        <c:tickLblPos val="nextTo"/>
        <c:crossAx val="2115276424"/>
        <c:crosses val="autoZero"/>
        <c:auto val="1"/>
        <c:lblOffset val="100"/>
        <c:baseTimeUnit val="months"/>
      </c:dateAx>
      <c:valAx>
        <c:axId val="2115276424"/>
        <c:scaling>
          <c:orientation val="minMax"/>
          <c:min val="4000.0"/>
        </c:scaling>
        <c:delete val="0"/>
        <c:axPos val="l"/>
        <c:majorGridlines/>
        <c:numFmt formatCode="General" sourceLinked="1"/>
        <c:majorTickMark val="out"/>
        <c:minorTickMark val="none"/>
        <c:tickLblPos val="nextTo"/>
        <c:crossAx val="-2143185560"/>
        <c:crosses val="autoZero"/>
        <c:crossBetween val="between"/>
      </c:valAx>
    </c:plotArea>
    <c:legend>
      <c:legendPos val="r"/>
      <c:layout/>
      <c:overlay val="0"/>
    </c:legend>
    <c:plotVisOnly val="1"/>
    <c:dispBlanksAs val="gap"/>
    <c:showDLblsOverMax val="0"/>
  </c:chart>
  <c:txPr>
    <a:bodyPr/>
    <a:lstStyle/>
    <a:p>
      <a:pPr>
        <a:defRPr sz="1800">
          <a:solidFill>
            <a:srgbClr val="FFFFFF"/>
          </a:solidFill>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solidFill>
                  <a:srgbClr val="FFFFFF"/>
                </a:solidFill>
              </a:defRPr>
            </a:pPr>
            <a:r>
              <a:rPr lang="en-US" dirty="0" smtClean="0"/>
              <a:t>Import (in</a:t>
            </a:r>
            <a:r>
              <a:rPr lang="en-US" baseline="0" dirty="0" smtClean="0"/>
              <a:t> billion Yens</a:t>
            </a:r>
            <a:r>
              <a:rPr lang="en-US" dirty="0" smtClean="0"/>
              <a:t>)</a:t>
            </a:r>
            <a:endParaRPr lang="en-US" dirty="0"/>
          </a:p>
        </c:rich>
      </c:tx>
      <c:layout/>
      <c:overlay val="0"/>
    </c:title>
    <c:autoTitleDeleted val="0"/>
    <c:plotArea>
      <c:layout/>
      <c:barChart>
        <c:barDir val="col"/>
        <c:grouping val="clustered"/>
        <c:varyColors val="0"/>
        <c:ser>
          <c:idx val="0"/>
          <c:order val="0"/>
          <c:tx>
            <c:strRef>
              <c:f>Sheet1!$B$1</c:f>
              <c:strCache>
                <c:ptCount val="1"/>
                <c:pt idx="0">
                  <c:v>Import</c:v>
                </c:pt>
              </c:strCache>
            </c:strRef>
          </c:tx>
          <c:invertIfNegative val="0"/>
          <c:cat>
            <c:numRef>
              <c:f>Sheet1!$A$2:$A$22</c:f>
              <c:numCache>
                <c:formatCode>mmm\-yy</c:formatCode>
                <c:ptCount val="21"/>
                <c:pt idx="0">
                  <c:v>40909.0</c:v>
                </c:pt>
                <c:pt idx="1">
                  <c:v>40940.0</c:v>
                </c:pt>
                <c:pt idx="2">
                  <c:v>40969.0</c:v>
                </c:pt>
                <c:pt idx="3">
                  <c:v>41000.0</c:v>
                </c:pt>
                <c:pt idx="4">
                  <c:v>41030.0</c:v>
                </c:pt>
                <c:pt idx="5">
                  <c:v>41061.0</c:v>
                </c:pt>
                <c:pt idx="6">
                  <c:v>41091.0</c:v>
                </c:pt>
                <c:pt idx="7">
                  <c:v>41122.0</c:v>
                </c:pt>
                <c:pt idx="8">
                  <c:v>41153.0</c:v>
                </c:pt>
                <c:pt idx="9">
                  <c:v>41183.0</c:v>
                </c:pt>
                <c:pt idx="10">
                  <c:v>41214.0</c:v>
                </c:pt>
                <c:pt idx="11">
                  <c:v>41244.0</c:v>
                </c:pt>
                <c:pt idx="12">
                  <c:v>41275.0</c:v>
                </c:pt>
                <c:pt idx="13">
                  <c:v>41306.0</c:v>
                </c:pt>
                <c:pt idx="14">
                  <c:v>41334.0</c:v>
                </c:pt>
                <c:pt idx="15">
                  <c:v>41365.0</c:v>
                </c:pt>
                <c:pt idx="16">
                  <c:v>41395.0</c:v>
                </c:pt>
                <c:pt idx="17">
                  <c:v>41426.0</c:v>
                </c:pt>
                <c:pt idx="18">
                  <c:v>41456.0</c:v>
                </c:pt>
                <c:pt idx="19">
                  <c:v>41487.0</c:v>
                </c:pt>
                <c:pt idx="20">
                  <c:v>41518.0</c:v>
                </c:pt>
              </c:numCache>
            </c:numRef>
          </c:cat>
          <c:val>
            <c:numRef>
              <c:f>Sheet1!$B$2:$B$22</c:f>
              <c:numCache>
                <c:formatCode>General</c:formatCode>
                <c:ptCount val="21"/>
                <c:pt idx="0">
                  <c:v>5991.9197</c:v>
                </c:pt>
                <c:pt idx="1">
                  <c:v>5413.0137</c:v>
                </c:pt>
                <c:pt idx="2">
                  <c:v>6285.229</c:v>
                </c:pt>
                <c:pt idx="3">
                  <c:v>6089.8892</c:v>
                </c:pt>
                <c:pt idx="4">
                  <c:v>6150.397</c:v>
                </c:pt>
                <c:pt idx="5">
                  <c:v>5583.8375</c:v>
                </c:pt>
                <c:pt idx="6">
                  <c:v>5835.6406</c:v>
                </c:pt>
                <c:pt idx="7">
                  <c:v>5809.1631</c:v>
                </c:pt>
                <c:pt idx="8">
                  <c:v>5923.2263</c:v>
                </c:pt>
                <c:pt idx="9">
                  <c:v>5703.7483</c:v>
                </c:pt>
                <c:pt idx="10">
                  <c:v>5940.1519</c:v>
                </c:pt>
                <c:pt idx="11">
                  <c:v>5942.5103</c:v>
                </c:pt>
                <c:pt idx="12">
                  <c:v>6482.601</c:v>
                </c:pt>
                <c:pt idx="13">
                  <c:v>6061.5</c:v>
                </c:pt>
                <c:pt idx="14">
                  <c:v>6633.78</c:v>
                </c:pt>
                <c:pt idx="15">
                  <c:v>6657.35</c:v>
                </c:pt>
                <c:pt idx="16">
                  <c:v>6761.6</c:v>
                </c:pt>
                <c:pt idx="17">
                  <c:v>6242.2</c:v>
                </c:pt>
                <c:pt idx="18">
                  <c:v>6985.99</c:v>
                </c:pt>
                <c:pt idx="19">
                  <c:v>6744.04</c:v>
                </c:pt>
                <c:pt idx="20">
                  <c:v>6904.23</c:v>
                </c:pt>
              </c:numCache>
            </c:numRef>
          </c:val>
        </c:ser>
        <c:dLbls>
          <c:showLegendKey val="0"/>
          <c:showVal val="0"/>
          <c:showCatName val="0"/>
          <c:showSerName val="0"/>
          <c:showPercent val="0"/>
          <c:showBubbleSize val="0"/>
        </c:dLbls>
        <c:gapWidth val="75"/>
        <c:axId val="-2146593448"/>
        <c:axId val="-2146673704"/>
      </c:barChart>
      <c:dateAx>
        <c:axId val="-2146593448"/>
        <c:scaling>
          <c:orientation val="minMax"/>
        </c:scaling>
        <c:delete val="0"/>
        <c:axPos val="b"/>
        <c:numFmt formatCode="mmm\-yy" sourceLinked="1"/>
        <c:majorTickMark val="out"/>
        <c:minorTickMark val="none"/>
        <c:tickLblPos val="nextTo"/>
        <c:txPr>
          <a:bodyPr/>
          <a:lstStyle/>
          <a:p>
            <a:pPr>
              <a:defRPr>
                <a:solidFill>
                  <a:srgbClr val="FFFFFF"/>
                </a:solidFill>
              </a:defRPr>
            </a:pPr>
            <a:endParaRPr lang="en-US"/>
          </a:p>
        </c:txPr>
        <c:crossAx val="-2146673704"/>
        <c:crosses val="autoZero"/>
        <c:auto val="1"/>
        <c:lblOffset val="100"/>
        <c:baseTimeUnit val="months"/>
      </c:dateAx>
      <c:valAx>
        <c:axId val="-2146673704"/>
        <c:scaling>
          <c:orientation val="minMax"/>
          <c:min val="4000.0"/>
        </c:scaling>
        <c:delete val="0"/>
        <c:axPos val="l"/>
        <c:majorGridlines/>
        <c:numFmt formatCode="General" sourceLinked="1"/>
        <c:majorTickMark val="out"/>
        <c:minorTickMark val="none"/>
        <c:tickLblPos val="nextTo"/>
        <c:txPr>
          <a:bodyPr/>
          <a:lstStyle/>
          <a:p>
            <a:pPr>
              <a:defRPr>
                <a:solidFill>
                  <a:srgbClr val="FFFFFF"/>
                </a:solidFill>
              </a:defRPr>
            </a:pPr>
            <a:endParaRPr lang="en-US"/>
          </a:p>
        </c:txPr>
        <c:crossAx val="-2146593448"/>
        <c:crosses val="autoZero"/>
        <c:crossBetween val="between"/>
      </c:valAx>
    </c:plotArea>
    <c:legend>
      <c:legendPos val="r"/>
      <c:layout/>
      <c:overlay val="0"/>
      <c:txPr>
        <a:bodyPr/>
        <a:lstStyle/>
        <a:p>
          <a:pPr>
            <a:defRPr>
              <a:solidFill>
                <a:srgbClr val="FFFFFF"/>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Sheet1!$B$1</c:f>
              <c:strCache>
                <c:ptCount val="1"/>
                <c:pt idx="0">
                  <c:v>YOY %change in export</c:v>
                </c:pt>
              </c:strCache>
            </c:strRef>
          </c:tx>
          <c:invertIfNegative val="0"/>
          <c:cat>
            <c:strRef>
              <c:f>Sheet1!$A$2:$A$10</c:f>
              <c:strCache>
                <c:ptCount val="9"/>
                <c:pt idx="0">
                  <c:v>Jan</c:v>
                </c:pt>
                <c:pt idx="1">
                  <c:v>Feb</c:v>
                </c:pt>
                <c:pt idx="2">
                  <c:v>Mar</c:v>
                </c:pt>
                <c:pt idx="3">
                  <c:v>Apr</c:v>
                </c:pt>
                <c:pt idx="4">
                  <c:v>May</c:v>
                </c:pt>
                <c:pt idx="5">
                  <c:v>Jun</c:v>
                </c:pt>
                <c:pt idx="6">
                  <c:v>Jul</c:v>
                </c:pt>
                <c:pt idx="7">
                  <c:v>Aug</c:v>
                </c:pt>
                <c:pt idx="8">
                  <c:v>Sep</c:v>
                </c:pt>
              </c:strCache>
            </c:strRef>
          </c:cat>
          <c:val>
            <c:numRef>
              <c:f>Sheet1!$B$2:$B$10</c:f>
              <c:numCache>
                <c:formatCode>0%</c:formatCode>
                <c:ptCount val="9"/>
                <c:pt idx="0">
                  <c:v>0.0640093560509485</c:v>
                </c:pt>
                <c:pt idx="1">
                  <c:v>-0.028394990901776</c:v>
                </c:pt>
                <c:pt idx="2">
                  <c:v>0.0109562603955189</c:v>
                </c:pt>
                <c:pt idx="3">
                  <c:v>0.0379889574580134</c:v>
                </c:pt>
                <c:pt idx="4">
                  <c:v>0.102120515720399</c:v>
                </c:pt>
                <c:pt idx="5">
                  <c:v>0.0741502746765905</c:v>
                </c:pt>
                <c:pt idx="6">
                  <c:v>0.122140311703488</c:v>
                </c:pt>
                <c:pt idx="7">
                  <c:v>0.146344972079828</c:v>
                </c:pt>
                <c:pt idx="8">
                  <c:v>0.114542441111702</c:v>
                </c:pt>
              </c:numCache>
            </c:numRef>
          </c:val>
        </c:ser>
        <c:ser>
          <c:idx val="1"/>
          <c:order val="1"/>
          <c:tx>
            <c:strRef>
              <c:f>Sheet1!$C$1</c:f>
              <c:strCache>
                <c:ptCount val="1"/>
                <c:pt idx="0">
                  <c:v>YOY %change in Import</c:v>
                </c:pt>
              </c:strCache>
            </c:strRef>
          </c:tx>
          <c:invertIfNegative val="0"/>
          <c:cat>
            <c:strRef>
              <c:f>Sheet1!$A$2:$A$10</c:f>
              <c:strCache>
                <c:ptCount val="9"/>
                <c:pt idx="0">
                  <c:v>Jan</c:v>
                </c:pt>
                <c:pt idx="1">
                  <c:v>Feb</c:v>
                </c:pt>
                <c:pt idx="2">
                  <c:v>Mar</c:v>
                </c:pt>
                <c:pt idx="3">
                  <c:v>Apr</c:v>
                </c:pt>
                <c:pt idx="4">
                  <c:v>May</c:v>
                </c:pt>
                <c:pt idx="5">
                  <c:v>Jun</c:v>
                </c:pt>
                <c:pt idx="6">
                  <c:v>Jul</c:v>
                </c:pt>
                <c:pt idx="7">
                  <c:v>Aug</c:v>
                </c:pt>
                <c:pt idx="8">
                  <c:v>Sep</c:v>
                </c:pt>
              </c:strCache>
            </c:strRef>
          </c:cat>
          <c:val>
            <c:numRef>
              <c:f>Sheet1!$C$2:$C$10</c:f>
              <c:numCache>
                <c:formatCode>0%</c:formatCode>
                <c:ptCount val="9"/>
                <c:pt idx="0">
                  <c:v>0.0818904999678149</c:v>
                </c:pt>
                <c:pt idx="1">
                  <c:v>0.119801340979425</c:v>
                </c:pt>
                <c:pt idx="2">
                  <c:v>0.0554555768771512</c:v>
                </c:pt>
                <c:pt idx="3">
                  <c:v>0.0931808086097856</c:v>
                </c:pt>
                <c:pt idx="4">
                  <c:v>0.0993761866103928</c:v>
                </c:pt>
                <c:pt idx="5">
                  <c:v>0.117905024994012</c:v>
                </c:pt>
                <c:pt idx="6">
                  <c:v>0.197124785237802</c:v>
                </c:pt>
                <c:pt idx="7">
                  <c:v>0.160931425733252</c:v>
                </c:pt>
                <c:pt idx="8">
                  <c:v>0.165619824452765</c:v>
                </c:pt>
              </c:numCache>
            </c:numRef>
          </c:val>
        </c:ser>
        <c:dLbls>
          <c:showLegendKey val="0"/>
          <c:showVal val="0"/>
          <c:showCatName val="0"/>
          <c:showSerName val="0"/>
          <c:showPercent val="0"/>
          <c:showBubbleSize val="0"/>
        </c:dLbls>
        <c:gapWidth val="150"/>
        <c:axId val="2120046696"/>
        <c:axId val="2119742408"/>
      </c:barChart>
      <c:catAx>
        <c:axId val="2120046696"/>
        <c:scaling>
          <c:orientation val="minMax"/>
        </c:scaling>
        <c:delete val="0"/>
        <c:axPos val="b"/>
        <c:majorTickMark val="out"/>
        <c:minorTickMark val="none"/>
        <c:tickLblPos val="nextTo"/>
        <c:crossAx val="2119742408"/>
        <c:crosses val="autoZero"/>
        <c:auto val="1"/>
        <c:lblAlgn val="ctr"/>
        <c:lblOffset val="100"/>
        <c:noMultiLvlLbl val="0"/>
      </c:catAx>
      <c:valAx>
        <c:axId val="2119742408"/>
        <c:scaling>
          <c:orientation val="minMax"/>
        </c:scaling>
        <c:delete val="0"/>
        <c:axPos val="l"/>
        <c:majorGridlines/>
        <c:numFmt formatCode="0%" sourceLinked="1"/>
        <c:majorTickMark val="out"/>
        <c:minorTickMark val="none"/>
        <c:tickLblPos val="nextTo"/>
        <c:crossAx val="2120046696"/>
        <c:crosses val="autoZero"/>
        <c:crossBetween val="between"/>
      </c:valAx>
    </c:plotArea>
    <c:legend>
      <c:legendPos val="r"/>
      <c:layout/>
      <c:overlay val="0"/>
      <c:txPr>
        <a:bodyPr/>
        <a:lstStyle/>
        <a:p>
          <a:pPr>
            <a:defRPr b="1"/>
          </a:pPr>
          <a:endParaRPr lang="en-US"/>
        </a:p>
      </c:txPr>
    </c:legend>
    <c:plotVisOnly val="1"/>
    <c:dispBlanksAs val="gap"/>
    <c:showDLblsOverMax val="0"/>
  </c:chart>
  <c:txPr>
    <a:bodyPr/>
    <a:lstStyle/>
    <a:p>
      <a:pPr>
        <a:defRPr sz="1800">
          <a:solidFill>
            <a:srgbClr val="FFFFFF"/>
          </a:solidFill>
        </a:defRPr>
      </a:pPr>
      <a:endParaRPr lang="en-US"/>
    </a:p>
  </c:tx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0.58621</cdr:x>
      <cdr:y>0.16552</cdr:y>
    </cdr:from>
    <cdr:to>
      <cdr:x>0.58621</cdr:x>
      <cdr:y>0.89906</cdr:y>
    </cdr:to>
    <cdr:cxnSp macro="">
      <cdr:nvCxnSpPr>
        <cdr:cNvPr id="4" name="Straight Connector 3"/>
        <cdr:cNvCxnSpPr/>
      </cdr:nvCxnSpPr>
      <cdr:spPr>
        <a:xfrm xmlns:a="http://schemas.openxmlformats.org/drawingml/2006/main">
          <a:off x="4318000" y="838199"/>
          <a:ext cx="0" cy="3714750"/>
        </a:xfrm>
        <a:prstGeom xmlns:a="http://schemas.openxmlformats.org/drawingml/2006/main" prst="line">
          <a:avLst/>
        </a:prstGeom>
        <a:ln xmlns:a="http://schemas.openxmlformats.org/drawingml/2006/main">
          <a:solidFill>
            <a:schemeClr val="tx2">
              <a:lumMod val="75000"/>
              <a:lumOff val="25000"/>
            </a:schemeClr>
          </a:solidFill>
        </a:ln>
      </cdr:spPr>
      <cdr:style>
        <a:lnRef xmlns:a="http://schemas.openxmlformats.org/drawingml/2006/main" idx="2">
          <a:schemeClr val="accent1"/>
        </a:lnRef>
        <a:fillRef xmlns:a="http://schemas.openxmlformats.org/drawingml/2006/main" idx="0">
          <a:schemeClr val="accent1"/>
        </a:fillRef>
        <a:effectRef xmlns:a="http://schemas.openxmlformats.org/drawingml/2006/main" idx="1">
          <a:schemeClr val="accent1"/>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6F2833-FF98-AA43-B6DC-76B3FA12F2B5}" type="datetimeFigureOut">
              <a:rPr lang="en-US" smtClean="0"/>
              <a:t>10/30/13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D2A088-5E6B-4E41-A122-1C6415BE8C90}" type="slidenum">
              <a:rPr lang="en-US" smtClean="0"/>
              <a:t>‹#›</a:t>
            </a:fld>
            <a:endParaRPr lang="en-US"/>
          </a:p>
        </p:txBody>
      </p:sp>
    </p:spTree>
    <p:extLst>
      <p:ext uri="{BB962C8B-B14F-4D97-AF65-F5344CB8AC3E}">
        <p14:creationId xmlns:p14="http://schemas.microsoft.com/office/powerpoint/2010/main" val="321376079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none" kern="1200" dirty="0" err="1" smtClean="0">
                <a:solidFill>
                  <a:schemeClr val="tx1"/>
                </a:solidFill>
                <a:latin typeface="+mn-lt"/>
                <a:ea typeface="+mn-ea"/>
                <a:cs typeface="+mn-cs"/>
              </a:rPr>
              <a:t>Abenomics</a:t>
            </a:r>
            <a:r>
              <a:rPr lang="en-US" sz="1200" u="none" kern="1200" dirty="0" smtClean="0">
                <a:solidFill>
                  <a:schemeClr val="tx1"/>
                </a:solidFill>
                <a:latin typeface="+mn-lt"/>
                <a:ea typeface="+mn-ea"/>
                <a:cs typeface="+mn-cs"/>
              </a:rPr>
              <a:t> is the name given to a suite of measures introduced by Japanese prime minister </a:t>
            </a:r>
            <a:r>
              <a:rPr lang="en-US" sz="1200" u="none" kern="1200" dirty="0" err="1" smtClean="0">
                <a:solidFill>
                  <a:schemeClr val="tx1"/>
                </a:solidFill>
                <a:latin typeface="+mn-lt"/>
                <a:ea typeface="+mn-ea"/>
                <a:cs typeface="+mn-cs"/>
              </a:rPr>
              <a:t>Shinzo</a:t>
            </a:r>
            <a:r>
              <a:rPr lang="en-US" sz="1200" u="none" kern="1200" dirty="0" smtClean="0">
                <a:solidFill>
                  <a:schemeClr val="tx1"/>
                </a:solidFill>
                <a:latin typeface="+mn-lt"/>
                <a:ea typeface="+mn-ea"/>
                <a:cs typeface="+mn-cs"/>
              </a:rPr>
              <a:t> Abe after his December 2012 re-election to the post he last held in 2007. His aim was to revive the sluggish economy with "three arrows": a massive fiscal stimulus, more aggressive monetary easing from the Bank of Japan, and structural reforms to boost Japan's competitiveness. The</a:t>
            </a:r>
            <a:r>
              <a:rPr lang="en-US" sz="1200" u="none" kern="1200" baseline="0" dirty="0" smtClean="0">
                <a:solidFill>
                  <a:schemeClr val="tx1"/>
                </a:solidFill>
                <a:latin typeface="+mn-lt"/>
                <a:ea typeface="+mn-ea"/>
                <a:cs typeface="+mn-cs"/>
              </a:rPr>
              <a:t> policy is aimed to end stagnation and </a:t>
            </a:r>
            <a:r>
              <a:rPr lang="en-US" sz="1200" u="none" kern="1200" dirty="0" smtClean="0">
                <a:solidFill>
                  <a:schemeClr val="tx1"/>
                </a:solidFill>
                <a:latin typeface="+mn-lt"/>
                <a:ea typeface="+mn-ea"/>
                <a:cs typeface="+mn-cs"/>
              </a:rPr>
              <a:t>stimulate the</a:t>
            </a:r>
            <a:r>
              <a:rPr lang="en-US" sz="1200" u="none" kern="1200" baseline="0" dirty="0" smtClean="0">
                <a:solidFill>
                  <a:schemeClr val="tx1"/>
                </a:solidFill>
                <a:latin typeface="+mn-lt"/>
                <a:ea typeface="+mn-ea"/>
                <a:cs typeface="+mn-cs"/>
              </a:rPr>
              <a:t> </a:t>
            </a:r>
            <a:r>
              <a:rPr lang="en-US" sz="1200" u="none" kern="1200" dirty="0" smtClean="0">
                <a:solidFill>
                  <a:schemeClr val="tx1"/>
                </a:solidFill>
                <a:latin typeface="+mn-lt"/>
                <a:ea typeface="+mn-ea"/>
                <a:cs typeface="+mn-cs"/>
              </a:rPr>
              <a:t>growth</a:t>
            </a:r>
            <a:r>
              <a:rPr lang="en-US" sz="1200" u="none" kern="1200" baseline="0" dirty="0" smtClean="0">
                <a:solidFill>
                  <a:schemeClr val="tx1"/>
                </a:solidFill>
                <a:latin typeface="+mn-lt"/>
                <a:ea typeface="+mn-ea"/>
                <a:cs typeface="+mn-cs"/>
              </a:rPr>
              <a:t> of the </a:t>
            </a:r>
            <a:r>
              <a:rPr lang="en-US" sz="1200" u="none" kern="1200" baseline="0" dirty="0" smtClean="0">
                <a:solidFill>
                  <a:schemeClr val="tx1"/>
                </a:solidFill>
                <a:latin typeface="+mn-lt"/>
                <a:ea typeface="+mn-ea"/>
                <a:cs typeface="+mn-cs"/>
              </a:rPr>
              <a:t>economy</a:t>
            </a:r>
            <a:r>
              <a:rPr lang="en-US" sz="1200" u="none" kern="1200" dirty="0" smtClean="0">
                <a:solidFill>
                  <a:schemeClr val="tx1"/>
                </a:solidFill>
                <a:latin typeface="+mn-lt"/>
                <a:ea typeface="+mn-ea"/>
                <a:cs typeface="+mn-cs"/>
              </a:rPr>
              <a:t> Keynesian</a:t>
            </a:r>
            <a:r>
              <a:rPr lang="en-US" sz="1200" u="none" kern="1200" baseline="0" dirty="0" smtClean="0">
                <a:solidFill>
                  <a:schemeClr val="tx1"/>
                </a:solidFill>
                <a:latin typeface="+mn-lt"/>
                <a:ea typeface="+mn-ea"/>
                <a:cs typeface="+mn-cs"/>
              </a:rPr>
              <a:t> theory of </a:t>
            </a:r>
            <a:r>
              <a:rPr lang="en-US" sz="1200" u="none" kern="1200" dirty="0" smtClean="0">
                <a:solidFill>
                  <a:schemeClr val="tx1"/>
                </a:solidFill>
                <a:latin typeface="+mn-lt"/>
                <a:ea typeface="+mn-ea"/>
                <a:cs typeface="+mn-cs"/>
              </a:rPr>
              <a:t>demand </a:t>
            </a:r>
            <a:r>
              <a:rPr lang="en-US" sz="1200" u="none" kern="1200" dirty="0" smtClean="0">
                <a:solidFill>
                  <a:schemeClr val="tx1"/>
                </a:solidFill>
                <a:latin typeface="+mn-lt"/>
                <a:ea typeface="+mn-ea"/>
                <a:cs typeface="+mn-cs"/>
              </a:rPr>
              <a:t>side macroeconomic changes are cited as partial inspiration for </a:t>
            </a:r>
            <a:r>
              <a:rPr lang="en-US" sz="1200" u="none" kern="1200" dirty="0" err="1" smtClean="0">
                <a:solidFill>
                  <a:schemeClr val="tx1"/>
                </a:solidFill>
                <a:latin typeface="+mn-lt"/>
                <a:ea typeface="+mn-ea"/>
                <a:cs typeface="+mn-cs"/>
              </a:rPr>
              <a:t>Abenomics</a:t>
            </a:r>
            <a:r>
              <a:rPr lang="en-US" sz="1200" u="none" kern="1200" dirty="0" smtClean="0">
                <a:solidFill>
                  <a:schemeClr val="tx1"/>
                </a:solidFill>
                <a:latin typeface="+mn-lt"/>
                <a:ea typeface="+mn-ea"/>
                <a:cs typeface="+mn-cs"/>
              </a:rPr>
              <a:t>.</a:t>
            </a:r>
            <a:endParaRPr lang="en-US" u="none" dirty="0">
              <a:solidFill>
                <a:schemeClr val="tx1"/>
              </a:solidFill>
              <a:latin typeface="+mn-lt"/>
            </a:endParaRPr>
          </a:p>
        </p:txBody>
      </p:sp>
      <p:sp>
        <p:nvSpPr>
          <p:cNvPr id="4" name="Slide Number Placeholder 3"/>
          <p:cNvSpPr>
            <a:spLocks noGrp="1"/>
          </p:cNvSpPr>
          <p:nvPr>
            <p:ph type="sldNum" sz="quarter" idx="10"/>
          </p:nvPr>
        </p:nvSpPr>
        <p:spPr/>
        <p:txBody>
          <a:bodyPr/>
          <a:lstStyle/>
          <a:p>
            <a:fld id="{05D2A088-5E6B-4E41-A122-1C6415BE8C90}" type="slidenum">
              <a:rPr lang="en-US" smtClean="0"/>
              <a:t>2</a:t>
            </a:fld>
            <a:endParaRPr lang="en-US"/>
          </a:p>
        </p:txBody>
      </p:sp>
    </p:spTree>
    <p:extLst>
      <p:ext uri="{BB962C8B-B14F-4D97-AF65-F5344CB8AC3E}">
        <p14:creationId xmlns:p14="http://schemas.microsoft.com/office/powerpoint/2010/main" val="14034069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Japan’s GDP growth has been lower than world GDP growth since 1990s, when the assets price bubble occurred. </a:t>
            </a: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During the global economic recession, Japan suffered a 0.7% loss in real GDP in 2008 followed by a severe 5.2% loss in 2009. In contrast, the data for world real GDP growth was a 3.1% hike in 2008 followed by a 0.7% loss in 2009.</a:t>
            </a:r>
            <a:r>
              <a:rPr lang="en-US" baseline="0" dirty="0" smtClean="0"/>
              <a:t> </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There are some severe plunges, which are -2% in 1998 caused by increase in VAT from 3 to 5% in late 1997 which led to dramatic decrease in consumption. In 2009, the growth was – 5.53% because the effect of global economy crisis. And in 2011Japan economy was hit by earthquake and tsunami. The impact of tsunami caused hundreds of factories to shut down, causing the GDP growth to be negative at -0.57%.</a:t>
            </a:r>
          </a:p>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Even without crises in specific years, Japan growth has continued to be sluggish since early 1990s with negative inflation. </a:t>
            </a: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05D2A088-5E6B-4E41-A122-1C6415BE8C90}" type="slidenum">
              <a:rPr lang="en-US" smtClean="0"/>
              <a:t>3</a:t>
            </a:fld>
            <a:endParaRPr lang="en-US"/>
          </a:p>
        </p:txBody>
      </p:sp>
    </p:spTree>
    <p:extLst>
      <p:ext uri="{BB962C8B-B14F-4D97-AF65-F5344CB8AC3E}">
        <p14:creationId xmlns:p14="http://schemas.microsoft.com/office/powerpoint/2010/main" val="14983146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 stimulate the econ, BOJ abandon the previously used  interest-rate target policy in favor of goals for the size of monetary-base.</a:t>
            </a:r>
          </a:p>
          <a:p>
            <a:r>
              <a:rPr lang="en-US" dirty="0" smtClean="0"/>
              <a:t>BOJ conduct an aggressive quantitative easing by buying assets from the market, such assets include government bonds as well as ETF in order to increase the supply of Yen in the market. BOJ expects to double the monetary base by the end of 2014.</a:t>
            </a:r>
          </a:p>
          <a:p>
            <a:endParaRPr lang="en-US" dirty="0"/>
          </a:p>
        </p:txBody>
      </p:sp>
      <p:sp>
        <p:nvSpPr>
          <p:cNvPr id="4" name="Slide Number Placeholder 3"/>
          <p:cNvSpPr>
            <a:spLocks noGrp="1"/>
          </p:cNvSpPr>
          <p:nvPr>
            <p:ph type="sldNum" sz="quarter" idx="10"/>
          </p:nvPr>
        </p:nvSpPr>
        <p:spPr/>
        <p:txBody>
          <a:bodyPr/>
          <a:lstStyle/>
          <a:p>
            <a:fld id="{05D2A088-5E6B-4E41-A122-1C6415BE8C90}" type="slidenum">
              <a:rPr lang="en-US" smtClean="0"/>
              <a:t>5</a:t>
            </a:fld>
            <a:endParaRPr lang="en-US"/>
          </a:p>
        </p:txBody>
      </p:sp>
    </p:spTree>
    <p:extLst>
      <p:ext uri="{BB962C8B-B14F-4D97-AF65-F5344CB8AC3E}">
        <p14:creationId xmlns:p14="http://schemas.microsoft.com/office/powerpoint/2010/main" val="10283958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-Drastic QE</a:t>
            </a:r>
            <a:r>
              <a:rPr lang="en-US" baseline="0" dirty="0" smtClean="0"/>
              <a:t> causes the supply of yen to increase greatly, which consequently causes the domestic price level to increases and yen to depreciates. The more the yen in the market, the less valuable it becomes. </a:t>
            </a:r>
          </a:p>
          <a:p>
            <a:endParaRPr lang="en-US" baseline="0" dirty="0" smtClean="0"/>
          </a:p>
          <a:p>
            <a:r>
              <a:rPr lang="en-US" baseline="0" dirty="0" smtClean="0"/>
              <a:t>-According to the equation, holding the foreign factors constant, an increase in domestic money supply must be accompanied by the increase in domestic price level in order for the equation to hold. Hence, e increases, meaning that the value of yen relative to other currency decreases.</a:t>
            </a:r>
          </a:p>
          <a:p>
            <a:endParaRPr lang="en-US" baseline="0" dirty="0" smtClean="0"/>
          </a:p>
        </p:txBody>
      </p:sp>
      <p:sp>
        <p:nvSpPr>
          <p:cNvPr id="4" name="Slide Number Placeholder 3"/>
          <p:cNvSpPr>
            <a:spLocks noGrp="1"/>
          </p:cNvSpPr>
          <p:nvPr>
            <p:ph type="sldNum" sz="quarter" idx="10"/>
          </p:nvPr>
        </p:nvSpPr>
        <p:spPr/>
        <p:txBody>
          <a:bodyPr/>
          <a:lstStyle/>
          <a:p>
            <a:fld id="{05D2A088-5E6B-4E41-A122-1C6415BE8C90}" type="slidenum">
              <a:rPr lang="en-US" smtClean="0"/>
              <a:t>7</a:t>
            </a:fld>
            <a:endParaRPr lang="en-US"/>
          </a:p>
        </p:txBody>
      </p:sp>
    </p:spTree>
    <p:extLst>
      <p:ext uri="{BB962C8B-B14F-4D97-AF65-F5344CB8AC3E}">
        <p14:creationId xmlns:p14="http://schemas.microsoft.com/office/powerpoint/2010/main" val="6502117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a:t>
            </a:r>
            <a:r>
              <a:rPr lang="en-US" baseline="0" dirty="0" smtClean="0"/>
              <a:t> are the charts of Japan’s export and import partners from 2012 data. As we can see, the 2 largest trading partners of Japan is China and U.S. respectively. 18% of Japan’s export was to China and it imported 21.3% from China. For the US, Japan exported 17.7% and imported 8.8%.</a:t>
            </a:r>
            <a:endParaRPr lang="en-US" dirty="0" smtClean="0"/>
          </a:p>
          <a:p>
            <a:r>
              <a:rPr lang="en-US" dirty="0" smtClean="0"/>
              <a:t>Exchange rate is a relative term. So in order</a:t>
            </a:r>
            <a:r>
              <a:rPr lang="en-US" baseline="0" dirty="0" smtClean="0"/>
              <a:t> to determine the value of yen, we must look at it in term of other currencies. Here are Japan’s major trade partner. We are going to look at the 2 largest trade partners of Japan, which are China and the US.</a:t>
            </a:r>
            <a:endParaRPr lang="en-US" dirty="0"/>
          </a:p>
        </p:txBody>
      </p:sp>
      <p:sp>
        <p:nvSpPr>
          <p:cNvPr id="4" name="Slide Number Placeholder 3"/>
          <p:cNvSpPr>
            <a:spLocks noGrp="1"/>
          </p:cNvSpPr>
          <p:nvPr>
            <p:ph type="sldNum" sz="quarter" idx="10"/>
          </p:nvPr>
        </p:nvSpPr>
        <p:spPr/>
        <p:txBody>
          <a:bodyPr/>
          <a:lstStyle/>
          <a:p>
            <a:fld id="{05D2A088-5E6B-4E41-A122-1C6415BE8C90}" type="slidenum">
              <a:rPr lang="en-US" smtClean="0"/>
              <a:t>9</a:t>
            </a:fld>
            <a:endParaRPr lang="en-US"/>
          </a:p>
        </p:txBody>
      </p:sp>
    </p:spTree>
    <p:extLst>
      <p:ext uri="{BB962C8B-B14F-4D97-AF65-F5344CB8AC3E}">
        <p14:creationId xmlns:p14="http://schemas.microsoft.com/office/powerpoint/2010/main" val="17308529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grey line indicates the time which Mr. Abe assumed the office. You can see that yen has devalued relative to USD.</a:t>
            </a:r>
            <a:endParaRPr lang="en-US" dirty="0"/>
          </a:p>
        </p:txBody>
      </p:sp>
      <p:sp>
        <p:nvSpPr>
          <p:cNvPr id="4" name="Slide Number Placeholder 3"/>
          <p:cNvSpPr>
            <a:spLocks noGrp="1"/>
          </p:cNvSpPr>
          <p:nvPr>
            <p:ph type="sldNum" sz="quarter" idx="10"/>
          </p:nvPr>
        </p:nvSpPr>
        <p:spPr/>
        <p:txBody>
          <a:bodyPr/>
          <a:lstStyle/>
          <a:p>
            <a:fld id="{05D2A088-5E6B-4E41-A122-1C6415BE8C90}" type="slidenum">
              <a:rPr lang="en-US" smtClean="0"/>
              <a:t>10</a:t>
            </a:fld>
            <a:endParaRPr lang="en-US"/>
          </a:p>
        </p:txBody>
      </p:sp>
    </p:spTree>
    <p:extLst>
      <p:ext uri="{BB962C8B-B14F-4D97-AF65-F5344CB8AC3E}">
        <p14:creationId xmlns:p14="http://schemas.microsoft.com/office/powerpoint/2010/main" val="3110687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Same with previous slide, just change from</a:t>
            </a:r>
            <a:r>
              <a:rPr lang="en-US" baseline="0" dirty="0" smtClean="0"/>
              <a:t> dollar to </a:t>
            </a:r>
            <a:r>
              <a:rPr lang="en-US" baseline="0" dirty="0" err="1" smtClean="0"/>
              <a:t>yuan</a:t>
            </a:r>
            <a:r>
              <a:rPr lang="en-US" baseline="0" dirty="0" smtClean="0"/>
              <a:t>.</a:t>
            </a:r>
            <a:endParaRPr lang="en-US" dirty="0"/>
          </a:p>
        </p:txBody>
      </p:sp>
      <p:sp>
        <p:nvSpPr>
          <p:cNvPr id="4" name="Slide Number Placeholder 3"/>
          <p:cNvSpPr>
            <a:spLocks noGrp="1"/>
          </p:cNvSpPr>
          <p:nvPr>
            <p:ph type="sldNum" sz="quarter" idx="10"/>
          </p:nvPr>
        </p:nvSpPr>
        <p:spPr/>
        <p:txBody>
          <a:bodyPr/>
          <a:lstStyle/>
          <a:p>
            <a:fld id="{05D2A088-5E6B-4E41-A122-1C6415BE8C90}" type="slidenum">
              <a:rPr lang="en-US" smtClean="0"/>
              <a:t>11</a:t>
            </a:fld>
            <a:endParaRPr lang="en-US"/>
          </a:p>
        </p:txBody>
      </p:sp>
    </p:spTree>
    <p:extLst>
      <p:ext uri="{BB962C8B-B14F-4D97-AF65-F5344CB8AC3E}">
        <p14:creationId xmlns:p14="http://schemas.microsoft.com/office/powerpoint/2010/main" val="29262581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graph above shows</a:t>
            </a:r>
            <a:r>
              <a:rPr lang="en-US" baseline="0" dirty="0" smtClean="0"/>
              <a:t> Japan consumer price index, which is the overall price level in the economy. The data is from 2010 to 2012. As you can see that from the second quarter to the fourth quarter of 2012 , consumer price has been falling quite significantly. Again, the grey line indicates the time the quantitative easing measures started. You can see that unlike the exchange rate, price level didn’t increases instantly, there was some traces of sticky price for few months until the price level started to response to the increase in money supply in the economy.  </a:t>
            </a:r>
          </a:p>
          <a:p>
            <a:endParaRPr lang="en-US" baseline="0" dirty="0" smtClean="0"/>
          </a:p>
          <a:p>
            <a:r>
              <a:rPr lang="en-US" baseline="0" dirty="0" smtClean="0"/>
              <a:t>The year on year inflation rate for September is 1.1%, whereas the core inflation rate, which excludes the energy and food prices, is 0.7%.</a:t>
            </a:r>
            <a:endParaRPr lang="en-US" dirty="0"/>
          </a:p>
        </p:txBody>
      </p:sp>
      <p:sp>
        <p:nvSpPr>
          <p:cNvPr id="4" name="Slide Number Placeholder 3"/>
          <p:cNvSpPr>
            <a:spLocks noGrp="1"/>
          </p:cNvSpPr>
          <p:nvPr>
            <p:ph type="sldNum" sz="quarter" idx="10"/>
          </p:nvPr>
        </p:nvSpPr>
        <p:spPr/>
        <p:txBody>
          <a:bodyPr/>
          <a:lstStyle/>
          <a:p>
            <a:fld id="{05D2A088-5E6B-4E41-A122-1C6415BE8C90}" type="slidenum">
              <a:rPr lang="en-US" smtClean="0"/>
              <a:t>13</a:t>
            </a:fld>
            <a:endParaRPr lang="en-US"/>
          </a:p>
        </p:txBody>
      </p:sp>
    </p:spTree>
    <p:extLst>
      <p:ext uri="{BB962C8B-B14F-4D97-AF65-F5344CB8AC3E}">
        <p14:creationId xmlns:p14="http://schemas.microsoft.com/office/powerpoint/2010/main" val="8832463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a:t>
            </a:r>
            <a:r>
              <a:rPr lang="en-US" baseline="0" dirty="0" smtClean="0"/>
              <a:t> the yen has depreciated, the price of Japanese exports are relatively lower as it requires less foreign currency than before to buy the same amount of goods and services. With lower price, Japanese export of goods and services has become more competitive. As you can see from the chart, the monthly exports in 2013 are mostly higher than export in 2012.  </a:t>
            </a:r>
            <a:endParaRPr lang="en-US" dirty="0"/>
          </a:p>
        </p:txBody>
      </p:sp>
      <p:sp>
        <p:nvSpPr>
          <p:cNvPr id="4" name="Slide Number Placeholder 3"/>
          <p:cNvSpPr>
            <a:spLocks noGrp="1"/>
          </p:cNvSpPr>
          <p:nvPr>
            <p:ph type="sldNum" sz="quarter" idx="10"/>
          </p:nvPr>
        </p:nvSpPr>
        <p:spPr/>
        <p:txBody>
          <a:bodyPr/>
          <a:lstStyle/>
          <a:p>
            <a:fld id="{05D2A088-5E6B-4E41-A122-1C6415BE8C90}" type="slidenum">
              <a:rPr lang="en-US" smtClean="0"/>
              <a:t>15</a:t>
            </a:fld>
            <a:endParaRPr lang="en-US"/>
          </a:p>
        </p:txBody>
      </p:sp>
    </p:spTree>
    <p:extLst>
      <p:ext uri="{BB962C8B-B14F-4D97-AF65-F5344CB8AC3E}">
        <p14:creationId xmlns:p14="http://schemas.microsoft.com/office/powerpoint/2010/main" val="7846650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a:t>
            </a:r>
            <a:r>
              <a:rPr lang="en-US" baseline="0" dirty="0" smtClean="0"/>
              <a:t> the other hand, yen depreciation also causes the import price to be </a:t>
            </a:r>
            <a:r>
              <a:rPr lang="en-US" baseline="0" dirty="0" smtClean="0"/>
              <a:t>higher. This should induce Japan to import less but large part of Japan import is fossil fuel which is rather inelastic as Japan become more reliant on energy imports since the Fukushima incident. This causes the import to increase from 2012 to 2013</a:t>
            </a:r>
            <a:endParaRPr lang="en-US" dirty="0"/>
          </a:p>
        </p:txBody>
      </p:sp>
      <p:sp>
        <p:nvSpPr>
          <p:cNvPr id="4" name="Slide Number Placeholder 3"/>
          <p:cNvSpPr>
            <a:spLocks noGrp="1"/>
          </p:cNvSpPr>
          <p:nvPr>
            <p:ph type="sldNum" sz="quarter" idx="10"/>
          </p:nvPr>
        </p:nvSpPr>
        <p:spPr/>
        <p:txBody>
          <a:bodyPr/>
          <a:lstStyle/>
          <a:p>
            <a:fld id="{05D2A088-5E6B-4E41-A122-1C6415BE8C90}" type="slidenum">
              <a:rPr lang="en-US" smtClean="0"/>
              <a:t>16</a:t>
            </a:fld>
            <a:endParaRPr lang="en-US"/>
          </a:p>
        </p:txBody>
      </p:sp>
    </p:spTree>
    <p:extLst>
      <p:ext uri="{BB962C8B-B14F-4D97-AF65-F5344CB8AC3E}">
        <p14:creationId xmlns:p14="http://schemas.microsoft.com/office/powerpoint/2010/main" val="36804576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Exports rose 11.5 percent in September from a year earlier, the Ministry of Finance's trade data showed, less than a median market forecast for a 15.6 percent increase and slower than a 14.6 percent growth in August.</a:t>
            </a:r>
          </a:p>
          <a:p>
            <a:endParaRPr lang="en-US" dirty="0" smtClean="0"/>
          </a:p>
          <a:p>
            <a:r>
              <a:rPr lang="en-US" dirty="0" smtClean="0"/>
              <a:t>The data also showed exports were down 0.3 percent from the previous month on a seasonally adjusted basis.</a:t>
            </a:r>
          </a:p>
          <a:p>
            <a:endParaRPr lang="en-US" dirty="0" smtClean="0"/>
          </a:p>
          <a:p>
            <a:r>
              <a:rPr lang="en-US" dirty="0" smtClean="0"/>
              <a:t>Exports to the United States, the European Union and Asia all continued to increase in September from a year earlier but at a slower pace than in August.</a:t>
            </a:r>
          </a:p>
          <a:p>
            <a:endParaRPr lang="en-US" dirty="0" smtClean="0"/>
          </a:p>
          <a:p>
            <a:r>
              <a:rPr lang="en-US" dirty="0" smtClean="0"/>
              <a:t>A notable slowdown was in exports to Asia, which rose just 8.2 percent in September after growing 13.5 percent in August.</a:t>
            </a:r>
          </a:p>
          <a:p>
            <a:endParaRPr lang="en-US" dirty="0" smtClean="0"/>
          </a:p>
          <a:p>
            <a:r>
              <a:rPr lang="en-US" dirty="0" smtClean="0"/>
              <a:t>"The positive effect of the weak yen may have run its course. We might not see a marked improvement in exports from here if the recovery in overseas growth does not pick up," said Junko </a:t>
            </a:r>
            <a:r>
              <a:rPr lang="en-US" dirty="0" err="1" smtClean="0"/>
              <a:t>Nishioka</a:t>
            </a:r>
            <a:r>
              <a:rPr lang="en-US" dirty="0" smtClean="0"/>
              <a:t>, chief Japan economist at RBS Securities.</a:t>
            </a:r>
          </a:p>
          <a:p>
            <a:endParaRPr lang="en-US" dirty="0" smtClean="0"/>
          </a:p>
          <a:p>
            <a:r>
              <a:rPr lang="en-US" dirty="0" smtClean="0"/>
              <a:t>Imports rose 16.5 percent in September from a year earlier, less than the median forecast of a 20 percent increase.</a:t>
            </a:r>
          </a:p>
          <a:p>
            <a:endParaRPr lang="en-US" dirty="0" smtClean="0"/>
          </a:p>
          <a:p>
            <a:r>
              <a:rPr lang="en-US" dirty="0" smtClean="0"/>
              <a:t>With the weak yen inflating the cost of importing fuel, Japan logged a trade deficit of 932 billion yen ($9.5 billion) in September, running a negative balance for the 15th straight month.</a:t>
            </a:r>
          </a:p>
          <a:p>
            <a:endParaRPr lang="en-US" dirty="0"/>
          </a:p>
        </p:txBody>
      </p:sp>
      <p:sp>
        <p:nvSpPr>
          <p:cNvPr id="4" name="Slide Number Placeholder 3"/>
          <p:cNvSpPr>
            <a:spLocks noGrp="1"/>
          </p:cNvSpPr>
          <p:nvPr>
            <p:ph type="sldNum" sz="quarter" idx="10"/>
          </p:nvPr>
        </p:nvSpPr>
        <p:spPr/>
        <p:txBody>
          <a:bodyPr/>
          <a:lstStyle/>
          <a:p>
            <a:fld id="{05D2A088-5E6B-4E41-A122-1C6415BE8C90}" type="slidenum">
              <a:rPr lang="en-US" smtClean="0"/>
              <a:t>17</a:t>
            </a:fld>
            <a:endParaRPr lang="en-US"/>
          </a:p>
        </p:txBody>
      </p:sp>
    </p:spTree>
    <p:extLst>
      <p:ext uri="{BB962C8B-B14F-4D97-AF65-F5344CB8AC3E}">
        <p14:creationId xmlns:p14="http://schemas.microsoft.com/office/powerpoint/2010/main" val="29697040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21BEEB4-55DE-7F4A-8F15-E732C38C4EC2}" type="datetimeFigureOut">
              <a:rPr lang="en-US" smtClean="0"/>
              <a:t>10/30/13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8F0E10-FE45-264B-9F76-6F6057E789B9}" type="slidenum">
              <a:rPr lang="en-US" smtClean="0"/>
              <a:t>‹#›</a:t>
            </a:fld>
            <a:endParaRPr lang="en-US"/>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21BEEB4-55DE-7F4A-8F15-E732C38C4EC2}" type="datetimeFigureOut">
              <a:rPr lang="en-US" smtClean="0"/>
              <a:t>10/30/13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8F0E10-FE45-264B-9F76-6F6057E789B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1BEEB4-55DE-7F4A-8F15-E732C38C4EC2}" type="datetimeFigureOut">
              <a:rPr lang="en-US" smtClean="0"/>
              <a:t>10/30/13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8F0E10-FE45-264B-9F76-6F6057E789B9}" type="slidenum">
              <a:rPr lang="en-US" smtClean="0"/>
              <a:t>‹#›</a:t>
            </a:fld>
            <a:endParaRPr lang="en-US"/>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21BEEB4-55DE-7F4A-8F15-E732C38C4EC2}" type="datetimeFigureOut">
              <a:rPr lang="en-US" smtClean="0"/>
              <a:t>10/30/13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8F0E10-FE45-264B-9F76-6F6057E789B9}"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21BEEB4-55DE-7F4A-8F15-E732C38C4EC2}" type="datetimeFigureOut">
              <a:rPr lang="en-US" smtClean="0"/>
              <a:t>10/30/13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28F0E10-FE45-264B-9F76-6F6057E789B9}" type="slidenum">
              <a:rPr lang="en-US" smtClean="0"/>
              <a:t>‹#›</a:t>
            </a:fld>
            <a:endParaRPr lang="en-US"/>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21BEEB4-55DE-7F4A-8F15-E732C38C4EC2}" type="datetimeFigureOut">
              <a:rPr lang="en-US" smtClean="0"/>
              <a:t>10/30/13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28F0E10-FE45-264B-9F76-6F6057E789B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1BEEB4-55DE-7F4A-8F15-E732C38C4EC2}" type="datetimeFigureOut">
              <a:rPr lang="en-US" smtClean="0"/>
              <a:t>10/30/13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28F0E10-FE45-264B-9F76-6F6057E789B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en-US" smtClean="0"/>
              <a:t>Click to edit Master title style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1BEEB4-55DE-7F4A-8F15-E732C38C4EC2}" type="datetimeFigureOut">
              <a:rPr lang="en-US" smtClean="0"/>
              <a:t>10/30/13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8F0E10-FE45-264B-9F76-6F6057E789B9}" type="slidenum">
              <a:rPr lang="en-US" smtClean="0"/>
              <a:t>‹#›</a:t>
            </a:fld>
            <a:endParaRPr lang="en-US"/>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en-US" smtClean="0"/>
              <a:t>Click to edit Master title style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1BEEB4-55DE-7F4A-8F15-E732C38C4EC2}" type="datetimeFigureOut">
              <a:rPr lang="en-US" smtClean="0"/>
              <a:t>10/30/13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8F0E10-FE45-264B-9F76-6F6057E789B9}"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21BEEB4-55DE-7F4A-8F15-E732C38C4EC2}" type="datetimeFigureOut">
              <a:rPr lang="en-US" smtClean="0"/>
              <a:t>10/30/13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8F0E10-FE45-264B-9F76-6F6057E789B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21BEEB4-55DE-7F4A-8F15-E732C38C4EC2}" type="datetimeFigureOut">
              <a:rPr lang="en-US" smtClean="0"/>
              <a:t>10/30/13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8F0E10-FE45-264B-9F76-6F6057E789B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421BEEB4-55DE-7F4A-8F15-E732C38C4EC2}" type="datetimeFigureOut">
              <a:rPr lang="en-US" smtClean="0"/>
              <a:t>10/30/13</a:t>
            </a:fld>
            <a:endParaRPr lang="en-US"/>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en-US"/>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228F0E10-FE45-264B-9F76-6F6057E789B9}" type="slidenum">
              <a:rPr lang="en-US" smtClean="0"/>
              <a:t>‹#›</a:t>
            </a:fld>
            <a:endParaRPr lang="en-US"/>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4" Type="http://schemas.openxmlformats.org/officeDocument/2006/relationships/chart" Target="../charts/chart2.xml"/><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chart" Target="../charts/char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chart" Target="../charts/char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chart" Target="../charts/char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chart" Target="../charts/char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 Id="rId3" Type="http://schemas.openxmlformats.org/officeDocument/2006/relationships/chart" Target="../charts/char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 Id="rId3" Type="http://schemas.openxmlformats.org/officeDocument/2006/relationships/chart" Target="../charts/char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12000" dirty="0" err="1" smtClean="0"/>
              <a:t>ABENomics</a:t>
            </a:r>
            <a:endParaRPr lang="en-US" sz="12000" dirty="0"/>
          </a:p>
        </p:txBody>
      </p:sp>
      <p:sp>
        <p:nvSpPr>
          <p:cNvPr id="4" name="Text Placeholder 3"/>
          <p:cNvSpPr>
            <a:spLocks noGrp="1"/>
          </p:cNvSpPr>
          <p:nvPr>
            <p:ph type="body" idx="1"/>
          </p:nvPr>
        </p:nvSpPr>
        <p:spPr>
          <a:xfrm>
            <a:off x="762000" y="4787900"/>
            <a:ext cx="6858000" cy="914400"/>
          </a:xfrm>
        </p:spPr>
        <p:txBody>
          <a:bodyPr>
            <a:normAutofit/>
          </a:bodyPr>
          <a:lstStyle/>
          <a:p>
            <a:r>
              <a:rPr lang="en-US" sz="3600" i="1" dirty="0" smtClean="0"/>
              <a:t>Monetary Policy and its </a:t>
            </a:r>
            <a:r>
              <a:rPr lang="en-US" sz="3600" i="1" dirty="0" smtClean="0"/>
              <a:t>Impact</a:t>
            </a:r>
            <a:endParaRPr lang="en-US" sz="3600" i="1" dirty="0"/>
          </a:p>
        </p:txBody>
      </p:sp>
    </p:spTree>
    <p:extLst>
      <p:ext uri="{BB962C8B-B14F-4D97-AF65-F5344CB8AC3E}">
        <p14:creationId xmlns:p14="http://schemas.microsoft.com/office/powerpoint/2010/main" val="143809163"/>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r="2979"/>
          <a:stretch/>
        </p:blipFill>
        <p:spPr>
          <a:xfrm>
            <a:off x="4699001" y="492125"/>
            <a:ext cx="3619500" cy="5609962"/>
          </a:xfrm>
          <a:prstGeom prst="rect">
            <a:avLst/>
          </a:prstGeom>
        </p:spPr>
      </p:pic>
      <p:sp>
        <p:nvSpPr>
          <p:cNvPr id="4" name="Rectangle 3"/>
          <p:cNvSpPr/>
          <p:nvPr/>
        </p:nvSpPr>
        <p:spPr>
          <a:xfrm>
            <a:off x="793748" y="492125"/>
            <a:ext cx="3730626" cy="4181212"/>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dirty="0"/>
          </a:p>
        </p:txBody>
      </p:sp>
      <p:sp>
        <p:nvSpPr>
          <p:cNvPr id="5" name="Title 1"/>
          <p:cNvSpPr txBox="1">
            <a:spLocks/>
          </p:cNvSpPr>
          <p:nvPr/>
        </p:nvSpPr>
        <p:spPr>
          <a:xfrm>
            <a:off x="793748" y="4708525"/>
            <a:ext cx="3937000" cy="1234812"/>
          </a:xfrm>
          <a:prstGeom prst="rect">
            <a:avLst/>
          </a:prstGeom>
        </p:spPr>
        <p:txBody>
          <a:bodyPr>
            <a:noAutofit/>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80000"/>
              </a:lnSpc>
            </a:pPr>
            <a:r>
              <a:rPr lang="en-US" sz="6000" dirty="0" smtClean="0"/>
              <a:t>Overview of</a:t>
            </a:r>
          </a:p>
          <a:p>
            <a:pPr>
              <a:lnSpc>
                <a:spcPct val="80000"/>
              </a:lnSpc>
            </a:pPr>
            <a:r>
              <a:rPr lang="en-US" sz="6000" dirty="0" smtClean="0"/>
              <a:t>Abenomics</a:t>
            </a:r>
            <a:endParaRPr lang="en-US" sz="6000" dirty="0"/>
          </a:p>
        </p:txBody>
      </p:sp>
      <p:sp>
        <p:nvSpPr>
          <p:cNvPr id="6" name="TextBox 5"/>
          <p:cNvSpPr txBox="1"/>
          <p:nvPr/>
        </p:nvSpPr>
        <p:spPr>
          <a:xfrm>
            <a:off x="1000123" y="2632288"/>
            <a:ext cx="3349625" cy="1723549"/>
          </a:xfrm>
          <a:prstGeom prst="rect">
            <a:avLst/>
          </a:prstGeom>
          <a:noFill/>
        </p:spPr>
        <p:txBody>
          <a:bodyPr wrap="square" rtlCol="0">
            <a:spAutoFit/>
          </a:bodyPr>
          <a:lstStyle/>
          <a:p>
            <a:r>
              <a:rPr lang="en-US" sz="2800" dirty="0" smtClean="0">
                <a:solidFill>
                  <a:schemeClr val="accent1"/>
                </a:solidFill>
                <a:latin typeface="+mj-lt"/>
              </a:rPr>
              <a:t>Aims: </a:t>
            </a:r>
          </a:p>
          <a:p>
            <a:r>
              <a:rPr lang="en-US" sz="2000" b="1" dirty="0" smtClean="0">
                <a:solidFill>
                  <a:srgbClr val="FFFFFF"/>
                </a:solidFill>
              </a:rPr>
              <a:t>Ending stagnation</a:t>
            </a:r>
          </a:p>
          <a:p>
            <a:r>
              <a:rPr lang="en-US" sz="2000" b="1" dirty="0" smtClean="0">
                <a:solidFill>
                  <a:srgbClr val="FFFFFF"/>
                </a:solidFill>
              </a:rPr>
              <a:t>(meeting 2% inflation goal) and expand the economy </a:t>
            </a:r>
          </a:p>
          <a:p>
            <a:r>
              <a:rPr lang="en-US" dirty="0"/>
              <a:t>	</a:t>
            </a:r>
            <a:r>
              <a:rPr lang="en-US" dirty="0" smtClean="0"/>
              <a:t>		</a:t>
            </a:r>
            <a:endParaRPr lang="en-US" dirty="0"/>
          </a:p>
        </p:txBody>
      </p:sp>
      <p:sp>
        <p:nvSpPr>
          <p:cNvPr id="7" name="Rectangle 6"/>
          <p:cNvSpPr/>
          <p:nvPr/>
        </p:nvSpPr>
        <p:spPr>
          <a:xfrm>
            <a:off x="793748" y="6238874"/>
            <a:ext cx="3730626" cy="619125"/>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dirty="0"/>
          </a:p>
        </p:txBody>
      </p:sp>
      <p:sp>
        <p:nvSpPr>
          <p:cNvPr id="9" name="TextBox 8"/>
          <p:cNvSpPr txBox="1"/>
          <p:nvPr/>
        </p:nvSpPr>
        <p:spPr>
          <a:xfrm>
            <a:off x="1000123" y="899240"/>
            <a:ext cx="3276599" cy="1723549"/>
          </a:xfrm>
          <a:prstGeom prst="rect">
            <a:avLst/>
          </a:prstGeom>
          <a:noFill/>
        </p:spPr>
        <p:txBody>
          <a:bodyPr wrap="square" rtlCol="0">
            <a:spAutoFit/>
          </a:bodyPr>
          <a:lstStyle/>
          <a:p>
            <a:r>
              <a:rPr lang="en-US" sz="2800" dirty="0" smtClean="0">
                <a:solidFill>
                  <a:srgbClr val="AD0101"/>
                </a:solidFill>
                <a:latin typeface="+mj-lt"/>
              </a:rPr>
              <a:t>Policies: </a:t>
            </a:r>
          </a:p>
          <a:p>
            <a:r>
              <a:rPr lang="en-US" sz="2000" b="1" dirty="0" smtClean="0">
                <a:solidFill>
                  <a:srgbClr val="FFFFFF"/>
                </a:solidFill>
              </a:rPr>
              <a:t>Aggressive QE</a:t>
            </a:r>
          </a:p>
          <a:p>
            <a:r>
              <a:rPr lang="en-US" sz="2000" b="1" dirty="0" smtClean="0">
                <a:solidFill>
                  <a:srgbClr val="FFFFFF"/>
                </a:solidFill>
              </a:rPr>
              <a:t>Increase in public spending</a:t>
            </a:r>
          </a:p>
          <a:p>
            <a:r>
              <a:rPr lang="en-US" sz="2000" b="1" dirty="0" smtClean="0">
                <a:solidFill>
                  <a:srgbClr val="FFFFFF"/>
                </a:solidFill>
              </a:rPr>
              <a:t>Structural Reform</a:t>
            </a:r>
          </a:p>
          <a:p>
            <a:r>
              <a:rPr lang="en-US" dirty="0"/>
              <a:t>	</a:t>
            </a:r>
            <a:r>
              <a:rPr lang="en-US" dirty="0" smtClean="0"/>
              <a:t>		</a:t>
            </a:r>
            <a:endParaRPr lang="en-US" dirty="0"/>
          </a:p>
        </p:txBody>
      </p:sp>
    </p:spTree>
    <p:extLst>
      <p:ext uri="{BB962C8B-B14F-4D97-AF65-F5344CB8AC3E}">
        <p14:creationId xmlns:p14="http://schemas.microsoft.com/office/powerpoint/2010/main" val="1123967853"/>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592667"/>
            <a:ext cx="9144000" cy="4690533"/>
          </a:xfrm>
          <a:prstGeom prst="rect">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50874" y="5254624"/>
            <a:ext cx="8270875" cy="917575"/>
          </a:xfrm>
        </p:spPr>
        <p:txBody>
          <a:bodyPr>
            <a:normAutofit fontScale="90000"/>
          </a:bodyPr>
          <a:lstStyle/>
          <a:p>
            <a:r>
              <a:rPr lang="en-US" dirty="0" smtClean="0"/>
              <a:t>Background of Japan Economy</a:t>
            </a:r>
            <a:endParaRPr lang="en-US" dirty="0"/>
          </a:p>
        </p:txBody>
      </p:sp>
      <p:sp>
        <p:nvSpPr>
          <p:cNvPr id="8" name="Title 1"/>
          <p:cNvSpPr txBox="1">
            <a:spLocks/>
          </p:cNvSpPr>
          <p:nvPr/>
        </p:nvSpPr>
        <p:spPr>
          <a:xfrm>
            <a:off x="498477" y="349247"/>
            <a:ext cx="8270875" cy="917575"/>
          </a:xfrm>
          <a:prstGeom prst="rect">
            <a:avLst/>
          </a:prstGeom>
        </p:spPr>
        <p:txBody>
          <a:bodyPr vert="horz" lIns="91440" tIns="45720" rIns="91440" bIns="45720" rtlCol="0" anchor="b" anchorCtr="0">
            <a:normAutofit fontScale="97500"/>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4000" dirty="0" smtClean="0">
                <a:solidFill>
                  <a:schemeClr val="accent1"/>
                </a:solidFill>
              </a:rPr>
              <a:t>Japan’s GDP Growth Rate</a:t>
            </a:r>
            <a:endParaRPr lang="en-US" sz="4000" dirty="0">
              <a:solidFill>
                <a:schemeClr val="accent1"/>
              </a:solidFill>
            </a:endParaRPr>
          </a:p>
        </p:txBody>
      </p:sp>
      <p:grpSp>
        <p:nvGrpSpPr>
          <p:cNvPr id="12" name="Group 11"/>
          <p:cNvGrpSpPr/>
          <p:nvPr/>
        </p:nvGrpSpPr>
        <p:grpSpPr>
          <a:xfrm>
            <a:off x="0" y="1274238"/>
            <a:ext cx="9144000" cy="3399692"/>
            <a:chOff x="0" y="1274238"/>
            <a:chExt cx="9144000" cy="3399692"/>
          </a:xfrm>
        </p:grpSpPr>
        <p:pic>
          <p:nvPicPr>
            <p:cNvPr id="3" name="Picture 2"/>
            <p:cNvPicPr>
              <a:picLocks noChangeAspect="1"/>
            </p:cNvPicPr>
            <p:nvPr/>
          </p:nvPicPr>
          <p:blipFill>
            <a:blip r:embed="rId3"/>
            <a:stretch>
              <a:fillRect/>
            </a:stretch>
          </p:blipFill>
          <p:spPr>
            <a:xfrm>
              <a:off x="0" y="1274238"/>
              <a:ext cx="9144000" cy="3399692"/>
            </a:xfrm>
            <a:prstGeom prst="rect">
              <a:avLst/>
            </a:prstGeom>
          </p:spPr>
        </p:pic>
        <p:sp>
          <p:nvSpPr>
            <p:cNvPr id="9" name="Rectangular Callout 8"/>
            <p:cNvSpPr/>
            <p:nvPr/>
          </p:nvSpPr>
          <p:spPr>
            <a:xfrm>
              <a:off x="5333267" y="3771145"/>
              <a:ext cx="765020" cy="465667"/>
            </a:xfrm>
            <a:prstGeom prst="wedgeRectCallout">
              <a:avLst>
                <a:gd name="adj1" fmla="val 87100"/>
                <a:gd name="adj2" fmla="val -41929"/>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smtClean="0"/>
                <a:t>1998</a:t>
              </a:r>
            </a:p>
            <a:p>
              <a:pPr algn="ctr"/>
              <a:r>
                <a:rPr lang="en-US" sz="1200" dirty="0" smtClean="0"/>
                <a:t>Tax-Hike</a:t>
              </a:r>
              <a:endParaRPr lang="en-US" sz="1200" dirty="0"/>
            </a:p>
          </p:txBody>
        </p:sp>
        <p:sp>
          <p:nvSpPr>
            <p:cNvPr id="10" name="Rectangular Callout 9"/>
            <p:cNvSpPr/>
            <p:nvPr/>
          </p:nvSpPr>
          <p:spPr>
            <a:xfrm>
              <a:off x="6891134" y="3796546"/>
              <a:ext cx="1092933" cy="546851"/>
            </a:xfrm>
            <a:prstGeom prst="wedgeRectCallout">
              <a:avLst>
                <a:gd name="adj1" fmla="val 64411"/>
                <a:gd name="adj2" fmla="val 50799"/>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smtClean="0"/>
                <a:t>2009</a:t>
              </a:r>
            </a:p>
            <a:p>
              <a:pPr algn="ctr"/>
              <a:r>
                <a:rPr lang="en-US" sz="1200" dirty="0" smtClean="0"/>
                <a:t>World Econ. Crisis</a:t>
              </a:r>
              <a:endParaRPr lang="en-US" sz="1200" dirty="0"/>
            </a:p>
          </p:txBody>
        </p:sp>
        <p:sp>
          <p:nvSpPr>
            <p:cNvPr id="11" name="Rectangular Callout 10"/>
            <p:cNvSpPr/>
            <p:nvPr/>
          </p:nvSpPr>
          <p:spPr>
            <a:xfrm>
              <a:off x="8332418" y="3733046"/>
              <a:ext cx="765020" cy="465667"/>
            </a:xfrm>
            <a:prstGeom prst="wedgeRectCallout">
              <a:avLst>
                <a:gd name="adj1" fmla="val -30213"/>
                <a:gd name="adj2" fmla="val -76474"/>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smtClean="0"/>
                <a:t>2011</a:t>
              </a:r>
            </a:p>
            <a:p>
              <a:pPr algn="ctr"/>
              <a:r>
                <a:rPr lang="en-US" sz="1200" dirty="0" smtClean="0"/>
                <a:t>Tsunami</a:t>
              </a:r>
            </a:p>
          </p:txBody>
        </p:sp>
      </p:grpSp>
      <p:sp>
        <p:nvSpPr>
          <p:cNvPr id="13" name="Text Placeholder 2"/>
          <p:cNvSpPr txBox="1">
            <a:spLocks/>
          </p:cNvSpPr>
          <p:nvPr/>
        </p:nvSpPr>
        <p:spPr>
          <a:xfrm>
            <a:off x="758952" y="5651499"/>
            <a:ext cx="6858000" cy="914400"/>
          </a:xfrm>
          <a:prstGeom prst="rect">
            <a:avLst/>
          </a:prstGeom>
        </p:spPr>
        <p:txBody>
          <a:bodyPr vert="horz" lIns="91440" tIns="45720" rIns="91440" bIns="45720" rtlCol="0" anchor="b" anchorCtr="0">
            <a:normAutofit/>
          </a:bodyPr>
          <a:lstStyle>
            <a:lvl1pPr marL="0" indent="0" algn="l" defTabSz="914400" rtl="0" eaLnBrk="1" latinLnBrk="0" hangingPunct="1">
              <a:spcBef>
                <a:spcPct val="20000"/>
              </a:spcBef>
              <a:buClr>
                <a:schemeClr val="accent1"/>
              </a:buClr>
              <a:buFont typeface="Arial" pitchFamily="34" charset="0"/>
              <a:buNone/>
              <a:defRPr sz="2800" b="0" kern="1200">
                <a:solidFill>
                  <a:schemeClr val="tx2"/>
                </a:solidFill>
                <a:latin typeface="+mj-lt"/>
                <a:ea typeface="+mn-ea"/>
                <a:cs typeface="+mn-cs"/>
              </a:defRPr>
            </a:lvl1pPr>
            <a:lvl2pPr marL="457200" indent="0" algn="l" defTabSz="914400" rtl="0" eaLnBrk="1" latinLnBrk="0" hangingPunct="1">
              <a:spcBef>
                <a:spcPct val="20000"/>
              </a:spcBef>
              <a:buClr>
                <a:schemeClr val="accent1"/>
              </a:buClr>
              <a:buFont typeface="Arial" pitchFamily="34" charset="0"/>
              <a:buNone/>
              <a:defRPr sz="2000" b="1" kern="1200">
                <a:solidFill>
                  <a:schemeClr val="tx2"/>
                </a:solidFill>
                <a:latin typeface="+mn-lt"/>
                <a:ea typeface="+mn-ea"/>
                <a:cs typeface="+mn-cs"/>
              </a:defRPr>
            </a:lvl2pPr>
            <a:lvl3pPr marL="914400" indent="0" algn="l" defTabSz="914400" rtl="0" eaLnBrk="1" latinLnBrk="0" hangingPunct="1">
              <a:spcBef>
                <a:spcPct val="20000"/>
              </a:spcBef>
              <a:buClr>
                <a:schemeClr val="accent1"/>
              </a:buClr>
              <a:buFont typeface="Arial" pitchFamily="34" charset="0"/>
              <a:buNone/>
              <a:defRPr sz="1800" b="1" kern="1200">
                <a:solidFill>
                  <a:schemeClr val="tx2"/>
                </a:solidFill>
                <a:latin typeface="+mn-lt"/>
                <a:ea typeface="+mn-ea"/>
                <a:cs typeface="+mn-cs"/>
              </a:defRPr>
            </a:lvl3pPr>
            <a:lvl4pPr marL="1371600" indent="0" algn="l" defTabSz="914400" rtl="0" eaLnBrk="1" latinLnBrk="0" hangingPunct="1">
              <a:spcBef>
                <a:spcPct val="20000"/>
              </a:spcBef>
              <a:buClr>
                <a:schemeClr val="accent1"/>
              </a:buClr>
              <a:buFont typeface="Arial" pitchFamily="34" charset="0"/>
              <a:buNone/>
              <a:defRPr sz="1600" b="1" kern="1200">
                <a:solidFill>
                  <a:schemeClr val="tx2"/>
                </a:solidFill>
                <a:latin typeface="+mn-lt"/>
                <a:ea typeface="+mn-ea"/>
                <a:cs typeface="+mn-cs"/>
              </a:defRPr>
            </a:lvl4pPr>
            <a:lvl5pPr marL="1828800" indent="0" algn="l" defTabSz="914400" rtl="0" eaLnBrk="1" latinLnBrk="0" hangingPunct="1">
              <a:spcBef>
                <a:spcPct val="20000"/>
              </a:spcBef>
              <a:buClr>
                <a:schemeClr val="accent1"/>
              </a:buClr>
              <a:buFont typeface="Arial" pitchFamily="34" charset="0"/>
              <a:buNone/>
              <a:defRPr sz="1600" b="1" kern="1200" baseline="0">
                <a:solidFill>
                  <a:schemeClr val="tx2"/>
                </a:solidFill>
                <a:latin typeface="+mn-lt"/>
                <a:ea typeface="+mn-ea"/>
                <a:cs typeface="+mn-cs"/>
              </a:defRPr>
            </a:lvl5pPr>
            <a:lvl6pPr marL="2286000" indent="0" algn="l" defTabSz="914400" rtl="0" eaLnBrk="1" latinLnBrk="0" hangingPunct="1">
              <a:spcBef>
                <a:spcPct val="20000"/>
              </a:spcBef>
              <a:buClr>
                <a:schemeClr val="accent1"/>
              </a:buClr>
              <a:buFont typeface="Arial" pitchFamily="34" charset="0"/>
              <a:buNone/>
              <a:defRPr sz="1600" b="1" kern="1200">
                <a:solidFill>
                  <a:schemeClr val="tx2"/>
                </a:solidFill>
                <a:latin typeface="+mn-lt"/>
                <a:ea typeface="+mn-ea"/>
                <a:cs typeface="+mn-cs"/>
              </a:defRPr>
            </a:lvl6pPr>
            <a:lvl7pPr marL="2743200" indent="0" algn="l" defTabSz="914400" rtl="0" eaLnBrk="1" latinLnBrk="0" hangingPunct="1">
              <a:spcBef>
                <a:spcPct val="20000"/>
              </a:spcBef>
              <a:buClr>
                <a:schemeClr val="accent1"/>
              </a:buClr>
              <a:buFont typeface="Arial" pitchFamily="34" charset="0"/>
              <a:buNone/>
              <a:defRPr sz="1600" b="1" kern="1200">
                <a:solidFill>
                  <a:schemeClr val="tx2"/>
                </a:solidFill>
                <a:latin typeface="+mn-lt"/>
                <a:ea typeface="+mn-ea"/>
                <a:cs typeface="+mn-cs"/>
              </a:defRPr>
            </a:lvl7pPr>
            <a:lvl8pPr marL="3200400" indent="0" algn="l" defTabSz="914400" rtl="0" eaLnBrk="1" latinLnBrk="0" hangingPunct="1">
              <a:spcBef>
                <a:spcPct val="20000"/>
              </a:spcBef>
              <a:buClr>
                <a:schemeClr val="accent1"/>
              </a:buClr>
              <a:buFont typeface="Arial" pitchFamily="34" charset="0"/>
              <a:buNone/>
              <a:defRPr sz="1600" b="1" kern="1200">
                <a:solidFill>
                  <a:schemeClr val="tx2"/>
                </a:solidFill>
                <a:latin typeface="+mn-lt"/>
                <a:ea typeface="+mn-ea"/>
                <a:cs typeface="+mn-cs"/>
              </a:defRPr>
            </a:lvl8pPr>
            <a:lvl9pPr marL="3657600" indent="0" algn="l" defTabSz="914400" rtl="0" eaLnBrk="1" latinLnBrk="0" hangingPunct="1">
              <a:spcBef>
                <a:spcPct val="20000"/>
              </a:spcBef>
              <a:buClr>
                <a:schemeClr val="accent1"/>
              </a:buClr>
              <a:buFont typeface="Arial" pitchFamily="34" charset="0"/>
              <a:buNone/>
              <a:defRPr sz="1600" b="1" kern="1200">
                <a:solidFill>
                  <a:schemeClr val="tx2"/>
                </a:solidFill>
                <a:latin typeface="+mn-lt"/>
                <a:ea typeface="+mn-ea"/>
                <a:cs typeface="+mn-cs"/>
              </a:defRPr>
            </a:lvl9pPr>
          </a:lstStyle>
          <a:p>
            <a:r>
              <a:rPr lang="en-US" sz="1800" i="1" dirty="0" smtClean="0">
                <a:latin typeface="+mn-lt"/>
              </a:rPr>
              <a:t>Data from World Bank</a:t>
            </a:r>
            <a:endParaRPr lang="en-US" sz="1800" i="1" dirty="0">
              <a:latin typeface="+mn-lt"/>
            </a:endParaRPr>
          </a:p>
        </p:txBody>
      </p:sp>
    </p:spTree>
    <p:extLst>
      <p:ext uri="{BB962C8B-B14F-4D97-AF65-F5344CB8AC3E}">
        <p14:creationId xmlns:p14="http://schemas.microsoft.com/office/powerpoint/2010/main" val="162362089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ABEnomic</a:t>
            </a:r>
            <a:r>
              <a:rPr lang="en-US" dirty="0" smtClean="0"/>
              <a:t> Monetary Policy</a:t>
            </a:r>
            <a:endParaRPr lang="en-US" dirty="0"/>
          </a:p>
        </p:txBody>
      </p:sp>
    </p:spTree>
    <p:extLst>
      <p:ext uri="{BB962C8B-B14F-4D97-AF65-F5344CB8AC3E}">
        <p14:creationId xmlns:p14="http://schemas.microsoft.com/office/powerpoint/2010/main" val="3399315430"/>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62000" y="5447187"/>
            <a:ext cx="7562152" cy="7361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765069" y="405183"/>
            <a:ext cx="6781800" cy="864893"/>
          </a:xfrm>
        </p:spPr>
        <p:txBody>
          <a:bodyPr>
            <a:normAutofit fontScale="90000"/>
          </a:bodyPr>
          <a:lstStyle/>
          <a:p>
            <a:r>
              <a:rPr lang="en-US" dirty="0" smtClean="0"/>
              <a:t>Quantitative Easing</a:t>
            </a:r>
            <a:endParaRPr lang="en-US" dirty="0"/>
          </a:p>
        </p:txBody>
      </p:sp>
      <p:pic>
        <p:nvPicPr>
          <p:cNvPr id="4" name="Picture 3"/>
          <p:cNvPicPr>
            <a:picLocks noChangeAspect="1"/>
          </p:cNvPicPr>
          <p:nvPr/>
        </p:nvPicPr>
        <p:blipFill rotWithShape="1">
          <a:blip r:embed="rId3"/>
          <a:srcRect l="14212"/>
          <a:stretch/>
        </p:blipFill>
        <p:spPr>
          <a:xfrm rot="5400000">
            <a:off x="5545941" y="980573"/>
            <a:ext cx="3227998" cy="2328421"/>
          </a:xfrm>
          <a:prstGeom prst="rect">
            <a:avLst/>
          </a:prstGeom>
        </p:spPr>
      </p:pic>
      <p:sp>
        <p:nvSpPr>
          <p:cNvPr id="8" name="Right Arrow 7"/>
          <p:cNvSpPr/>
          <p:nvPr/>
        </p:nvSpPr>
        <p:spPr>
          <a:xfrm>
            <a:off x="848614" y="5531543"/>
            <a:ext cx="588360" cy="551481"/>
          </a:xfrm>
          <a:prstGeom prst="rightArrow">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ectangle 9"/>
          <p:cNvSpPr/>
          <p:nvPr/>
        </p:nvSpPr>
        <p:spPr>
          <a:xfrm>
            <a:off x="1537228" y="5551999"/>
            <a:ext cx="6950944" cy="523220"/>
          </a:xfrm>
          <a:prstGeom prst="rect">
            <a:avLst/>
          </a:prstGeom>
        </p:spPr>
        <p:txBody>
          <a:bodyPr wrap="square">
            <a:spAutoFit/>
          </a:bodyPr>
          <a:lstStyle/>
          <a:p>
            <a:r>
              <a:rPr lang="en-US" sz="2800" dirty="0">
                <a:latin typeface="+mj-lt"/>
              </a:rPr>
              <a:t>D</a:t>
            </a:r>
            <a:r>
              <a:rPr lang="en-US" sz="2800" dirty="0" smtClean="0">
                <a:latin typeface="+mj-lt"/>
              </a:rPr>
              <a:t>ouble </a:t>
            </a:r>
            <a:r>
              <a:rPr lang="en-US" sz="2800" dirty="0">
                <a:latin typeface="+mj-lt"/>
              </a:rPr>
              <a:t>the monetary base by the end of 2014.</a:t>
            </a:r>
          </a:p>
        </p:txBody>
      </p:sp>
      <p:sp>
        <p:nvSpPr>
          <p:cNvPr id="12" name="Rectangle 11"/>
          <p:cNvSpPr/>
          <p:nvPr/>
        </p:nvSpPr>
        <p:spPr>
          <a:xfrm>
            <a:off x="761999" y="1334865"/>
            <a:ext cx="5233731" cy="3948027"/>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dirty="0"/>
          </a:p>
        </p:txBody>
      </p:sp>
      <p:sp>
        <p:nvSpPr>
          <p:cNvPr id="13" name="Title 1"/>
          <p:cNvSpPr txBox="1">
            <a:spLocks/>
          </p:cNvSpPr>
          <p:nvPr/>
        </p:nvSpPr>
        <p:spPr>
          <a:xfrm>
            <a:off x="765069" y="2910472"/>
            <a:ext cx="2560022" cy="935845"/>
          </a:xfrm>
          <a:prstGeom prst="rect">
            <a:avLst/>
          </a:prstGeom>
        </p:spPr>
        <p:txBody>
          <a:bodyPr vert="horz" lIns="91440" tIns="45720" rIns="91440" bIns="45720" rtlCol="0" anchor="b" anchorCtr="0">
            <a:normAutofit fontScale="97500"/>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US" sz="2400" b="1" dirty="0" smtClean="0">
              <a:solidFill>
                <a:schemeClr val="bg1"/>
              </a:solidFill>
              <a:latin typeface="+mn-lt"/>
            </a:endParaRPr>
          </a:p>
          <a:p>
            <a:pPr algn="ctr"/>
            <a:endParaRPr lang="en-US" sz="2400" b="1" dirty="0">
              <a:solidFill>
                <a:schemeClr val="bg1"/>
              </a:solidFill>
              <a:latin typeface="+mn-lt"/>
            </a:endParaRPr>
          </a:p>
        </p:txBody>
      </p:sp>
      <p:sp>
        <p:nvSpPr>
          <p:cNvPr id="14" name="Title 1"/>
          <p:cNvSpPr txBox="1">
            <a:spLocks/>
          </p:cNvSpPr>
          <p:nvPr/>
        </p:nvSpPr>
        <p:spPr>
          <a:xfrm>
            <a:off x="3243565" y="2442549"/>
            <a:ext cx="2560022" cy="935845"/>
          </a:xfrm>
          <a:prstGeom prst="rect">
            <a:avLst/>
          </a:prstGeom>
        </p:spPr>
        <p:txBody>
          <a:bodyPr vert="horz" lIns="91440" tIns="45720" rIns="91440" bIns="45720" rtlCol="0" anchor="b" anchorCtr="0">
            <a:normAutofit fontScale="97500"/>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US" sz="2400" b="1" dirty="0" smtClean="0">
              <a:solidFill>
                <a:schemeClr val="bg1"/>
              </a:solidFill>
              <a:latin typeface="+mn-lt"/>
            </a:endParaRPr>
          </a:p>
          <a:p>
            <a:pPr algn="ctr"/>
            <a:endParaRPr lang="en-US" sz="2400" b="1" dirty="0">
              <a:solidFill>
                <a:schemeClr val="bg1"/>
              </a:solidFill>
              <a:latin typeface="+mn-lt"/>
            </a:endParaRPr>
          </a:p>
          <a:p>
            <a:pPr algn="ctr"/>
            <a:endParaRPr lang="en-US" sz="2400" b="1" dirty="0">
              <a:solidFill>
                <a:schemeClr val="bg1"/>
              </a:solidFill>
              <a:latin typeface="+mn-lt"/>
            </a:endParaRPr>
          </a:p>
        </p:txBody>
      </p:sp>
      <p:sp>
        <p:nvSpPr>
          <p:cNvPr id="15" name="Title 1"/>
          <p:cNvSpPr txBox="1">
            <a:spLocks/>
          </p:cNvSpPr>
          <p:nvPr/>
        </p:nvSpPr>
        <p:spPr>
          <a:xfrm>
            <a:off x="3243565" y="2249340"/>
            <a:ext cx="2560022" cy="935845"/>
          </a:xfrm>
          <a:prstGeom prst="rect">
            <a:avLst/>
          </a:prstGeom>
        </p:spPr>
        <p:txBody>
          <a:bodyPr vert="horz" lIns="91440" tIns="45720" rIns="91440" bIns="45720" rtlCol="0" anchor="b" anchorCtr="0">
            <a:normAutofit fontScale="97500"/>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US" sz="2400" b="1" dirty="0" smtClean="0">
              <a:solidFill>
                <a:schemeClr val="bg1"/>
              </a:solidFill>
              <a:latin typeface="+mn-lt"/>
            </a:endParaRPr>
          </a:p>
          <a:p>
            <a:pPr algn="ctr"/>
            <a:endParaRPr lang="en-US" sz="2400" b="1" dirty="0">
              <a:solidFill>
                <a:schemeClr val="bg1"/>
              </a:solidFill>
              <a:latin typeface="+mn-lt"/>
            </a:endParaRPr>
          </a:p>
          <a:p>
            <a:pPr algn="ctr"/>
            <a:endParaRPr lang="en-US" sz="2400" b="1" dirty="0" smtClean="0">
              <a:solidFill>
                <a:schemeClr val="bg1"/>
              </a:solidFill>
              <a:latin typeface="+mn-lt"/>
            </a:endParaRPr>
          </a:p>
        </p:txBody>
      </p:sp>
      <p:sp>
        <p:nvSpPr>
          <p:cNvPr id="16" name="Title 1"/>
          <p:cNvSpPr txBox="1">
            <a:spLocks/>
          </p:cNvSpPr>
          <p:nvPr/>
        </p:nvSpPr>
        <p:spPr>
          <a:xfrm>
            <a:off x="3243565" y="2937195"/>
            <a:ext cx="2560022" cy="935845"/>
          </a:xfrm>
          <a:prstGeom prst="rect">
            <a:avLst/>
          </a:prstGeom>
        </p:spPr>
        <p:txBody>
          <a:bodyPr vert="horz" lIns="91440" tIns="45720" rIns="91440" bIns="45720" rtlCol="0" anchor="b" anchorCtr="0">
            <a:normAutofit fontScale="97500"/>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US" sz="2400" b="1" dirty="0" smtClean="0">
              <a:solidFill>
                <a:schemeClr val="bg1"/>
              </a:solidFill>
              <a:latin typeface="+mn-lt"/>
            </a:endParaRPr>
          </a:p>
          <a:p>
            <a:pPr algn="ctr"/>
            <a:endParaRPr lang="en-US" sz="2400" b="1" dirty="0">
              <a:solidFill>
                <a:schemeClr val="bg1"/>
              </a:solidFill>
              <a:latin typeface="+mn-lt"/>
            </a:endParaRPr>
          </a:p>
          <a:p>
            <a:pPr algn="ctr"/>
            <a:endParaRPr lang="en-US" sz="2400" b="1" dirty="0" smtClean="0">
              <a:solidFill>
                <a:schemeClr val="bg1"/>
              </a:solidFill>
              <a:latin typeface="+mn-lt"/>
            </a:endParaRPr>
          </a:p>
          <a:p>
            <a:pPr algn="ctr"/>
            <a:endParaRPr lang="en-US" sz="2400" b="1" dirty="0">
              <a:solidFill>
                <a:schemeClr val="bg1"/>
              </a:solidFill>
              <a:latin typeface="+mn-lt"/>
            </a:endParaRPr>
          </a:p>
          <a:p>
            <a:pPr algn="ctr"/>
            <a:endParaRPr lang="en-US" sz="2400" b="1" dirty="0" smtClean="0">
              <a:solidFill>
                <a:schemeClr val="bg1"/>
              </a:solidFill>
              <a:latin typeface="+mn-lt"/>
            </a:endParaRPr>
          </a:p>
        </p:txBody>
      </p:sp>
      <p:sp>
        <p:nvSpPr>
          <p:cNvPr id="17" name="Title 1"/>
          <p:cNvSpPr txBox="1">
            <a:spLocks/>
          </p:cNvSpPr>
          <p:nvPr/>
        </p:nvSpPr>
        <p:spPr>
          <a:xfrm>
            <a:off x="3243565" y="3853658"/>
            <a:ext cx="2560022" cy="935845"/>
          </a:xfrm>
          <a:prstGeom prst="rect">
            <a:avLst/>
          </a:prstGeom>
        </p:spPr>
        <p:txBody>
          <a:bodyPr vert="horz" lIns="91440" tIns="45720" rIns="91440" bIns="45720" rtlCol="0" anchor="b" anchorCtr="0">
            <a:normAutofit fontScale="97500"/>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US" sz="2400" b="1" dirty="0" smtClean="0">
              <a:solidFill>
                <a:schemeClr val="bg1"/>
              </a:solidFill>
              <a:latin typeface="+mn-lt"/>
            </a:endParaRPr>
          </a:p>
          <a:p>
            <a:pPr algn="ctr"/>
            <a:endParaRPr lang="en-US" sz="2400" b="1" dirty="0">
              <a:solidFill>
                <a:schemeClr val="bg1"/>
              </a:solidFill>
              <a:latin typeface="+mn-lt"/>
            </a:endParaRPr>
          </a:p>
          <a:p>
            <a:pPr algn="ctr"/>
            <a:endParaRPr lang="en-US" sz="2400" b="1" dirty="0">
              <a:solidFill>
                <a:schemeClr val="bg1"/>
              </a:solidFill>
              <a:latin typeface="+mn-lt"/>
            </a:endParaRPr>
          </a:p>
        </p:txBody>
      </p:sp>
      <p:sp>
        <p:nvSpPr>
          <p:cNvPr id="21" name="TextBox 20"/>
          <p:cNvSpPr txBox="1"/>
          <p:nvPr/>
        </p:nvSpPr>
        <p:spPr>
          <a:xfrm>
            <a:off x="1253175" y="1621020"/>
            <a:ext cx="4160541" cy="4031873"/>
          </a:xfrm>
          <a:prstGeom prst="rect">
            <a:avLst/>
          </a:prstGeom>
          <a:noFill/>
        </p:spPr>
        <p:txBody>
          <a:bodyPr wrap="square" rtlCol="0">
            <a:spAutoFit/>
          </a:bodyPr>
          <a:lstStyle/>
          <a:p>
            <a:r>
              <a:rPr lang="en-US" sz="3200" dirty="0" smtClean="0">
                <a:solidFill>
                  <a:srgbClr val="FFFFFF"/>
                </a:solidFill>
                <a:latin typeface="+mj-lt"/>
              </a:rPr>
              <a:t>Aggressive buying of assets</a:t>
            </a:r>
          </a:p>
          <a:p>
            <a:pPr marL="285750" indent="-285750">
              <a:buFontTx/>
              <a:buChar char="-"/>
            </a:pPr>
            <a:r>
              <a:rPr lang="en-US" sz="3200" dirty="0" smtClean="0">
                <a:solidFill>
                  <a:srgbClr val="FFFFFF"/>
                </a:solidFill>
                <a:latin typeface="+mj-lt"/>
              </a:rPr>
              <a:t>Govt. Bonds</a:t>
            </a:r>
          </a:p>
          <a:p>
            <a:r>
              <a:rPr lang="en-US" sz="3200" dirty="0">
                <a:solidFill>
                  <a:srgbClr val="FFFFFF"/>
                </a:solidFill>
                <a:latin typeface="+mj-lt"/>
              </a:rPr>
              <a:t>	*</a:t>
            </a:r>
            <a:r>
              <a:rPr lang="en-US" sz="3200" dirty="0" smtClean="0">
                <a:solidFill>
                  <a:srgbClr val="FFFFFF"/>
                </a:solidFill>
                <a:latin typeface="+mj-lt"/>
              </a:rPr>
              <a:t> Short-Term</a:t>
            </a:r>
          </a:p>
          <a:p>
            <a:r>
              <a:rPr lang="en-US" sz="3200" dirty="0">
                <a:solidFill>
                  <a:srgbClr val="FFFFFF"/>
                </a:solidFill>
                <a:latin typeface="+mj-lt"/>
              </a:rPr>
              <a:t>	*</a:t>
            </a:r>
            <a:r>
              <a:rPr lang="en-US" sz="3200" dirty="0" smtClean="0">
                <a:solidFill>
                  <a:srgbClr val="FFFFFF"/>
                </a:solidFill>
                <a:latin typeface="+mj-lt"/>
              </a:rPr>
              <a:t> Lo</a:t>
            </a:r>
            <a:r>
              <a:rPr lang="en-US" sz="3200" b="1" dirty="0" smtClean="0">
                <a:solidFill>
                  <a:srgbClr val="FFFFFF"/>
                </a:solidFill>
                <a:latin typeface="+mj-lt"/>
              </a:rPr>
              <a:t>ng-Term</a:t>
            </a:r>
          </a:p>
          <a:p>
            <a:pPr marL="285750" indent="-285750">
              <a:buFontTx/>
              <a:buChar char="-"/>
            </a:pPr>
            <a:r>
              <a:rPr lang="en-US" sz="3200" dirty="0" smtClean="0">
                <a:solidFill>
                  <a:srgbClr val="FFFFFF"/>
                </a:solidFill>
                <a:latin typeface="+mj-lt"/>
              </a:rPr>
              <a:t>ETFs</a:t>
            </a:r>
          </a:p>
          <a:p>
            <a:pPr marL="285750" indent="-285750">
              <a:buFontTx/>
              <a:buChar char="-"/>
            </a:pPr>
            <a:r>
              <a:rPr lang="en-US" sz="3200" dirty="0">
                <a:solidFill>
                  <a:srgbClr val="FFFFFF"/>
                </a:solidFill>
                <a:latin typeface="+mj-lt"/>
              </a:rPr>
              <a:t>e</a:t>
            </a:r>
            <a:r>
              <a:rPr lang="en-US" sz="3200" dirty="0" smtClean="0">
                <a:solidFill>
                  <a:srgbClr val="FFFFFF"/>
                </a:solidFill>
                <a:latin typeface="+mj-lt"/>
              </a:rPr>
              <a:t>tc.</a:t>
            </a:r>
          </a:p>
          <a:p>
            <a:pPr marL="285750" indent="-285750">
              <a:buFontTx/>
              <a:buChar char="-"/>
            </a:pPr>
            <a:endParaRPr lang="en-US" sz="3200" b="1" dirty="0">
              <a:solidFill>
                <a:srgbClr val="FFFFFF"/>
              </a:solidFill>
              <a:latin typeface="+mj-lt"/>
            </a:endParaRPr>
          </a:p>
        </p:txBody>
      </p:sp>
      <p:pic>
        <p:nvPicPr>
          <p:cNvPr id="6" name="Picture 5"/>
          <p:cNvPicPr>
            <a:picLocks noChangeAspect="1"/>
          </p:cNvPicPr>
          <p:nvPr/>
        </p:nvPicPr>
        <p:blipFill>
          <a:blip r:embed="rId4"/>
          <a:stretch>
            <a:fillRect/>
          </a:stretch>
        </p:blipFill>
        <p:spPr>
          <a:xfrm>
            <a:off x="5995729" y="3524928"/>
            <a:ext cx="2328422" cy="1770664"/>
          </a:xfrm>
          <a:prstGeom prst="rect">
            <a:avLst/>
          </a:prstGeom>
        </p:spPr>
      </p:pic>
    </p:spTree>
    <p:extLst>
      <p:ext uri="{BB962C8B-B14F-4D97-AF65-F5344CB8AC3E}">
        <p14:creationId xmlns:p14="http://schemas.microsoft.com/office/powerpoint/2010/main" val="4034289460"/>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Impact on Japanese yen</a:t>
            </a:r>
            <a:endParaRPr lang="en-US" dirty="0"/>
          </a:p>
        </p:txBody>
      </p:sp>
    </p:spTree>
    <p:extLst>
      <p:ext uri="{BB962C8B-B14F-4D97-AF65-F5344CB8AC3E}">
        <p14:creationId xmlns:p14="http://schemas.microsoft.com/office/powerpoint/2010/main" val="7489501"/>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5724128" y="489742"/>
            <a:ext cx="2578497" cy="5557838"/>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516291" y="484977"/>
            <a:ext cx="1222375" cy="823914"/>
          </a:xfrm>
        </p:spPr>
        <p:txBody>
          <a:bodyPr>
            <a:normAutofit fontScale="90000"/>
          </a:bodyPr>
          <a:lstStyle/>
          <a:p>
            <a:r>
              <a:rPr lang="en-US" dirty="0" smtClean="0">
                <a:solidFill>
                  <a:srgbClr val="000000"/>
                </a:solidFill>
              </a:rPr>
              <a:t>QE</a:t>
            </a:r>
            <a:endParaRPr lang="en-US" dirty="0">
              <a:solidFill>
                <a:srgbClr val="000000"/>
              </a:solidFill>
            </a:endParaRPr>
          </a:p>
        </p:txBody>
      </p:sp>
      <p:sp>
        <p:nvSpPr>
          <p:cNvPr id="3" name="Right Arrow 2"/>
          <p:cNvSpPr/>
          <p:nvPr/>
        </p:nvSpPr>
        <p:spPr>
          <a:xfrm rot="5400000">
            <a:off x="6700440" y="1237456"/>
            <a:ext cx="506414" cy="585786"/>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itle 1"/>
          <p:cNvSpPr txBox="1">
            <a:spLocks/>
          </p:cNvSpPr>
          <p:nvPr/>
        </p:nvSpPr>
        <p:spPr>
          <a:xfrm>
            <a:off x="5984875" y="1836737"/>
            <a:ext cx="1555750" cy="1044575"/>
          </a:xfrm>
          <a:prstGeom prst="rect">
            <a:avLst/>
          </a:prstGeom>
        </p:spPr>
        <p:txBody>
          <a:bodyPr vert="horz" lIns="91440" tIns="45720" rIns="91440" bIns="45720" rtlCol="0" anchor="b" anchorCtr="0">
            <a:normAutofit fontScale="70000" lnSpcReduction="20000"/>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smtClean="0">
                <a:solidFill>
                  <a:srgbClr val="000000"/>
                </a:solidFill>
              </a:rPr>
              <a:t>Supply </a:t>
            </a:r>
          </a:p>
          <a:p>
            <a:r>
              <a:rPr lang="en-US" dirty="0" smtClean="0">
                <a:solidFill>
                  <a:srgbClr val="000000"/>
                </a:solidFill>
              </a:rPr>
              <a:t>of Yen </a:t>
            </a:r>
            <a:endParaRPr lang="en-US" dirty="0">
              <a:solidFill>
                <a:srgbClr val="000000"/>
              </a:solidFill>
            </a:endParaRPr>
          </a:p>
        </p:txBody>
      </p:sp>
      <p:sp>
        <p:nvSpPr>
          <p:cNvPr id="5" name="Up Arrow 4"/>
          <p:cNvSpPr/>
          <p:nvPr/>
        </p:nvSpPr>
        <p:spPr>
          <a:xfrm>
            <a:off x="7493397" y="1905000"/>
            <a:ext cx="508000" cy="762000"/>
          </a:xfrm>
          <a:prstGeom prst="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7" name="Right Arrow 6"/>
          <p:cNvSpPr/>
          <p:nvPr/>
        </p:nvSpPr>
        <p:spPr>
          <a:xfrm rot="5400000">
            <a:off x="6620273" y="2880519"/>
            <a:ext cx="666750" cy="585786"/>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1"/>
          <p:cNvSpPr txBox="1">
            <a:spLocks/>
          </p:cNvSpPr>
          <p:nvPr/>
        </p:nvSpPr>
        <p:spPr>
          <a:xfrm>
            <a:off x="5524500" y="3225798"/>
            <a:ext cx="2556669" cy="1274763"/>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ct val="80000"/>
              </a:lnSpc>
            </a:pPr>
            <a:r>
              <a:rPr lang="en-US" sz="3600" dirty="0" smtClean="0">
                <a:solidFill>
                  <a:srgbClr val="000000"/>
                </a:solidFill>
              </a:rPr>
              <a:t>Domestic</a:t>
            </a:r>
          </a:p>
          <a:p>
            <a:pPr algn="ctr">
              <a:lnSpc>
                <a:spcPct val="80000"/>
              </a:lnSpc>
            </a:pPr>
            <a:r>
              <a:rPr lang="en-US" sz="3600" dirty="0" smtClean="0">
                <a:solidFill>
                  <a:srgbClr val="000000"/>
                </a:solidFill>
              </a:rPr>
              <a:t>Price Level</a:t>
            </a:r>
            <a:endParaRPr lang="en-US" sz="3600" dirty="0">
              <a:solidFill>
                <a:srgbClr val="000000"/>
              </a:solidFill>
            </a:endParaRPr>
          </a:p>
        </p:txBody>
      </p:sp>
      <p:sp>
        <p:nvSpPr>
          <p:cNvPr id="9" name="Up Arrow 8"/>
          <p:cNvSpPr/>
          <p:nvPr/>
        </p:nvSpPr>
        <p:spPr>
          <a:xfrm>
            <a:off x="7747000" y="3581400"/>
            <a:ext cx="508000" cy="762000"/>
          </a:xfrm>
          <a:prstGeom prst="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 name="Right Arrow 9"/>
          <p:cNvSpPr/>
          <p:nvPr/>
        </p:nvSpPr>
        <p:spPr>
          <a:xfrm rot="5400000">
            <a:off x="6648054" y="4481513"/>
            <a:ext cx="579438" cy="585786"/>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itle 1"/>
          <p:cNvSpPr txBox="1">
            <a:spLocks/>
          </p:cNvSpPr>
          <p:nvPr/>
        </p:nvSpPr>
        <p:spPr>
          <a:xfrm>
            <a:off x="5698331" y="4764087"/>
            <a:ext cx="2556669" cy="1274763"/>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ct val="80000"/>
              </a:lnSpc>
            </a:pPr>
            <a:r>
              <a:rPr lang="en-US" sz="3600" dirty="0" smtClean="0">
                <a:solidFill>
                  <a:srgbClr val="000000"/>
                </a:solidFill>
              </a:rPr>
              <a:t>Yen</a:t>
            </a:r>
          </a:p>
          <a:p>
            <a:pPr algn="ctr">
              <a:lnSpc>
                <a:spcPct val="80000"/>
              </a:lnSpc>
            </a:pPr>
            <a:r>
              <a:rPr lang="en-US" sz="3600" dirty="0" smtClean="0">
                <a:solidFill>
                  <a:srgbClr val="000000"/>
                </a:solidFill>
              </a:rPr>
              <a:t>Depreciates</a:t>
            </a:r>
            <a:endParaRPr lang="en-US" sz="3600" dirty="0">
              <a:solidFill>
                <a:srgbClr val="000000"/>
              </a:solidFill>
            </a:endParaRPr>
          </a:p>
        </p:txBody>
      </p:sp>
      <p:pic>
        <p:nvPicPr>
          <p:cNvPr id="15" name="Picture 14"/>
          <p:cNvPicPr>
            <a:picLocks noChangeAspect="1"/>
          </p:cNvPicPr>
          <p:nvPr/>
        </p:nvPicPr>
        <p:blipFill rotWithShape="1">
          <a:blip r:embed="rId3"/>
          <a:srcRect l="6250" t="40402"/>
          <a:stretch/>
        </p:blipFill>
        <p:spPr>
          <a:xfrm>
            <a:off x="793750" y="4048125"/>
            <a:ext cx="4762500" cy="2020886"/>
          </a:xfrm>
          <a:prstGeom prst="rect">
            <a:avLst/>
          </a:prstGeom>
        </p:spPr>
      </p:pic>
      <p:sp>
        <p:nvSpPr>
          <p:cNvPr id="17" name="Rectangle 16"/>
          <p:cNvSpPr/>
          <p:nvPr/>
        </p:nvSpPr>
        <p:spPr>
          <a:xfrm>
            <a:off x="793750" y="1524790"/>
            <a:ext cx="4762500" cy="2364287"/>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8" name="Title 1"/>
          <p:cNvSpPr txBox="1">
            <a:spLocks/>
          </p:cNvSpPr>
          <p:nvPr/>
        </p:nvSpPr>
        <p:spPr>
          <a:xfrm>
            <a:off x="762000" y="623091"/>
            <a:ext cx="5914630" cy="901699"/>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6000" dirty="0" smtClean="0"/>
              <a:t>Money and PPP </a:t>
            </a:r>
          </a:p>
        </p:txBody>
      </p:sp>
      <p:sp>
        <p:nvSpPr>
          <p:cNvPr id="19" name="Title 1"/>
          <p:cNvSpPr txBox="1">
            <a:spLocks/>
          </p:cNvSpPr>
          <p:nvPr/>
        </p:nvSpPr>
        <p:spPr>
          <a:xfrm>
            <a:off x="523875" y="2321715"/>
            <a:ext cx="5914630" cy="901699"/>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50000"/>
              </a:lnSpc>
            </a:pPr>
            <a:r>
              <a:rPr lang="en-US" sz="3400" dirty="0" smtClean="0">
                <a:solidFill>
                  <a:srgbClr val="FFFFFF"/>
                </a:solidFill>
              </a:rPr>
              <a:t>		</a:t>
            </a:r>
            <a:r>
              <a:rPr lang="en-US" sz="3400" dirty="0" smtClean="0">
                <a:solidFill>
                  <a:schemeClr val="tx1"/>
                </a:solidFill>
              </a:rPr>
              <a:t>e = P/P</a:t>
            </a:r>
            <a:r>
              <a:rPr lang="en-US" sz="3400" baseline="-25000" dirty="0" smtClean="0">
                <a:solidFill>
                  <a:schemeClr val="tx1"/>
                </a:solidFill>
              </a:rPr>
              <a:t>f</a:t>
            </a:r>
            <a:r>
              <a:rPr lang="en-US" sz="3400" dirty="0" smtClean="0">
                <a:solidFill>
                  <a:schemeClr val="tx1"/>
                </a:solidFill>
              </a:rPr>
              <a:t> </a:t>
            </a:r>
          </a:p>
          <a:p>
            <a:pPr>
              <a:lnSpc>
                <a:spcPct val="150000"/>
              </a:lnSpc>
            </a:pPr>
            <a:r>
              <a:rPr lang="en-US" sz="3400" dirty="0">
                <a:solidFill>
                  <a:schemeClr val="tx1"/>
                </a:solidFill>
              </a:rPr>
              <a:t> </a:t>
            </a:r>
            <a:r>
              <a:rPr lang="en-US" sz="3400" dirty="0" smtClean="0">
                <a:solidFill>
                  <a:schemeClr val="tx1"/>
                </a:solidFill>
              </a:rPr>
              <a:t>  =  ( M</a:t>
            </a:r>
            <a:r>
              <a:rPr lang="en-US" sz="3400" baseline="30000" dirty="0" smtClean="0">
                <a:solidFill>
                  <a:schemeClr val="tx1"/>
                </a:solidFill>
              </a:rPr>
              <a:t>S</a:t>
            </a:r>
            <a:r>
              <a:rPr lang="en-US" sz="3400" dirty="0" smtClean="0">
                <a:solidFill>
                  <a:schemeClr val="tx1"/>
                </a:solidFill>
              </a:rPr>
              <a:t>/</a:t>
            </a:r>
            <a:r>
              <a:rPr lang="en-US" sz="3400" dirty="0" err="1" smtClean="0">
                <a:solidFill>
                  <a:schemeClr val="tx1"/>
                </a:solidFill>
              </a:rPr>
              <a:t>M</a:t>
            </a:r>
            <a:r>
              <a:rPr lang="en-US" sz="3400" baseline="30000" dirty="0" err="1" smtClean="0">
                <a:solidFill>
                  <a:schemeClr val="tx1"/>
                </a:solidFill>
              </a:rPr>
              <a:t>S</a:t>
            </a:r>
            <a:r>
              <a:rPr lang="en-US" sz="3400" baseline="-25000" dirty="0" err="1">
                <a:solidFill>
                  <a:schemeClr val="tx1"/>
                </a:solidFill>
              </a:rPr>
              <a:t>f</a:t>
            </a:r>
            <a:r>
              <a:rPr lang="en-US" sz="3400" baseline="-25000" dirty="0" smtClean="0">
                <a:solidFill>
                  <a:schemeClr val="tx1"/>
                </a:solidFill>
              </a:rPr>
              <a:t> </a:t>
            </a:r>
            <a:r>
              <a:rPr lang="en-US" sz="3400" dirty="0" smtClean="0">
                <a:solidFill>
                  <a:schemeClr val="tx1"/>
                </a:solidFill>
              </a:rPr>
              <a:t>) * ( k</a:t>
            </a:r>
            <a:r>
              <a:rPr lang="en-US" sz="3400" baseline="-25000" dirty="0" smtClean="0">
                <a:solidFill>
                  <a:schemeClr val="tx1"/>
                </a:solidFill>
              </a:rPr>
              <a:t>f</a:t>
            </a:r>
            <a:r>
              <a:rPr lang="en-US" sz="3400" dirty="0" smtClean="0">
                <a:solidFill>
                  <a:schemeClr val="tx1"/>
                </a:solidFill>
              </a:rPr>
              <a:t>/k ) * ( Y</a:t>
            </a:r>
            <a:r>
              <a:rPr lang="en-US" sz="3400" baseline="-25000" dirty="0" smtClean="0">
                <a:solidFill>
                  <a:schemeClr val="tx1"/>
                </a:solidFill>
              </a:rPr>
              <a:t>f</a:t>
            </a:r>
            <a:r>
              <a:rPr lang="en-US" sz="3400" dirty="0" smtClean="0">
                <a:solidFill>
                  <a:schemeClr val="tx1"/>
                </a:solidFill>
              </a:rPr>
              <a:t>/Y ) </a:t>
            </a:r>
          </a:p>
        </p:txBody>
      </p:sp>
      <p:sp>
        <p:nvSpPr>
          <p:cNvPr id="20" name="TextBox 19"/>
          <p:cNvSpPr txBox="1"/>
          <p:nvPr/>
        </p:nvSpPr>
        <p:spPr>
          <a:xfrm>
            <a:off x="777875" y="3427412"/>
            <a:ext cx="4930378" cy="461665"/>
          </a:xfrm>
          <a:prstGeom prst="rect">
            <a:avLst/>
          </a:prstGeom>
          <a:noFill/>
        </p:spPr>
        <p:txBody>
          <a:bodyPr wrap="square" rtlCol="0">
            <a:spAutoFit/>
          </a:bodyPr>
          <a:lstStyle/>
          <a:p>
            <a:r>
              <a:rPr lang="en-US" sz="2400" dirty="0" smtClean="0">
                <a:latin typeface="+mj-lt"/>
              </a:rPr>
              <a:t>e = Yens per a unit of foreign currency</a:t>
            </a:r>
            <a:endParaRPr lang="en-US" sz="2400" dirty="0">
              <a:latin typeface="+mj-lt"/>
            </a:endParaRPr>
          </a:p>
        </p:txBody>
      </p:sp>
    </p:spTree>
    <p:extLst>
      <p:ext uri="{BB962C8B-B14F-4D97-AF65-F5344CB8AC3E}">
        <p14:creationId xmlns:p14="http://schemas.microsoft.com/office/powerpoint/2010/main" val="3654156255"/>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Empirical data</a:t>
            </a:r>
            <a:endParaRPr lang="en-US" dirty="0"/>
          </a:p>
        </p:txBody>
      </p:sp>
      <p:sp>
        <p:nvSpPr>
          <p:cNvPr id="3" name="Text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290830931"/>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5318125"/>
            <a:ext cx="6781800" cy="901699"/>
          </a:xfrm>
        </p:spPr>
        <p:txBody>
          <a:bodyPr>
            <a:normAutofit fontScale="90000"/>
          </a:bodyPr>
          <a:lstStyle/>
          <a:p>
            <a:r>
              <a:rPr lang="en-US" dirty="0" smtClean="0"/>
              <a:t>Japan’s Trading Partners</a:t>
            </a:r>
            <a:endParaRPr lang="en-US" dirty="0"/>
          </a:p>
        </p:txBody>
      </p:sp>
      <p:sp>
        <p:nvSpPr>
          <p:cNvPr id="3" name="Text Placeholder 2"/>
          <p:cNvSpPr>
            <a:spLocks noGrp="1"/>
          </p:cNvSpPr>
          <p:nvPr>
            <p:ph type="body" idx="1"/>
          </p:nvPr>
        </p:nvSpPr>
        <p:spPr/>
        <p:txBody>
          <a:bodyPr/>
          <a:lstStyle/>
          <a:p>
            <a:r>
              <a:rPr lang="en-US" dirty="0" smtClean="0"/>
              <a:t>Exports</a:t>
            </a:r>
            <a:endParaRPr lang="en-US" dirty="0"/>
          </a:p>
        </p:txBody>
      </p:sp>
      <p:sp>
        <p:nvSpPr>
          <p:cNvPr id="5" name="Text Placeholder 4"/>
          <p:cNvSpPr>
            <a:spLocks noGrp="1"/>
          </p:cNvSpPr>
          <p:nvPr>
            <p:ph type="body" sz="quarter" idx="3"/>
          </p:nvPr>
        </p:nvSpPr>
        <p:spPr/>
        <p:txBody>
          <a:bodyPr/>
          <a:lstStyle/>
          <a:p>
            <a:r>
              <a:rPr lang="en-US" dirty="0" smtClean="0"/>
              <a:t>Imports</a:t>
            </a:r>
            <a:endParaRPr lang="en-US" dirty="0"/>
          </a:p>
        </p:txBody>
      </p:sp>
      <p:graphicFrame>
        <p:nvGraphicFramePr>
          <p:cNvPr id="9" name="Content Placeholder 8"/>
          <p:cNvGraphicFramePr>
            <a:graphicFrameLocks noGrp="1"/>
          </p:cNvGraphicFramePr>
          <p:nvPr>
            <p:ph sz="quarter" idx="4"/>
            <p:extLst>
              <p:ext uri="{D42A27DB-BD31-4B8C-83A1-F6EECF244321}">
                <p14:modId xmlns:p14="http://schemas.microsoft.com/office/powerpoint/2010/main" val="194818254"/>
              </p:ext>
            </p:extLst>
          </p:nvPr>
        </p:nvGraphicFramePr>
        <p:xfrm>
          <a:off x="4073524" y="979487"/>
          <a:ext cx="5197476" cy="417988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Content Placeholder 4"/>
          <p:cNvGraphicFramePr>
            <a:graphicFrameLocks noGrp="1"/>
          </p:cNvGraphicFramePr>
          <p:nvPr>
            <p:ph sz="half" idx="1"/>
            <p:extLst>
              <p:ext uri="{D42A27DB-BD31-4B8C-83A1-F6EECF244321}">
                <p14:modId xmlns:p14="http://schemas.microsoft.com/office/powerpoint/2010/main" val="1106206429"/>
              </p:ext>
            </p:extLst>
          </p:nvPr>
        </p:nvGraphicFramePr>
        <p:xfrm>
          <a:off x="0" y="1329265"/>
          <a:ext cx="4876800" cy="3941236"/>
        </p:xfrm>
        <a:graphic>
          <a:graphicData uri="http://schemas.openxmlformats.org/drawingml/2006/chart">
            <c:chart xmlns:c="http://schemas.openxmlformats.org/drawingml/2006/chart" xmlns:r="http://schemas.openxmlformats.org/officeDocument/2006/relationships" r:id="rId4"/>
          </a:graphicData>
        </a:graphic>
      </p:graphicFrame>
      <p:sp>
        <p:nvSpPr>
          <p:cNvPr id="13" name="Text Placeholder 2"/>
          <p:cNvSpPr txBox="1">
            <a:spLocks/>
          </p:cNvSpPr>
          <p:nvPr/>
        </p:nvSpPr>
        <p:spPr>
          <a:xfrm>
            <a:off x="758952" y="5651499"/>
            <a:ext cx="6858000" cy="914400"/>
          </a:xfrm>
          <a:prstGeom prst="rect">
            <a:avLst/>
          </a:prstGeom>
        </p:spPr>
        <p:txBody>
          <a:bodyPr vert="horz" lIns="91440" tIns="45720" rIns="91440" bIns="45720" rtlCol="0" anchor="b" anchorCtr="0">
            <a:normAutofit/>
          </a:bodyPr>
          <a:lstStyle>
            <a:lvl1pPr marL="0" indent="0" algn="l" defTabSz="914400" rtl="0" eaLnBrk="1" latinLnBrk="0" hangingPunct="1">
              <a:spcBef>
                <a:spcPct val="20000"/>
              </a:spcBef>
              <a:buClr>
                <a:schemeClr val="accent1"/>
              </a:buClr>
              <a:buFont typeface="Arial" pitchFamily="34" charset="0"/>
              <a:buNone/>
              <a:defRPr sz="2800" b="0" kern="1200">
                <a:solidFill>
                  <a:schemeClr val="tx2"/>
                </a:solidFill>
                <a:latin typeface="+mj-lt"/>
                <a:ea typeface="+mn-ea"/>
                <a:cs typeface="+mn-cs"/>
              </a:defRPr>
            </a:lvl1pPr>
            <a:lvl2pPr marL="457200" indent="0" algn="l" defTabSz="914400" rtl="0" eaLnBrk="1" latinLnBrk="0" hangingPunct="1">
              <a:spcBef>
                <a:spcPct val="20000"/>
              </a:spcBef>
              <a:buClr>
                <a:schemeClr val="accent1"/>
              </a:buClr>
              <a:buFont typeface="Arial" pitchFamily="34" charset="0"/>
              <a:buNone/>
              <a:defRPr sz="2000" b="1" kern="1200">
                <a:solidFill>
                  <a:schemeClr val="tx2"/>
                </a:solidFill>
                <a:latin typeface="+mn-lt"/>
                <a:ea typeface="+mn-ea"/>
                <a:cs typeface="+mn-cs"/>
              </a:defRPr>
            </a:lvl2pPr>
            <a:lvl3pPr marL="914400" indent="0" algn="l" defTabSz="914400" rtl="0" eaLnBrk="1" latinLnBrk="0" hangingPunct="1">
              <a:spcBef>
                <a:spcPct val="20000"/>
              </a:spcBef>
              <a:buClr>
                <a:schemeClr val="accent1"/>
              </a:buClr>
              <a:buFont typeface="Arial" pitchFamily="34" charset="0"/>
              <a:buNone/>
              <a:defRPr sz="1800" b="1" kern="1200">
                <a:solidFill>
                  <a:schemeClr val="tx2"/>
                </a:solidFill>
                <a:latin typeface="+mn-lt"/>
                <a:ea typeface="+mn-ea"/>
                <a:cs typeface="+mn-cs"/>
              </a:defRPr>
            </a:lvl3pPr>
            <a:lvl4pPr marL="1371600" indent="0" algn="l" defTabSz="914400" rtl="0" eaLnBrk="1" latinLnBrk="0" hangingPunct="1">
              <a:spcBef>
                <a:spcPct val="20000"/>
              </a:spcBef>
              <a:buClr>
                <a:schemeClr val="accent1"/>
              </a:buClr>
              <a:buFont typeface="Arial" pitchFamily="34" charset="0"/>
              <a:buNone/>
              <a:defRPr sz="1600" b="1" kern="1200">
                <a:solidFill>
                  <a:schemeClr val="tx2"/>
                </a:solidFill>
                <a:latin typeface="+mn-lt"/>
                <a:ea typeface="+mn-ea"/>
                <a:cs typeface="+mn-cs"/>
              </a:defRPr>
            </a:lvl4pPr>
            <a:lvl5pPr marL="1828800" indent="0" algn="l" defTabSz="914400" rtl="0" eaLnBrk="1" latinLnBrk="0" hangingPunct="1">
              <a:spcBef>
                <a:spcPct val="20000"/>
              </a:spcBef>
              <a:buClr>
                <a:schemeClr val="accent1"/>
              </a:buClr>
              <a:buFont typeface="Arial" pitchFamily="34" charset="0"/>
              <a:buNone/>
              <a:defRPr sz="1600" b="1" kern="1200" baseline="0">
                <a:solidFill>
                  <a:schemeClr val="tx2"/>
                </a:solidFill>
                <a:latin typeface="+mn-lt"/>
                <a:ea typeface="+mn-ea"/>
                <a:cs typeface="+mn-cs"/>
              </a:defRPr>
            </a:lvl5pPr>
            <a:lvl6pPr marL="2286000" indent="0" algn="l" defTabSz="914400" rtl="0" eaLnBrk="1" latinLnBrk="0" hangingPunct="1">
              <a:spcBef>
                <a:spcPct val="20000"/>
              </a:spcBef>
              <a:buClr>
                <a:schemeClr val="accent1"/>
              </a:buClr>
              <a:buFont typeface="Arial" pitchFamily="34" charset="0"/>
              <a:buNone/>
              <a:defRPr sz="1600" b="1" kern="1200">
                <a:solidFill>
                  <a:schemeClr val="tx2"/>
                </a:solidFill>
                <a:latin typeface="+mn-lt"/>
                <a:ea typeface="+mn-ea"/>
                <a:cs typeface="+mn-cs"/>
              </a:defRPr>
            </a:lvl6pPr>
            <a:lvl7pPr marL="2743200" indent="0" algn="l" defTabSz="914400" rtl="0" eaLnBrk="1" latinLnBrk="0" hangingPunct="1">
              <a:spcBef>
                <a:spcPct val="20000"/>
              </a:spcBef>
              <a:buClr>
                <a:schemeClr val="accent1"/>
              </a:buClr>
              <a:buFont typeface="Arial" pitchFamily="34" charset="0"/>
              <a:buNone/>
              <a:defRPr sz="1600" b="1" kern="1200">
                <a:solidFill>
                  <a:schemeClr val="tx2"/>
                </a:solidFill>
                <a:latin typeface="+mn-lt"/>
                <a:ea typeface="+mn-ea"/>
                <a:cs typeface="+mn-cs"/>
              </a:defRPr>
            </a:lvl7pPr>
            <a:lvl8pPr marL="3200400" indent="0" algn="l" defTabSz="914400" rtl="0" eaLnBrk="1" latinLnBrk="0" hangingPunct="1">
              <a:spcBef>
                <a:spcPct val="20000"/>
              </a:spcBef>
              <a:buClr>
                <a:schemeClr val="accent1"/>
              </a:buClr>
              <a:buFont typeface="Arial" pitchFamily="34" charset="0"/>
              <a:buNone/>
              <a:defRPr sz="1600" b="1" kern="1200">
                <a:solidFill>
                  <a:schemeClr val="tx2"/>
                </a:solidFill>
                <a:latin typeface="+mn-lt"/>
                <a:ea typeface="+mn-ea"/>
                <a:cs typeface="+mn-cs"/>
              </a:defRPr>
            </a:lvl8pPr>
            <a:lvl9pPr marL="3657600" indent="0" algn="l" defTabSz="914400" rtl="0" eaLnBrk="1" latinLnBrk="0" hangingPunct="1">
              <a:spcBef>
                <a:spcPct val="20000"/>
              </a:spcBef>
              <a:buClr>
                <a:schemeClr val="accent1"/>
              </a:buClr>
              <a:buFont typeface="Arial" pitchFamily="34" charset="0"/>
              <a:buNone/>
              <a:defRPr sz="1600" b="1" kern="1200">
                <a:solidFill>
                  <a:schemeClr val="tx2"/>
                </a:solidFill>
                <a:latin typeface="+mn-lt"/>
                <a:ea typeface="+mn-ea"/>
                <a:cs typeface="+mn-cs"/>
              </a:defRPr>
            </a:lvl9pPr>
          </a:lstStyle>
          <a:p>
            <a:r>
              <a:rPr lang="en-US" sz="1800" i="1" dirty="0" smtClean="0">
                <a:latin typeface="+mn-lt"/>
              </a:rPr>
              <a:t>2012 Data</a:t>
            </a:r>
            <a:endParaRPr lang="en-US" sz="1800" i="1" dirty="0">
              <a:latin typeface="+mn-lt"/>
            </a:endParaRPr>
          </a:p>
        </p:txBody>
      </p:sp>
    </p:spTree>
    <p:extLst>
      <p:ext uri="{BB962C8B-B14F-4D97-AF65-F5344CB8AC3E}">
        <p14:creationId xmlns:p14="http://schemas.microsoft.com/office/powerpoint/2010/main" val="28182591"/>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14375" y="5448301"/>
            <a:ext cx="6781800" cy="901699"/>
          </a:xfrm>
          <a:prstGeom prst="rect">
            <a:avLst/>
          </a:prstGeom>
        </p:spPr>
        <p:txBody>
          <a:bodyPr>
            <a:normAutofit fontScale="90000"/>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smtClean="0"/>
              <a:t>Historical Exchange Rate</a:t>
            </a:r>
            <a:endParaRPr lang="en-US" dirty="0"/>
          </a:p>
        </p:txBody>
      </p:sp>
      <p:grpSp>
        <p:nvGrpSpPr>
          <p:cNvPr id="10" name="Group 9"/>
          <p:cNvGrpSpPr/>
          <p:nvPr/>
        </p:nvGrpSpPr>
        <p:grpSpPr>
          <a:xfrm>
            <a:off x="777875" y="460375"/>
            <a:ext cx="7524750" cy="5095875"/>
            <a:chOff x="777875" y="460375"/>
            <a:chExt cx="7524750" cy="5095875"/>
          </a:xfrm>
          <a:effectLst/>
        </p:grpSpPr>
        <p:sp>
          <p:nvSpPr>
            <p:cNvPr id="5" name="Rectangle 4"/>
            <p:cNvSpPr/>
            <p:nvPr/>
          </p:nvSpPr>
          <p:spPr>
            <a:xfrm>
              <a:off x="793750" y="460375"/>
              <a:ext cx="7508875" cy="5095875"/>
            </a:xfrm>
            <a:prstGeom prst="rect">
              <a:avLst/>
            </a:prstGeom>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graphicFrame>
          <p:nvGraphicFramePr>
            <p:cNvPr id="2" name="Chart 1"/>
            <p:cNvGraphicFramePr/>
            <p:nvPr>
              <p:extLst>
                <p:ext uri="{D42A27DB-BD31-4B8C-83A1-F6EECF244321}">
                  <p14:modId xmlns:p14="http://schemas.microsoft.com/office/powerpoint/2010/main" val="3093717314"/>
                </p:ext>
              </p:extLst>
            </p:nvPr>
          </p:nvGraphicFramePr>
          <p:xfrm>
            <a:off x="777875" y="555625"/>
            <a:ext cx="7524750" cy="4892676"/>
          </p:xfrm>
          <a:graphic>
            <a:graphicData uri="http://schemas.openxmlformats.org/drawingml/2006/chart">
              <c:chart xmlns:c="http://schemas.openxmlformats.org/drawingml/2006/chart" xmlns:r="http://schemas.openxmlformats.org/officeDocument/2006/relationships" r:id="rId3"/>
            </a:graphicData>
          </a:graphic>
        </p:graphicFrame>
        <p:cxnSp>
          <p:nvCxnSpPr>
            <p:cNvPr id="6" name="Straight Connector 5"/>
            <p:cNvCxnSpPr/>
            <p:nvPr/>
          </p:nvCxnSpPr>
          <p:spPr>
            <a:xfrm>
              <a:off x="5413375" y="1330324"/>
              <a:ext cx="0" cy="3543301"/>
            </a:xfrm>
            <a:prstGeom prst="line">
              <a:avLst/>
            </a:prstGeom>
            <a:ln>
              <a:solidFill>
                <a:srgbClr val="646464"/>
              </a:solidFill>
            </a:ln>
          </p:spPr>
          <p:style>
            <a:lnRef idx="2">
              <a:schemeClr val="dk1">
                <a:shade val="50000"/>
              </a:schemeClr>
            </a:lnRef>
            <a:fillRef idx="1">
              <a:schemeClr val="dk1"/>
            </a:fillRef>
            <a:effectRef idx="0">
              <a:schemeClr val="dk1"/>
            </a:effectRef>
            <a:fontRef idx="minor">
              <a:schemeClr val="lt1"/>
            </a:fontRef>
          </p:style>
        </p:cxnSp>
      </p:grpSp>
    </p:spTree>
    <p:extLst>
      <p:ext uri="{BB962C8B-B14F-4D97-AF65-F5344CB8AC3E}">
        <p14:creationId xmlns:p14="http://schemas.microsoft.com/office/powerpoint/2010/main" val="4024402466"/>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3750" y="460375"/>
            <a:ext cx="7508875" cy="5095875"/>
          </a:xfrm>
          <a:prstGeom prst="rect">
            <a:avLst/>
          </a:prstGeom>
          <a:solidFill>
            <a:srgbClr val="000000"/>
          </a:solidFill>
          <a:ln>
            <a:noFill/>
          </a:ln>
          <a:effectLst>
            <a:innerShdw blurRad="63500" dist="50800" dir="13500000">
              <a:prstClr val="black">
                <a:alpha val="50000"/>
              </a:prstClr>
            </a:inn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 name="Title 1"/>
          <p:cNvSpPr txBox="1">
            <a:spLocks/>
          </p:cNvSpPr>
          <p:nvPr/>
        </p:nvSpPr>
        <p:spPr>
          <a:xfrm>
            <a:off x="714375" y="5448301"/>
            <a:ext cx="6781800" cy="901699"/>
          </a:xfrm>
          <a:prstGeom prst="rect">
            <a:avLst/>
          </a:prstGeom>
        </p:spPr>
        <p:txBody>
          <a:bodyPr>
            <a:normAutofit fontScale="90000"/>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smtClean="0"/>
              <a:t>Historical Exchange Rate</a:t>
            </a:r>
            <a:endParaRPr lang="en-US" dirty="0"/>
          </a:p>
        </p:txBody>
      </p:sp>
      <p:graphicFrame>
        <p:nvGraphicFramePr>
          <p:cNvPr id="3" name="Chart 2"/>
          <p:cNvGraphicFramePr/>
          <p:nvPr>
            <p:extLst>
              <p:ext uri="{D42A27DB-BD31-4B8C-83A1-F6EECF244321}">
                <p14:modId xmlns:p14="http://schemas.microsoft.com/office/powerpoint/2010/main" val="1703067920"/>
              </p:ext>
            </p:extLst>
          </p:nvPr>
        </p:nvGraphicFramePr>
        <p:xfrm>
          <a:off x="873125" y="431801"/>
          <a:ext cx="7366000" cy="506412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581422846"/>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Impact on Price Level</a:t>
            </a:r>
            <a:endParaRPr lang="en-US" dirty="0"/>
          </a:p>
        </p:txBody>
      </p:sp>
    </p:spTree>
    <p:extLst>
      <p:ext uri="{BB962C8B-B14F-4D97-AF65-F5344CB8AC3E}">
        <p14:creationId xmlns:p14="http://schemas.microsoft.com/office/powerpoint/2010/main" val="1791881574"/>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81049" y="523875"/>
            <a:ext cx="7543800" cy="4841875"/>
          </a:xfrm>
          <a:prstGeom prst="rect">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txBox="1">
            <a:spLocks/>
          </p:cNvSpPr>
          <p:nvPr/>
        </p:nvSpPr>
        <p:spPr>
          <a:xfrm>
            <a:off x="714375" y="5353051"/>
            <a:ext cx="6781800" cy="901699"/>
          </a:xfrm>
          <a:prstGeom prst="rect">
            <a:avLst/>
          </a:prstGeom>
        </p:spPr>
        <p:txBody>
          <a:bodyPr>
            <a:normAutofit fontScale="97500"/>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smtClean="0"/>
              <a:t>Historical Japanese CPI</a:t>
            </a:r>
            <a:endParaRPr lang="en-US" dirty="0"/>
          </a:p>
        </p:txBody>
      </p:sp>
      <p:graphicFrame>
        <p:nvGraphicFramePr>
          <p:cNvPr id="8" name="Chart 7"/>
          <p:cNvGraphicFramePr/>
          <p:nvPr>
            <p:extLst>
              <p:ext uri="{D42A27DB-BD31-4B8C-83A1-F6EECF244321}">
                <p14:modId xmlns:p14="http://schemas.microsoft.com/office/powerpoint/2010/main" val="2071303216"/>
              </p:ext>
            </p:extLst>
          </p:nvPr>
        </p:nvGraphicFramePr>
        <p:xfrm>
          <a:off x="850899" y="777874"/>
          <a:ext cx="7473950" cy="4397375"/>
        </p:xfrm>
        <a:graphic>
          <a:graphicData uri="http://schemas.openxmlformats.org/drawingml/2006/chart">
            <c:chart xmlns:c="http://schemas.openxmlformats.org/drawingml/2006/chart" xmlns:r="http://schemas.openxmlformats.org/officeDocument/2006/relationships" r:id="rId3"/>
          </a:graphicData>
        </a:graphic>
      </p:graphicFrame>
      <p:cxnSp>
        <p:nvCxnSpPr>
          <p:cNvPr id="4" name="Straight Connector 3"/>
          <p:cNvCxnSpPr/>
          <p:nvPr/>
        </p:nvCxnSpPr>
        <p:spPr>
          <a:xfrm flipH="1" flipV="1">
            <a:off x="6045200" y="1600200"/>
            <a:ext cx="25400" cy="2794000"/>
          </a:xfrm>
          <a:prstGeom prst="line">
            <a:avLst/>
          </a:prstGeom>
          <a:ln>
            <a:solidFill>
              <a:schemeClr val="bg2">
                <a:lumMod val="75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70565344"/>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Impact on </a:t>
            </a:r>
            <a:br>
              <a:rPr lang="en-US" dirty="0" smtClean="0"/>
            </a:br>
            <a:r>
              <a:rPr lang="en-US" dirty="0" smtClean="0"/>
              <a:t>Exports &amp; Imports</a:t>
            </a:r>
            <a:endParaRPr lang="en-US" dirty="0"/>
          </a:p>
        </p:txBody>
      </p:sp>
    </p:spTree>
    <p:extLst>
      <p:ext uri="{BB962C8B-B14F-4D97-AF65-F5344CB8AC3E}">
        <p14:creationId xmlns:p14="http://schemas.microsoft.com/office/powerpoint/2010/main" val="428722770"/>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81049" y="523875"/>
            <a:ext cx="7543800" cy="4841875"/>
          </a:xfrm>
          <a:prstGeom prst="rect">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4622799"/>
            <a:ext cx="6781800" cy="1600200"/>
          </a:xfrm>
        </p:spPr>
        <p:txBody>
          <a:bodyPr/>
          <a:lstStyle/>
          <a:p>
            <a:r>
              <a:rPr lang="en-US" dirty="0" smtClean="0"/>
              <a:t>Export Data</a:t>
            </a:r>
            <a:endParaRPr lang="en-US" dirty="0"/>
          </a:p>
        </p:txBody>
      </p:sp>
      <p:graphicFrame>
        <p:nvGraphicFramePr>
          <p:cNvPr id="3" name="Chart 2"/>
          <p:cNvGraphicFramePr/>
          <p:nvPr>
            <p:extLst>
              <p:ext uri="{D42A27DB-BD31-4B8C-83A1-F6EECF244321}">
                <p14:modId xmlns:p14="http://schemas.microsoft.com/office/powerpoint/2010/main" val="4077133945"/>
              </p:ext>
            </p:extLst>
          </p:nvPr>
        </p:nvGraphicFramePr>
        <p:xfrm>
          <a:off x="948268" y="990600"/>
          <a:ext cx="7376582" cy="4064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3338208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81049" y="523875"/>
            <a:ext cx="7543800" cy="4841875"/>
          </a:xfrm>
          <a:prstGeom prst="rect">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smtClean="0"/>
              <a:t>Import Data</a:t>
            </a:r>
            <a:endParaRPr lang="en-US" dirty="0"/>
          </a:p>
        </p:txBody>
      </p:sp>
      <p:graphicFrame>
        <p:nvGraphicFramePr>
          <p:cNvPr id="3" name="Chart 2"/>
          <p:cNvGraphicFramePr/>
          <p:nvPr>
            <p:extLst>
              <p:ext uri="{D42A27DB-BD31-4B8C-83A1-F6EECF244321}">
                <p14:modId xmlns:p14="http://schemas.microsoft.com/office/powerpoint/2010/main" val="3279850467"/>
              </p:ext>
            </p:extLst>
          </p:nvPr>
        </p:nvGraphicFramePr>
        <p:xfrm>
          <a:off x="952500" y="829733"/>
          <a:ext cx="7340600" cy="42248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341451404"/>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YOY Percentage Change</a:t>
            </a:r>
            <a:endParaRPr lang="en-US" dirty="0"/>
          </a:p>
        </p:txBody>
      </p:sp>
      <p:sp>
        <p:nvSpPr>
          <p:cNvPr id="4" name="Rectangle 3"/>
          <p:cNvSpPr/>
          <p:nvPr/>
        </p:nvSpPr>
        <p:spPr>
          <a:xfrm>
            <a:off x="781049" y="523875"/>
            <a:ext cx="7543800" cy="4841875"/>
          </a:xfrm>
          <a:prstGeom prst="rect">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aphicFrame>
        <p:nvGraphicFramePr>
          <p:cNvPr id="3" name="Chart 2"/>
          <p:cNvGraphicFramePr/>
          <p:nvPr>
            <p:extLst>
              <p:ext uri="{D42A27DB-BD31-4B8C-83A1-F6EECF244321}">
                <p14:modId xmlns:p14="http://schemas.microsoft.com/office/powerpoint/2010/main" val="973884508"/>
              </p:ext>
            </p:extLst>
          </p:nvPr>
        </p:nvGraphicFramePr>
        <p:xfrm>
          <a:off x="762000" y="850900"/>
          <a:ext cx="7429500" cy="4064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976381843"/>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Newsprint.thmx</Template>
  <TotalTime>8250</TotalTime>
  <Words>1288</Words>
  <Application>Microsoft Macintosh PowerPoint</Application>
  <PresentationFormat>On-screen Show (4:3)</PresentationFormat>
  <Paragraphs>134</Paragraphs>
  <Slides>17</Slides>
  <Notes>11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NewsPrint</vt:lpstr>
      <vt:lpstr>ABENomics</vt:lpstr>
      <vt:lpstr>PowerPoint Presentation</vt:lpstr>
      <vt:lpstr>Background of Japan Economy</vt:lpstr>
      <vt:lpstr>ABEnomic Monetary Policy</vt:lpstr>
      <vt:lpstr>Quantitative Easing</vt:lpstr>
      <vt:lpstr>Impact on Japanese yen</vt:lpstr>
      <vt:lpstr>QE</vt:lpstr>
      <vt:lpstr>Empirical data</vt:lpstr>
      <vt:lpstr>Japan’s Trading Partners</vt:lpstr>
      <vt:lpstr>PowerPoint Presentation</vt:lpstr>
      <vt:lpstr>PowerPoint Presentation</vt:lpstr>
      <vt:lpstr>Impact on Price Level</vt:lpstr>
      <vt:lpstr>PowerPoint Presentation</vt:lpstr>
      <vt:lpstr>Impact on  Exports &amp; Imports</vt:lpstr>
      <vt:lpstr>Export Data</vt:lpstr>
      <vt:lpstr>Import Data</vt:lpstr>
      <vt:lpstr>YOY Percentage Change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ABENomics</dc:title>
  <dc:creator>Koranit Chomcharn</dc:creator>
  <cp:lastModifiedBy>Koranit Chomcharn</cp:lastModifiedBy>
  <cp:revision>107</cp:revision>
  <dcterms:created xsi:type="dcterms:W3CDTF">2013-10-23T04:26:18Z</dcterms:created>
  <dcterms:modified xsi:type="dcterms:W3CDTF">2013-10-30T02:16:31Z</dcterms:modified>
</cp:coreProperties>
</file>