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49"/>
  </p:notesMasterIdLst>
  <p:sldIdLst>
    <p:sldId id="329" r:id="rId2"/>
    <p:sldId id="376" r:id="rId3"/>
    <p:sldId id="377" r:id="rId4"/>
    <p:sldId id="333" r:id="rId5"/>
    <p:sldId id="334" r:id="rId6"/>
    <p:sldId id="335" r:id="rId7"/>
    <p:sldId id="336" r:id="rId8"/>
    <p:sldId id="337" r:id="rId9"/>
    <p:sldId id="338" r:id="rId10"/>
    <p:sldId id="339" r:id="rId11"/>
    <p:sldId id="340" r:id="rId12"/>
    <p:sldId id="341" r:id="rId13"/>
    <p:sldId id="378" r:id="rId14"/>
    <p:sldId id="342" r:id="rId15"/>
    <p:sldId id="343" r:id="rId16"/>
    <p:sldId id="344" r:id="rId17"/>
    <p:sldId id="345" r:id="rId18"/>
    <p:sldId id="346" r:id="rId19"/>
    <p:sldId id="347" r:id="rId20"/>
    <p:sldId id="348" r:id="rId21"/>
    <p:sldId id="349" r:id="rId22"/>
    <p:sldId id="350" r:id="rId23"/>
    <p:sldId id="351" r:id="rId24"/>
    <p:sldId id="352" r:id="rId25"/>
    <p:sldId id="353" r:id="rId26"/>
    <p:sldId id="354" r:id="rId27"/>
    <p:sldId id="355" r:id="rId28"/>
    <p:sldId id="356" r:id="rId29"/>
    <p:sldId id="357" r:id="rId30"/>
    <p:sldId id="358" r:id="rId31"/>
    <p:sldId id="359" r:id="rId32"/>
    <p:sldId id="360" r:id="rId33"/>
    <p:sldId id="361" r:id="rId34"/>
    <p:sldId id="362" r:id="rId35"/>
    <p:sldId id="363" r:id="rId36"/>
    <p:sldId id="364" r:id="rId37"/>
    <p:sldId id="365" r:id="rId38"/>
    <p:sldId id="366" r:id="rId39"/>
    <p:sldId id="367" r:id="rId40"/>
    <p:sldId id="368" r:id="rId41"/>
    <p:sldId id="369" r:id="rId42"/>
    <p:sldId id="370" r:id="rId43"/>
    <p:sldId id="371" r:id="rId44"/>
    <p:sldId id="372" r:id="rId45"/>
    <p:sldId id="373" r:id="rId46"/>
    <p:sldId id="374" r:id="rId47"/>
    <p:sldId id="375" r:id="rId48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76B4"/>
    <a:srgbClr val="F0F3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7266" autoAdjust="0"/>
  </p:normalViewPr>
  <p:slideViewPr>
    <p:cSldViewPr>
      <p:cViewPr>
        <p:scale>
          <a:sx n="70" d="100"/>
          <a:sy n="70" d="100"/>
        </p:scale>
        <p:origin x="-1162" y="-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FCE099-F0AF-4D8D-878D-3195FCC909C8}" type="doc">
      <dgm:prSet loTypeId="urn:microsoft.com/office/officeart/2005/8/layout/gear1" loCatId="process" qsTypeId="urn:microsoft.com/office/officeart/2005/8/quickstyle/simple4" qsCatId="simple" csTypeId="urn:microsoft.com/office/officeart/2005/8/colors/accent1_2" csCatId="accent1" phldr="1"/>
      <dgm:spPr/>
    </dgm:pt>
    <dgm:pt modelId="{D21C6B26-256E-462C-8B2F-454E40C389B2}">
      <dgm:prSet phldrT="[Text]"/>
      <dgm:spPr/>
      <dgm:t>
        <a:bodyPr/>
        <a:lstStyle/>
        <a:p>
          <a:r>
            <a:rPr lang="en-US" dirty="0" smtClean="0"/>
            <a:t>promotion</a:t>
          </a:r>
          <a:endParaRPr lang="en-US" dirty="0"/>
        </a:p>
      </dgm:t>
    </dgm:pt>
    <dgm:pt modelId="{86F7F3B3-058F-4160-B9D5-55C030218D38}" type="parTrans" cxnId="{25BED2DA-8B6C-4960-B5AB-DB3C3A81F32E}">
      <dgm:prSet/>
      <dgm:spPr/>
      <dgm:t>
        <a:bodyPr/>
        <a:lstStyle/>
        <a:p>
          <a:endParaRPr lang="en-US"/>
        </a:p>
      </dgm:t>
    </dgm:pt>
    <dgm:pt modelId="{6B0F5FB0-DBF6-444F-8AC2-335B3FFE67F0}" type="sibTrans" cxnId="{25BED2DA-8B6C-4960-B5AB-DB3C3A81F32E}">
      <dgm:prSet/>
      <dgm:spPr/>
      <dgm:t>
        <a:bodyPr/>
        <a:lstStyle/>
        <a:p>
          <a:endParaRPr lang="en-US"/>
        </a:p>
      </dgm:t>
    </dgm:pt>
    <dgm:pt modelId="{20E5705A-2722-4CCB-8FC1-1C7BC4E132CE}">
      <dgm:prSet phldrT="[Text]"/>
      <dgm:spPr/>
      <dgm:t>
        <a:bodyPr/>
        <a:lstStyle/>
        <a:p>
          <a:r>
            <a:rPr lang="en-US" dirty="0" smtClean="0"/>
            <a:t>marketing</a:t>
          </a:r>
          <a:endParaRPr lang="en-US" dirty="0"/>
        </a:p>
      </dgm:t>
    </dgm:pt>
    <dgm:pt modelId="{9E6D8C73-139A-439B-ACC0-D16A8BA9D92E}" type="parTrans" cxnId="{DA870A07-4E77-4694-A63C-EFA5AEFD7314}">
      <dgm:prSet/>
      <dgm:spPr/>
      <dgm:t>
        <a:bodyPr/>
        <a:lstStyle/>
        <a:p>
          <a:endParaRPr lang="en-US"/>
        </a:p>
      </dgm:t>
    </dgm:pt>
    <dgm:pt modelId="{E4435722-32B2-4BF8-99EF-1E6C69E8824D}" type="sibTrans" cxnId="{DA870A07-4E77-4694-A63C-EFA5AEFD7314}">
      <dgm:prSet/>
      <dgm:spPr/>
      <dgm:t>
        <a:bodyPr/>
        <a:lstStyle/>
        <a:p>
          <a:endParaRPr lang="en-US"/>
        </a:p>
      </dgm:t>
    </dgm:pt>
    <dgm:pt modelId="{F6A8B560-A079-4C26-ADA2-1E838B80BBB2}">
      <dgm:prSet phldrT="[Text]"/>
      <dgm:spPr/>
      <dgm:t>
        <a:bodyPr/>
        <a:lstStyle/>
        <a:p>
          <a:r>
            <a:rPr lang="en-US" dirty="0" smtClean="0"/>
            <a:t>business</a:t>
          </a:r>
          <a:endParaRPr lang="en-US" dirty="0"/>
        </a:p>
      </dgm:t>
    </dgm:pt>
    <dgm:pt modelId="{D579D3E3-5A0A-4755-AD54-D81D24289219}" type="parTrans" cxnId="{549F12D7-B950-443A-B816-BFAFA6E3703A}">
      <dgm:prSet/>
      <dgm:spPr/>
      <dgm:t>
        <a:bodyPr/>
        <a:lstStyle/>
        <a:p>
          <a:endParaRPr lang="en-US"/>
        </a:p>
      </dgm:t>
    </dgm:pt>
    <dgm:pt modelId="{4674F078-AE1D-4F48-B5E7-4414DA3318E0}" type="sibTrans" cxnId="{549F12D7-B950-443A-B816-BFAFA6E3703A}">
      <dgm:prSet/>
      <dgm:spPr/>
      <dgm:t>
        <a:bodyPr/>
        <a:lstStyle/>
        <a:p>
          <a:endParaRPr lang="en-US"/>
        </a:p>
      </dgm:t>
    </dgm:pt>
    <dgm:pt modelId="{74880C11-CADD-48DF-9FE9-D0F369D50BAB}" type="pres">
      <dgm:prSet presAssocID="{DEFCE099-F0AF-4D8D-878D-3195FCC909C8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B5765C84-9CA0-4893-9BCF-6FD1EF219D62}" type="pres">
      <dgm:prSet presAssocID="{D21C6B26-256E-462C-8B2F-454E40C389B2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288E3F-737C-42E2-9C1C-624407A73602}" type="pres">
      <dgm:prSet presAssocID="{D21C6B26-256E-462C-8B2F-454E40C389B2}" presName="gear1srcNode" presStyleLbl="node1" presStyleIdx="0" presStyleCnt="3"/>
      <dgm:spPr/>
      <dgm:t>
        <a:bodyPr/>
        <a:lstStyle/>
        <a:p>
          <a:endParaRPr lang="en-US"/>
        </a:p>
      </dgm:t>
    </dgm:pt>
    <dgm:pt modelId="{EF06F08A-7B05-4D98-9078-679D50FA3D9F}" type="pres">
      <dgm:prSet presAssocID="{D21C6B26-256E-462C-8B2F-454E40C389B2}" presName="gear1dstNode" presStyleLbl="node1" presStyleIdx="0" presStyleCnt="3"/>
      <dgm:spPr/>
      <dgm:t>
        <a:bodyPr/>
        <a:lstStyle/>
        <a:p>
          <a:endParaRPr lang="en-US"/>
        </a:p>
      </dgm:t>
    </dgm:pt>
    <dgm:pt modelId="{5BFDAC44-AEFA-4E7F-A7F1-DAF6B11E8E1C}" type="pres">
      <dgm:prSet presAssocID="{20E5705A-2722-4CCB-8FC1-1C7BC4E132CE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5F176E-07E2-4B86-998F-9BFCA6952D54}" type="pres">
      <dgm:prSet presAssocID="{20E5705A-2722-4CCB-8FC1-1C7BC4E132CE}" presName="gear2srcNode" presStyleLbl="node1" presStyleIdx="1" presStyleCnt="3"/>
      <dgm:spPr/>
      <dgm:t>
        <a:bodyPr/>
        <a:lstStyle/>
        <a:p>
          <a:endParaRPr lang="en-US"/>
        </a:p>
      </dgm:t>
    </dgm:pt>
    <dgm:pt modelId="{583AF895-2A72-44DE-8745-B205DF046A41}" type="pres">
      <dgm:prSet presAssocID="{20E5705A-2722-4CCB-8FC1-1C7BC4E132CE}" presName="gear2dstNode" presStyleLbl="node1" presStyleIdx="1" presStyleCnt="3"/>
      <dgm:spPr/>
      <dgm:t>
        <a:bodyPr/>
        <a:lstStyle/>
        <a:p>
          <a:endParaRPr lang="en-US"/>
        </a:p>
      </dgm:t>
    </dgm:pt>
    <dgm:pt modelId="{D6708D46-C0C3-4964-97EF-D1B9444BFB27}" type="pres">
      <dgm:prSet presAssocID="{F6A8B560-A079-4C26-ADA2-1E838B80BBB2}" presName="gear3" presStyleLbl="node1" presStyleIdx="2" presStyleCnt="3"/>
      <dgm:spPr/>
      <dgm:t>
        <a:bodyPr/>
        <a:lstStyle/>
        <a:p>
          <a:endParaRPr lang="en-US"/>
        </a:p>
      </dgm:t>
    </dgm:pt>
    <dgm:pt modelId="{E5FFC9E8-3E38-417A-A86D-4F29B0F45BBB}" type="pres">
      <dgm:prSet presAssocID="{F6A8B560-A079-4C26-ADA2-1E838B80BBB2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95D927-DDBA-44BF-8419-70EE04668098}" type="pres">
      <dgm:prSet presAssocID="{F6A8B560-A079-4C26-ADA2-1E838B80BBB2}" presName="gear3srcNode" presStyleLbl="node1" presStyleIdx="2" presStyleCnt="3"/>
      <dgm:spPr/>
      <dgm:t>
        <a:bodyPr/>
        <a:lstStyle/>
        <a:p>
          <a:endParaRPr lang="en-US"/>
        </a:p>
      </dgm:t>
    </dgm:pt>
    <dgm:pt modelId="{475A1EEB-9B20-4179-B746-1D0B4B92276B}" type="pres">
      <dgm:prSet presAssocID="{F6A8B560-A079-4C26-ADA2-1E838B80BBB2}" presName="gear3dstNode" presStyleLbl="node1" presStyleIdx="2" presStyleCnt="3"/>
      <dgm:spPr/>
      <dgm:t>
        <a:bodyPr/>
        <a:lstStyle/>
        <a:p>
          <a:endParaRPr lang="en-US"/>
        </a:p>
      </dgm:t>
    </dgm:pt>
    <dgm:pt modelId="{1CB9F788-E14F-4D8F-818F-FC4F7DC964D7}" type="pres">
      <dgm:prSet presAssocID="{6B0F5FB0-DBF6-444F-8AC2-335B3FFE67F0}" presName="connector1" presStyleLbl="sibTrans2D1" presStyleIdx="0" presStyleCnt="3"/>
      <dgm:spPr/>
      <dgm:t>
        <a:bodyPr/>
        <a:lstStyle/>
        <a:p>
          <a:endParaRPr lang="en-US"/>
        </a:p>
      </dgm:t>
    </dgm:pt>
    <dgm:pt modelId="{CD8BFCC5-D538-41E3-8B0B-08DB9EAE602A}" type="pres">
      <dgm:prSet presAssocID="{E4435722-32B2-4BF8-99EF-1E6C69E8824D}" presName="connector2" presStyleLbl="sibTrans2D1" presStyleIdx="1" presStyleCnt="3"/>
      <dgm:spPr/>
      <dgm:t>
        <a:bodyPr/>
        <a:lstStyle/>
        <a:p>
          <a:endParaRPr lang="en-US"/>
        </a:p>
      </dgm:t>
    </dgm:pt>
    <dgm:pt modelId="{F1AA1B5A-4BFE-4489-88A5-780FB06F825D}" type="pres">
      <dgm:prSet presAssocID="{4674F078-AE1D-4F48-B5E7-4414DA3318E0}" presName="connector3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25BED2DA-8B6C-4960-B5AB-DB3C3A81F32E}" srcId="{DEFCE099-F0AF-4D8D-878D-3195FCC909C8}" destId="{D21C6B26-256E-462C-8B2F-454E40C389B2}" srcOrd="0" destOrd="0" parTransId="{86F7F3B3-058F-4160-B9D5-55C030218D38}" sibTransId="{6B0F5FB0-DBF6-444F-8AC2-335B3FFE67F0}"/>
    <dgm:cxn modelId="{C0EE882F-131E-42B5-904D-8E3617E88C7C}" type="presOf" srcId="{6B0F5FB0-DBF6-444F-8AC2-335B3FFE67F0}" destId="{1CB9F788-E14F-4D8F-818F-FC4F7DC964D7}" srcOrd="0" destOrd="0" presId="urn:microsoft.com/office/officeart/2005/8/layout/gear1"/>
    <dgm:cxn modelId="{287EA443-15E0-4052-A9ED-F1897087E604}" type="presOf" srcId="{F6A8B560-A079-4C26-ADA2-1E838B80BBB2}" destId="{D6708D46-C0C3-4964-97EF-D1B9444BFB27}" srcOrd="0" destOrd="0" presId="urn:microsoft.com/office/officeart/2005/8/layout/gear1"/>
    <dgm:cxn modelId="{857377CF-5BCA-4D44-8D9C-23568A5671B8}" type="presOf" srcId="{D21C6B26-256E-462C-8B2F-454E40C389B2}" destId="{B5765C84-9CA0-4893-9BCF-6FD1EF219D62}" srcOrd="0" destOrd="0" presId="urn:microsoft.com/office/officeart/2005/8/layout/gear1"/>
    <dgm:cxn modelId="{B4A76E63-4B1B-472E-83FA-CBBDF7120EC8}" type="presOf" srcId="{D21C6B26-256E-462C-8B2F-454E40C389B2}" destId="{84288E3F-737C-42E2-9C1C-624407A73602}" srcOrd="1" destOrd="0" presId="urn:microsoft.com/office/officeart/2005/8/layout/gear1"/>
    <dgm:cxn modelId="{549F12D7-B950-443A-B816-BFAFA6E3703A}" srcId="{DEFCE099-F0AF-4D8D-878D-3195FCC909C8}" destId="{F6A8B560-A079-4C26-ADA2-1E838B80BBB2}" srcOrd="2" destOrd="0" parTransId="{D579D3E3-5A0A-4755-AD54-D81D24289219}" sibTransId="{4674F078-AE1D-4F48-B5E7-4414DA3318E0}"/>
    <dgm:cxn modelId="{0D4EF379-3613-496D-A254-C267AB1B4051}" type="presOf" srcId="{DEFCE099-F0AF-4D8D-878D-3195FCC909C8}" destId="{74880C11-CADD-48DF-9FE9-D0F369D50BAB}" srcOrd="0" destOrd="0" presId="urn:microsoft.com/office/officeart/2005/8/layout/gear1"/>
    <dgm:cxn modelId="{10621637-2D83-48B3-80BE-197EED437444}" type="presOf" srcId="{20E5705A-2722-4CCB-8FC1-1C7BC4E132CE}" destId="{425F176E-07E2-4B86-998F-9BFCA6952D54}" srcOrd="1" destOrd="0" presId="urn:microsoft.com/office/officeart/2005/8/layout/gear1"/>
    <dgm:cxn modelId="{5EDFC25D-8929-4434-A0A7-426E88DA8F63}" type="presOf" srcId="{20E5705A-2722-4CCB-8FC1-1C7BC4E132CE}" destId="{583AF895-2A72-44DE-8745-B205DF046A41}" srcOrd="2" destOrd="0" presId="urn:microsoft.com/office/officeart/2005/8/layout/gear1"/>
    <dgm:cxn modelId="{E1CD80B3-B0C1-4E35-9BF9-8ADCFAB189DC}" type="presOf" srcId="{E4435722-32B2-4BF8-99EF-1E6C69E8824D}" destId="{CD8BFCC5-D538-41E3-8B0B-08DB9EAE602A}" srcOrd="0" destOrd="0" presId="urn:microsoft.com/office/officeart/2005/8/layout/gear1"/>
    <dgm:cxn modelId="{7501209D-A6C1-49C7-9608-E1FCE38C7EC5}" type="presOf" srcId="{F6A8B560-A079-4C26-ADA2-1E838B80BBB2}" destId="{E5FFC9E8-3E38-417A-A86D-4F29B0F45BBB}" srcOrd="1" destOrd="0" presId="urn:microsoft.com/office/officeart/2005/8/layout/gear1"/>
    <dgm:cxn modelId="{E8998D81-3E49-49F4-B953-ACFF2259C56E}" type="presOf" srcId="{F6A8B560-A079-4C26-ADA2-1E838B80BBB2}" destId="{475A1EEB-9B20-4179-B746-1D0B4B92276B}" srcOrd="3" destOrd="0" presId="urn:microsoft.com/office/officeart/2005/8/layout/gear1"/>
    <dgm:cxn modelId="{34786BAC-892E-448B-911B-B71B22F1E627}" type="presOf" srcId="{20E5705A-2722-4CCB-8FC1-1C7BC4E132CE}" destId="{5BFDAC44-AEFA-4E7F-A7F1-DAF6B11E8E1C}" srcOrd="0" destOrd="0" presId="urn:microsoft.com/office/officeart/2005/8/layout/gear1"/>
    <dgm:cxn modelId="{20D3460B-3036-4FCC-B866-290F83323834}" type="presOf" srcId="{D21C6B26-256E-462C-8B2F-454E40C389B2}" destId="{EF06F08A-7B05-4D98-9078-679D50FA3D9F}" srcOrd="2" destOrd="0" presId="urn:microsoft.com/office/officeart/2005/8/layout/gear1"/>
    <dgm:cxn modelId="{DA870A07-4E77-4694-A63C-EFA5AEFD7314}" srcId="{DEFCE099-F0AF-4D8D-878D-3195FCC909C8}" destId="{20E5705A-2722-4CCB-8FC1-1C7BC4E132CE}" srcOrd="1" destOrd="0" parTransId="{9E6D8C73-139A-439B-ACC0-D16A8BA9D92E}" sibTransId="{E4435722-32B2-4BF8-99EF-1E6C69E8824D}"/>
    <dgm:cxn modelId="{9DA02F0C-D321-4630-ABDD-B7634460067C}" type="presOf" srcId="{F6A8B560-A079-4C26-ADA2-1E838B80BBB2}" destId="{2595D927-DDBA-44BF-8419-70EE04668098}" srcOrd="2" destOrd="0" presId="urn:microsoft.com/office/officeart/2005/8/layout/gear1"/>
    <dgm:cxn modelId="{AF34F024-F12D-4E87-9231-7435665DFB6B}" type="presOf" srcId="{4674F078-AE1D-4F48-B5E7-4414DA3318E0}" destId="{F1AA1B5A-4BFE-4489-88A5-780FB06F825D}" srcOrd="0" destOrd="0" presId="urn:microsoft.com/office/officeart/2005/8/layout/gear1"/>
    <dgm:cxn modelId="{926077B9-C4F6-48FC-853A-C5C81D609829}" type="presParOf" srcId="{74880C11-CADD-48DF-9FE9-D0F369D50BAB}" destId="{B5765C84-9CA0-4893-9BCF-6FD1EF219D62}" srcOrd="0" destOrd="0" presId="urn:microsoft.com/office/officeart/2005/8/layout/gear1"/>
    <dgm:cxn modelId="{9013663E-D008-494C-A1AB-49BA8B0784E0}" type="presParOf" srcId="{74880C11-CADD-48DF-9FE9-D0F369D50BAB}" destId="{84288E3F-737C-42E2-9C1C-624407A73602}" srcOrd="1" destOrd="0" presId="urn:microsoft.com/office/officeart/2005/8/layout/gear1"/>
    <dgm:cxn modelId="{5B667E7F-CBBF-4FB8-BA55-0ADB1F03D411}" type="presParOf" srcId="{74880C11-CADD-48DF-9FE9-D0F369D50BAB}" destId="{EF06F08A-7B05-4D98-9078-679D50FA3D9F}" srcOrd="2" destOrd="0" presId="urn:microsoft.com/office/officeart/2005/8/layout/gear1"/>
    <dgm:cxn modelId="{38B3F932-BC47-4036-ACB4-8A447E2BCAD9}" type="presParOf" srcId="{74880C11-CADD-48DF-9FE9-D0F369D50BAB}" destId="{5BFDAC44-AEFA-4E7F-A7F1-DAF6B11E8E1C}" srcOrd="3" destOrd="0" presId="urn:microsoft.com/office/officeart/2005/8/layout/gear1"/>
    <dgm:cxn modelId="{99723E45-756C-48F6-9709-244E9C22A94A}" type="presParOf" srcId="{74880C11-CADD-48DF-9FE9-D0F369D50BAB}" destId="{425F176E-07E2-4B86-998F-9BFCA6952D54}" srcOrd="4" destOrd="0" presId="urn:microsoft.com/office/officeart/2005/8/layout/gear1"/>
    <dgm:cxn modelId="{7CE3D4EE-F6E9-439C-92D3-2C19BAD314EF}" type="presParOf" srcId="{74880C11-CADD-48DF-9FE9-D0F369D50BAB}" destId="{583AF895-2A72-44DE-8745-B205DF046A41}" srcOrd="5" destOrd="0" presId="urn:microsoft.com/office/officeart/2005/8/layout/gear1"/>
    <dgm:cxn modelId="{73F4EA94-14DD-40CF-BECE-BF8C23D21C34}" type="presParOf" srcId="{74880C11-CADD-48DF-9FE9-D0F369D50BAB}" destId="{D6708D46-C0C3-4964-97EF-D1B9444BFB27}" srcOrd="6" destOrd="0" presId="urn:microsoft.com/office/officeart/2005/8/layout/gear1"/>
    <dgm:cxn modelId="{537E1E1B-2F10-4BEC-A903-5B16AB511BDC}" type="presParOf" srcId="{74880C11-CADD-48DF-9FE9-D0F369D50BAB}" destId="{E5FFC9E8-3E38-417A-A86D-4F29B0F45BBB}" srcOrd="7" destOrd="0" presId="urn:microsoft.com/office/officeart/2005/8/layout/gear1"/>
    <dgm:cxn modelId="{AC960D9F-61D7-49E0-B17F-65954F3D826B}" type="presParOf" srcId="{74880C11-CADD-48DF-9FE9-D0F369D50BAB}" destId="{2595D927-DDBA-44BF-8419-70EE04668098}" srcOrd="8" destOrd="0" presId="urn:microsoft.com/office/officeart/2005/8/layout/gear1"/>
    <dgm:cxn modelId="{AC7874CA-8E43-48ED-B4D0-7C334ED33B9F}" type="presParOf" srcId="{74880C11-CADD-48DF-9FE9-D0F369D50BAB}" destId="{475A1EEB-9B20-4179-B746-1D0B4B92276B}" srcOrd="9" destOrd="0" presId="urn:microsoft.com/office/officeart/2005/8/layout/gear1"/>
    <dgm:cxn modelId="{CF2AB236-DC2F-4401-B515-34E268A2C03B}" type="presParOf" srcId="{74880C11-CADD-48DF-9FE9-D0F369D50BAB}" destId="{1CB9F788-E14F-4D8F-818F-FC4F7DC964D7}" srcOrd="10" destOrd="0" presId="urn:microsoft.com/office/officeart/2005/8/layout/gear1"/>
    <dgm:cxn modelId="{33A8AAAC-E6FB-411D-B8B8-B20CB0421CC3}" type="presParOf" srcId="{74880C11-CADD-48DF-9FE9-D0F369D50BAB}" destId="{CD8BFCC5-D538-41E3-8B0B-08DB9EAE602A}" srcOrd="11" destOrd="0" presId="urn:microsoft.com/office/officeart/2005/8/layout/gear1"/>
    <dgm:cxn modelId="{C244AFBD-7A43-4240-8058-EE42157E93F4}" type="presParOf" srcId="{74880C11-CADD-48DF-9FE9-D0F369D50BAB}" destId="{F1AA1B5A-4BFE-4489-88A5-780FB06F825D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5CF0A3C-2939-AF4F-A94D-9CE0A0E2C278}" type="doc">
      <dgm:prSet loTypeId="urn:microsoft.com/office/officeart/2005/8/layout/orgChar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4124C8D-3F69-A342-B6DD-561D957EDA2A}" type="asst">
      <dgm:prSet phldrT="[Text]"/>
      <dgm:spPr/>
      <dgm:t>
        <a:bodyPr/>
        <a:lstStyle/>
        <a:p>
          <a:r>
            <a:rPr lang="en-US" dirty="0" smtClean="0"/>
            <a:t>Promotion</a:t>
          </a:r>
          <a:endParaRPr lang="en-US" dirty="0"/>
        </a:p>
      </dgm:t>
    </dgm:pt>
    <dgm:pt modelId="{4C5778B7-2868-0646-BD03-3697D6B60936}" type="parTrans" cxnId="{DF39DD50-B1B3-954D-BF4A-6052C5D51392}">
      <dgm:prSet/>
      <dgm:spPr/>
      <dgm:t>
        <a:bodyPr/>
        <a:lstStyle/>
        <a:p>
          <a:endParaRPr lang="en-US"/>
        </a:p>
      </dgm:t>
    </dgm:pt>
    <dgm:pt modelId="{F04A919C-C4AA-C044-9271-B4532FB2D2A0}" type="sibTrans" cxnId="{DF39DD50-B1B3-954D-BF4A-6052C5D51392}">
      <dgm:prSet/>
      <dgm:spPr/>
      <dgm:t>
        <a:bodyPr/>
        <a:lstStyle/>
        <a:p>
          <a:endParaRPr lang="en-US"/>
        </a:p>
      </dgm:t>
    </dgm:pt>
    <dgm:pt modelId="{2E2DF779-DE80-8F4A-AE80-D99C13DD10E8}">
      <dgm:prSet phldrT="[Text]"/>
      <dgm:spPr/>
      <dgm:t>
        <a:bodyPr/>
        <a:lstStyle/>
        <a:p>
          <a:r>
            <a:rPr lang="en-US" dirty="0" smtClean="0"/>
            <a:t>Advertising</a:t>
          </a:r>
        </a:p>
      </dgm:t>
    </dgm:pt>
    <dgm:pt modelId="{DB4E30F1-7D56-3B4C-9888-26EB55F4D88C}" type="parTrans" cxnId="{9B97E525-7CA0-1346-BA5C-D11C35329A17}">
      <dgm:prSet/>
      <dgm:spPr/>
      <dgm:t>
        <a:bodyPr/>
        <a:lstStyle/>
        <a:p>
          <a:endParaRPr lang="en-US"/>
        </a:p>
      </dgm:t>
    </dgm:pt>
    <dgm:pt modelId="{42F1E520-25B2-3C47-9FD3-36EACA2660C4}" type="sibTrans" cxnId="{9B97E525-7CA0-1346-BA5C-D11C35329A17}">
      <dgm:prSet/>
      <dgm:spPr/>
      <dgm:t>
        <a:bodyPr/>
        <a:lstStyle/>
        <a:p>
          <a:endParaRPr lang="en-US"/>
        </a:p>
      </dgm:t>
    </dgm:pt>
    <dgm:pt modelId="{081A1531-ACA3-534F-B4AE-8925040B707B}">
      <dgm:prSet phldrT="[Text]"/>
      <dgm:spPr/>
      <dgm:t>
        <a:bodyPr/>
        <a:lstStyle/>
        <a:p>
          <a:r>
            <a:rPr lang="en-US" dirty="0" smtClean="0"/>
            <a:t>Social media</a:t>
          </a:r>
          <a:endParaRPr lang="en-US" dirty="0"/>
        </a:p>
      </dgm:t>
    </dgm:pt>
    <dgm:pt modelId="{0A252812-5490-2749-86E4-D8B0D3B831C5}" type="parTrans" cxnId="{26655F76-91DE-F14D-BDC8-9A8BD01F4405}">
      <dgm:prSet/>
      <dgm:spPr/>
      <dgm:t>
        <a:bodyPr/>
        <a:lstStyle/>
        <a:p>
          <a:endParaRPr lang="en-US"/>
        </a:p>
      </dgm:t>
    </dgm:pt>
    <dgm:pt modelId="{6455CB9D-3E74-034D-A159-D0F4ABCC0D36}" type="sibTrans" cxnId="{26655F76-91DE-F14D-BDC8-9A8BD01F4405}">
      <dgm:prSet/>
      <dgm:spPr/>
      <dgm:t>
        <a:bodyPr/>
        <a:lstStyle/>
        <a:p>
          <a:endParaRPr lang="en-US"/>
        </a:p>
      </dgm:t>
    </dgm:pt>
    <dgm:pt modelId="{6F8F05A4-8883-D446-AE1B-E75E02EC6987}">
      <dgm:prSet phldrT="[Text]"/>
      <dgm:spPr/>
      <dgm:t>
        <a:bodyPr/>
        <a:lstStyle/>
        <a:p>
          <a:r>
            <a:rPr lang="en-US" dirty="0" smtClean="0"/>
            <a:t>Direct </a:t>
          </a:r>
          <a:r>
            <a:rPr lang="en-US" dirty="0" err="1" smtClean="0"/>
            <a:t>mktg</a:t>
          </a:r>
          <a:endParaRPr lang="en-US" dirty="0"/>
        </a:p>
      </dgm:t>
    </dgm:pt>
    <dgm:pt modelId="{8213E3E2-8F6F-A746-9DD6-5F47BE044027}" type="parTrans" cxnId="{1BA0B9C0-F2CA-EB41-A0B2-023B5B0D9CD0}">
      <dgm:prSet/>
      <dgm:spPr/>
      <dgm:t>
        <a:bodyPr/>
        <a:lstStyle/>
        <a:p>
          <a:endParaRPr lang="en-US"/>
        </a:p>
      </dgm:t>
    </dgm:pt>
    <dgm:pt modelId="{8813CAAF-1FE3-9447-83FE-5383BC0B3B97}" type="sibTrans" cxnId="{1BA0B9C0-F2CA-EB41-A0B2-023B5B0D9CD0}">
      <dgm:prSet/>
      <dgm:spPr/>
      <dgm:t>
        <a:bodyPr/>
        <a:lstStyle/>
        <a:p>
          <a:endParaRPr lang="en-US"/>
        </a:p>
      </dgm:t>
    </dgm:pt>
    <dgm:pt modelId="{F2B024AB-76A9-F34E-8E43-FCB8D13B3D64}">
      <dgm:prSet phldrT="[Text]"/>
      <dgm:spPr/>
      <dgm:t>
        <a:bodyPr/>
        <a:lstStyle/>
        <a:p>
          <a:r>
            <a:rPr lang="en-US" dirty="0" smtClean="0"/>
            <a:t>PR</a:t>
          </a:r>
          <a:endParaRPr lang="en-US" dirty="0"/>
        </a:p>
      </dgm:t>
    </dgm:pt>
    <dgm:pt modelId="{E98C549B-7C0C-5A41-815C-146C3F962E8D}" type="parTrans" cxnId="{E4710AEB-30ED-EC48-892E-F1C2061AF7F3}">
      <dgm:prSet/>
      <dgm:spPr/>
      <dgm:t>
        <a:bodyPr/>
        <a:lstStyle/>
        <a:p>
          <a:endParaRPr lang="en-US"/>
        </a:p>
      </dgm:t>
    </dgm:pt>
    <dgm:pt modelId="{248C4907-AF8E-D040-ABC9-1C6FC8E75F58}" type="sibTrans" cxnId="{E4710AEB-30ED-EC48-892E-F1C2061AF7F3}">
      <dgm:prSet/>
      <dgm:spPr/>
      <dgm:t>
        <a:bodyPr/>
        <a:lstStyle/>
        <a:p>
          <a:endParaRPr lang="en-US"/>
        </a:p>
      </dgm:t>
    </dgm:pt>
    <dgm:pt modelId="{B616F4D3-F5EE-9641-A5CD-5763D2A20073}">
      <dgm:prSet phldrT="[Text]"/>
      <dgm:spPr/>
      <dgm:t>
        <a:bodyPr/>
        <a:lstStyle/>
        <a:p>
          <a:r>
            <a:rPr lang="en-US" dirty="0" smtClean="0"/>
            <a:t>Brand activation </a:t>
          </a:r>
          <a:endParaRPr lang="en-US" dirty="0"/>
        </a:p>
      </dgm:t>
    </dgm:pt>
    <dgm:pt modelId="{F1696710-82D5-5A49-B7BE-3E774FBC3E1E}" type="parTrans" cxnId="{531C138D-75E2-9E4F-ABEE-E9A1E1895563}">
      <dgm:prSet/>
      <dgm:spPr/>
      <dgm:t>
        <a:bodyPr/>
        <a:lstStyle/>
        <a:p>
          <a:endParaRPr lang="en-US"/>
        </a:p>
      </dgm:t>
    </dgm:pt>
    <dgm:pt modelId="{80394647-058C-FC40-B860-CF490FD56916}" type="sibTrans" cxnId="{531C138D-75E2-9E4F-ABEE-E9A1E1895563}">
      <dgm:prSet/>
      <dgm:spPr/>
      <dgm:t>
        <a:bodyPr/>
        <a:lstStyle/>
        <a:p>
          <a:endParaRPr lang="en-US"/>
        </a:p>
      </dgm:t>
    </dgm:pt>
    <dgm:pt modelId="{3A48C033-1C15-F547-A5D4-25ECEF409E4D}">
      <dgm:prSet phldrT="[Text]"/>
      <dgm:spPr/>
      <dgm:t>
        <a:bodyPr/>
        <a:lstStyle/>
        <a:p>
          <a:r>
            <a:rPr lang="en-US" dirty="0" smtClean="0"/>
            <a:t>Sales Promo</a:t>
          </a:r>
          <a:endParaRPr lang="en-US" dirty="0"/>
        </a:p>
      </dgm:t>
    </dgm:pt>
    <dgm:pt modelId="{5DA56C63-EDDA-8446-A987-FD88548EF5E0}" type="parTrans" cxnId="{CC7AC303-4A24-6B48-93F6-F2EBD65716D8}">
      <dgm:prSet/>
      <dgm:spPr/>
      <dgm:t>
        <a:bodyPr/>
        <a:lstStyle/>
        <a:p>
          <a:endParaRPr lang="en-US"/>
        </a:p>
      </dgm:t>
    </dgm:pt>
    <dgm:pt modelId="{A3BDD0DF-A996-BF49-9B8A-148C0EAB5B6D}" type="sibTrans" cxnId="{CC7AC303-4A24-6B48-93F6-F2EBD65716D8}">
      <dgm:prSet/>
      <dgm:spPr/>
      <dgm:t>
        <a:bodyPr/>
        <a:lstStyle/>
        <a:p>
          <a:endParaRPr lang="en-US"/>
        </a:p>
      </dgm:t>
    </dgm:pt>
    <dgm:pt modelId="{D9C952A0-624E-2C4B-A2BC-34380FFB8E43}">
      <dgm:prSet phldrT="[Text]"/>
      <dgm:spPr/>
      <dgm:t>
        <a:bodyPr/>
        <a:lstStyle/>
        <a:p>
          <a:r>
            <a:rPr lang="en-US" dirty="0" smtClean="0"/>
            <a:t>…</a:t>
          </a:r>
          <a:endParaRPr lang="en-US" dirty="0"/>
        </a:p>
      </dgm:t>
    </dgm:pt>
    <dgm:pt modelId="{A0EFDDCE-B208-0741-96B8-529739CE0C17}" type="parTrans" cxnId="{D2675EE0-582A-904D-8983-6E1FF54E0280}">
      <dgm:prSet/>
      <dgm:spPr/>
      <dgm:t>
        <a:bodyPr/>
        <a:lstStyle/>
        <a:p>
          <a:endParaRPr lang="en-US"/>
        </a:p>
      </dgm:t>
    </dgm:pt>
    <dgm:pt modelId="{AB7A7D49-0DC4-2B4D-9FC3-2F83590DDC4A}" type="sibTrans" cxnId="{D2675EE0-582A-904D-8983-6E1FF54E0280}">
      <dgm:prSet/>
      <dgm:spPr/>
      <dgm:t>
        <a:bodyPr/>
        <a:lstStyle/>
        <a:p>
          <a:endParaRPr lang="en-US"/>
        </a:p>
      </dgm:t>
    </dgm:pt>
    <dgm:pt modelId="{C4707EB1-3329-8044-85F5-44953A33B709}" type="pres">
      <dgm:prSet presAssocID="{35CF0A3C-2939-AF4F-A94D-9CE0A0E2C27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6E938315-E754-6D44-8AB7-810B28DD4A38}" type="pres">
      <dgm:prSet presAssocID="{C4124C8D-3F69-A342-B6DD-561D957EDA2A}" presName="hierRoot1" presStyleCnt="0">
        <dgm:presLayoutVars>
          <dgm:hierBranch val="init"/>
        </dgm:presLayoutVars>
      </dgm:prSet>
      <dgm:spPr/>
    </dgm:pt>
    <dgm:pt modelId="{9F65FE20-6D09-5B44-AC9C-3CC64B4838C2}" type="pres">
      <dgm:prSet presAssocID="{C4124C8D-3F69-A342-B6DD-561D957EDA2A}" presName="rootComposite1" presStyleCnt="0"/>
      <dgm:spPr/>
    </dgm:pt>
    <dgm:pt modelId="{E8527CB2-5A1B-9F49-9587-8279A3681FDD}" type="pres">
      <dgm:prSet presAssocID="{C4124C8D-3F69-A342-B6DD-561D957EDA2A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8EB768D-0E55-524F-8A74-61092C09ABAE}" type="pres">
      <dgm:prSet presAssocID="{C4124C8D-3F69-A342-B6DD-561D957EDA2A}" presName="rootConnector1" presStyleLbl="asst0" presStyleIdx="0" presStyleCnt="0"/>
      <dgm:spPr/>
      <dgm:t>
        <a:bodyPr/>
        <a:lstStyle/>
        <a:p>
          <a:endParaRPr lang="en-US"/>
        </a:p>
      </dgm:t>
    </dgm:pt>
    <dgm:pt modelId="{5FAA5DC2-423C-5440-A0E5-0D6C9D02D0B6}" type="pres">
      <dgm:prSet presAssocID="{C4124C8D-3F69-A342-B6DD-561D957EDA2A}" presName="hierChild2" presStyleCnt="0"/>
      <dgm:spPr/>
    </dgm:pt>
    <dgm:pt modelId="{62F44401-87F4-6545-9071-B58BECD1807F}" type="pres">
      <dgm:prSet presAssocID="{DB4E30F1-7D56-3B4C-9888-26EB55F4D88C}" presName="Name37" presStyleLbl="parChTrans1D2" presStyleIdx="0" presStyleCnt="7"/>
      <dgm:spPr/>
      <dgm:t>
        <a:bodyPr/>
        <a:lstStyle/>
        <a:p>
          <a:endParaRPr lang="en-US"/>
        </a:p>
      </dgm:t>
    </dgm:pt>
    <dgm:pt modelId="{290F64EE-41C6-FE4B-957C-85B5907A7B8C}" type="pres">
      <dgm:prSet presAssocID="{2E2DF779-DE80-8F4A-AE80-D99C13DD10E8}" presName="hierRoot2" presStyleCnt="0">
        <dgm:presLayoutVars>
          <dgm:hierBranch val="init"/>
        </dgm:presLayoutVars>
      </dgm:prSet>
      <dgm:spPr/>
    </dgm:pt>
    <dgm:pt modelId="{E3F00D6E-E4ED-BC48-A828-56ABEBDF1F1E}" type="pres">
      <dgm:prSet presAssocID="{2E2DF779-DE80-8F4A-AE80-D99C13DD10E8}" presName="rootComposite" presStyleCnt="0"/>
      <dgm:spPr/>
    </dgm:pt>
    <dgm:pt modelId="{856911D9-6E17-A248-B7B0-62C5086F6670}" type="pres">
      <dgm:prSet presAssocID="{2E2DF779-DE80-8F4A-AE80-D99C13DD10E8}" presName="rootText" presStyleLbl="node2" presStyleIdx="0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790A845-0DCA-BA47-828D-CE6001B32600}" type="pres">
      <dgm:prSet presAssocID="{2E2DF779-DE80-8F4A-AE80-D99C13DD10E8}" presName="rootConnector" presStyleLbl="node2" presStyleIdx="0" presStyleCnt="7"/>
      <dgm:spPr/>
      <dgm:t>
        <a:bodyPr/>
        <a:lstStyle/>
        <a:p>
          <a:endParaRPr lang="en-US"/>
        </a:p>
      </dgm:t>
    </dgm:pt>
    <dgm:pt modelId="{CE5FF7ED-1EF7-2940-BDE1-EE1C60B4E909}" type="pres">
      <dgm:prSet presAssocID="{2E2DF779-DE80-8F4A-AE80-D99C13DD10E8}" presName="hierChild4" presStyleCnt="0"/>
      <dgm:spPr/>
    </dgm:pt>
    <dgm:pt modelId="{8C4F956B-1123-A643-995F-D3DDB50DAEE7}" type="pres">
      <dgm:prSet presAssocID="{2E2DF779-DE80-8F4A-AE80-D99C13DD10E8}" presName="hierChild5" presStyleCnt="0"/>
      <dgm:spPr/>
    </dgm:pt>
    <dgm:pt modelId="{36C34B8E-21EF-FA41-AAD0-404A05EE428E}" type="pres">
      <dgm:prSet presAssocID="{F1696710-82D5-5A49-B7BE-3E774FBC3E1E}" presName="Name37" presStyleLbl="parChTrans1D2" presStyleIdx="1" presStyleCnt="7"/>
      <dgm:spPr/>
      <dgm:t>
        <a:bodyPr/>
        <a:lstStyle/>
        <a:p>
          <a:endParaRPr lang="en-US"/>
        </a:p>
      </dgm:t>
    </dgm:pt>
    <dgm:pt modelId="{934874E3-B349-564A-BD4B-E7BE2546429D}" type="pres">
      <dgm:prSet presAssocID="{B616F4D3-F5EE-9641-A5CD-5763D2A20073}" presName="hierRoot2" presStyleCnt="0">
        <dgm:presLayoutVars>
          <dgm:hierBranch val="init"/>
        </dgm:presLayoutVars>
      </dgm:prSet>
      <dgm:spPr/>
    </dgm:pt>
    <dgm:pt modelId="{D1E2E316-5B7A-1640-842E-CB4C279BB855}" type="pres">
      <dgm:prSet presAssocID="{B616F4D3-F5EE-9641-A5CD-5763D2A20073}" presName="rootComposite" presStyleCnt="0"/>
      <dgm:spPr/>
    </dgm:pt>
    <dgm:pt modelId="{207EDC47-3BBC-BF4E-A389-F3C5D6F51434}" type="pres">
      <dgm:prSet presAssocID="{B616F4D3-F5EE-9641-A5CD-5763D2A20073}" presName="rootText" presStyleLbl="node2" presStyleIdx="1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80CDE19-9146-1A41-A6B9-3F109CE3CC61}" type="pres">
      <dgm:prSet presAssocID="{B616F4D3-F5EE-9641-A5CD-5763D2A20073}" presName="rootConnector" presStyleLbl="node2" presStyleIdx="1" presStyleCnt="7"/>
      <dgm:spPr/>
      <dgm:t>
        <a:bodyPr/>
        <a:lstStyle/>
        <a:p>
          <a:endParaRPr lang="en-US"/>
        </a:p>
      </dgm:t>
    </dgm:pt>
    <dgm:pt modelId="{EB2790FB-8293-3E49-AD93-51AECD059428}" type="pres">
      <dgm:prSet presAssocID="{B616F4D3-F5EE-9641-A5CD-5763D2A20073}" presName="hierChild4" presStyleCnt="0"/>
      <dgm:spPr/>
    </dgm:pt>
    <dgm:pt modelId="{40DABBE3-8F81-7C49-BD28-FA5BD8F66734}" type="pres">
      <dgm:prSet presAssocID="{B616F4D3-F5EE-9641-A5CD-5763D2A20073}" presName="hierChild5" presStyleCnt="0"/>
      <dgm:spPr/>
    </dgm:pt>
    <dgm:pt modelId="{4D217847-AC7E-3C4B-A615-05C6D3425064}" type="pres">
      <dgm:prSet presAssocID="{0A252812-5490-2749-86E4-D8B0D3B831C5}" presName="Name37" presStyleLbl="parChTrans1D2" presStyleIdx="2" presStyleCnt="7"/>
      <dgm:spPr/>
      <dgm:t>
        <a:bodyPr/>
        <a:lstStyle/>
        <a:p>
          <a:endParaRPr lang="en-US"/>
        </a:p>
      </dgm:t>
    </dgm:pt>
    <dgm:pt modelId="{679D5F57-629A-A042-A14A-77F9F8123182}" type="pres">
      <dgm:prSet presAssocID="{081A1531-ACA3-534F-B4AE-8925040B707B}" presName="hierRoot2" presStyleCnt="0">
        <dgm:presLayoutVars>
          <dgm:hierBranch val="init"/>
        </dgm:presLayoutVars>
      </dgm:prSet>
      <dgm:spPr/>
    </dgm:pt>
    <dgm:pt modelId="{E64120C8-0EB2-1047-BCA0-01CCCA945A28}" type="pres">
      <dgm:prSet presAssocID="{081A1531-ACA3-534F-B4AE-8925040B707B}" presName="rootComposite" presStyleCnt="0"/>
      <dgm:spPr/>
    </dgm:pt>
    <dgm:pt modelId="{44191248-5522-CE48-A335-D8B94B0E8E7D}" type="pres">
      <dgm:prSet presAssocID="{081A1531-ACA3-534F-B4AE-8925040B707B}" presName="rootText" presStyleLbl="node2" presStyleIdx="2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8BB06E-55E3-FF4F-BE98-A5C74C58460F}" type="pres">
      <dgm:prSet presAssocID="{081A1531-ACA3-534F-B4AE-8925040B707B}" presName="rootConnector" presStyleLbl="node2" presStyleIdx="2" presStyleCnt="7"/>
      <dgm:spPr/>
      <dgm:t>
        <a:bodyPr/>
        <a:lstStyle/>
        <a:p>
          <a:endParaRPr lang="en-US"/>
        </a:p>
      </dgm:t>
    </dgm:pt>
    <dgm:pt modelId="{276471A2-2D45-8048-A3CD-50A314D5AF59}" type="pres">
      <dgm:prSet presAssocID="{081A1531-ACA3-534F-B4AE-8925040B707B}" presName="hierChild4" presStyleCnt="0"/>
      <dgm:spPr/>
    </dgm:pt>
    <dgm:pt modelId="{3CEF49D1-079D-2C47-95DE-6B3FDCDD05ED}" type="pres">
      <dgm:prSet presAssocID="{081A1531-ACA3-534F-B4AE-8925040B707B}" presName="hierChild5" presStyleCnt="0"/>
      <dgm:spPr/>
    </dgm:pt>
    <dgm:pt modelId="{C2722A0D-D033-B74B-BF92-E9C74936D190}" type="pres">
      <dgm:prSet presAssocID="{E98C549B-7C0C-5A41-815C-146C3F962E8D}" presName="Name37" presStyleLbl="parChTrans1D2" presStyleIdx="3" presStyleCnt="7"/>
      <dgm:spPr/>
      <dgm:t>
        <a:bodyPr/>
        <a:lstStyle/>
        <a:p>
          <a:endParaRPr lang="en-US"/>
        </a:p>
      </dgm:t>
    </dgm:pt>
    <dgm:pt modelId="{7204B66D-04A0-F74A-A2F0-F06FE8C2B5E2}" type="pres">
      <dgm:prSet presAssocID="{F2B024AB-76A9-F34E-8E43-FCB8D13B3D64}" presName="hierRoot2" presStyleCnt="0">
        <dgm:presLayoutVars>
          <dgm:hierBranch val="init"/>
        </dgm:presLayoutVars>
      </dgm:prSet>
      <dgm:spPr/>
    </dgm:pt>
    <dgm:pt modelId="{0982A3CC-D8EC-B64C-8C4C-276DDECDC6D8}" type="pres">
      <dgm:prSet presAssocID="{F2B024AB-76A9-F34E-8E43-FCB8D13B3D64}" presName="rootComposite" presStyleCnt="0"/>
      <dgm:spPr/>
    </dgm:pt>
    <dgm:pt modelId="{E9D51E37-0C79-FC43-BB5E-37E22EFDDB30}" type="pres">
      <dgm:prSet presAssocID="{F2B024AB-76A9-F34E-8E43-FCB8D13B3D64}" presName="rootText" presStyleLbl="node2" presStyleIdx="3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29F509C-8A6C-714E-8392-BB3034CFA9C8}" type="pres">
      <dgm:prSet presAssocID="{F2B024AB-76A9-F34E-8E43-FCB8D13B3D64}" presName="rootConnector" presStyleLbl="node2" presStyleIdx="3" presStyleCnt="7"/>
      <dgm:spPr/>
      <dgm:t>
        <a:bodyPr/>
        <a:lstStyle/>
        <a:p>
          <a:endParaRPr lang="en-US"/>
        </a:p>
      </dgm:t>
    </dgm:pt>
    <dgm:pt modelId="{D6388F84-145E-BA4E-9301-16069618FC0D}" type="pres">
      <dgm:prSet presAssocID="{F2B024AB-76A9-F34E-8E43-FCB8D13B3D64}" presName="hierChild4" presStyleCnt="0"/>
      <dgm:spPr/>
    </dgm:pt>
    <dgm:pt modelId="{8A9133E9-E5DC-6142-8F9D-90F5FEFE7941}" type="pres">
      <dgm:prSet presAssocID="{F2B024AB-76A9-F34E-8E43-FCB8D13B3D64}" presName="hierChild5" presStyleCnt="0"/>
      <dgm:spPr/>
    </dgm:pt>
    <dgm:pt modelId="{EC93C567-66DC-2D44-A723-7DA4B3F8306F}" type="pres">
      <dgm:prSet presAssocID="{8213E3E2-8F6F-A746-9DD6-5F47BE044027}" presName="Name37" presStyleLbl="parChTrans1D2" presStyleIdx="4" presStyleCnt="7"/>
      <dgm:spPr/>
      <dgm:t>
        <a:bodyPr/>
        <a:lstStyle/>
        <a:p>
          <a:endParaRPr lang="en-US"/>
        </a:p>
      </dgm:t>
    </dgm:pt>
    <dgm:pt modelId="{D1A3C0C7-6547-204F-A981-BA5295047747}" type="pres">
      <dgm:prSet presAssocID="{6F8F05A4-8883-D446-AE1B-E75E02EC6987}" presName="hierRoot2" presStyleCnt="0">
        <dgm:presLayoutVars>
          <dgm:hierBranch val="init"/>
        </dgm:presLayoutVars>
      </dgm:prSet>
      <dgm:spPr/>
    </dgm:pt>
    <dgm:pt modelId="{8410BA35-A6D3-644D-BC1B-40DEA6890ACA}" type="pres">
      <dgm:prSet presAssocID="{6F8F05A4-8883-D446-AE1B-E75E02EC6987}" presName="rootComposite" presStyleCnt="0"/>
      <dgm:spPr/>
    </dgm:pt>
    <dgm:pt modelId="{37337ED1-3048-554A-AC54-3695507C28D0}" type="pres">
      <dgm:prSet presAssocID="{6F8F05A4-8883-D446-AE1B-E75E02EC6987}" presName="rootText" presStyleLbl="node2" presStyleIdx="4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06CFBF6-0CC8-AE4D-99CF-038555B595C4}" type="pres">
      <dgm:prSet presAssocID="{6F8F05A4-8883-D446-AE1B-E75E02EC6987}" presName="rootConnector" presStyleLbl="node2" presStyleIdx="4" presStyleCnt="7"/>
      <dgm:spPr/>
      <dgm:t>
        <a:bodyPr/>
        <a:lstStyle/>
        <a:p>
          <a:endParaRPr lang="en-US"/>
        </a:p>
      </dgm:t>
    </dgm:pt>
    <dgm:pt modelId="{E98AA224-19EE-2244-B3A0-282598C49500}" type="pres">
      <dgm:prSet presAssocID="{6F8F05A4-8883-D446-AE1B-E75E02EC6987}" presName="hierChild4" presStyleCnt="0"/>
      <dgm:spPr/>
    </dgm:pt>
    <dgm:pt modelId="{47A1D968-8A85-ED4B-BB0C-71A75F6972F8}" type="pres">
      <dgm:prSet presAssocID="{6F8F05A4-8883-D446-AE1B-E75E02EC6987}" presName="hierChild5" presStyleCnt="0"/>
      <dgm:spPr/>
    </dgm:pt>
    <dgm:pt modelId="{7D376BA1-B253-974C-91FF-12F05C19E5CF}" type="pres">
      <dgm:prSet presAssocID="{5DA56C63-EDDA-8446-A987-FD88548EF5E0}" presName="Name37" presStyleLbl="parChTrans1D2" presStyleIdx="5" presStyleCnt="7"/>
      <dgm:spPr/>
      <dgm:t>
        <a:bodyPr/>
        <a:lstStyle/>
        <a:p>
          <a:endParaRPr lang="en-US"/>
        </a:p>
      </dgm:t>
    </dgm:pt>
    <dgm:pt modelId="{956E6699-826B-F648-9950-42C04E8C5931}" type="pres">
      <dgm:prSet presAssocID="{3A48C033-1C15-F547-A5D4-25ECEF409E4D}" presName="hierRoot2" presStyleCnt="0">
        <dgm:presLayoutVars>
          <dgm:hierBranch val="init"/>
        </dgm:presLayoutVars>
      </dgm:prSet>
      <dgm:spPr/>
    </dgm:pt>
    <dgm:pt modelId="{E50BBA7C-4A03-2D4F-A660-3A8C2063ACDC}" type="pres">
      <dgm:prSet presAssocID="{3A48C033-1C15-F547-A5D4-25ECEF409E4D}" presName="rootComposite" presStyleCnt="0"/>
      <dgm:spPr/>
    </dgm:pt>
    <dgm:pt modelId="{6C9DE318-9291-7B4B-90D6-F49D71B62E85}" type="pres">
      <dgm:prSet presAssocID="{3A48C033-1C15-F547-A5D4-25ECEF409E4D}" presName="rootText" presStyleLbl="node2" presStyleIdx="5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89BFBFE-112A-8448-BF52-5E71C5C4DA18}" type="pres">
      <dgm:prSet presAssocID="{3A48C033-1C15-F547-A5D4-25ECEF409E4D}" presName="rootConnector" presStyleLbl="node2" presStyleIdx="5" presStyleCnt="7"/>
      <dgm:spPr/>
      <dgm:t>
        <a:bodyPr/>
        <a:lstStyle/>
        <a:p>
          <a:endParaRPr lang="en-US"/>
        </a:p>
      </dgm:t>
    </dgm:pt>
    <dgm:pt modelId="{6CF490F0-3A6D-7C46-A413-C98D8B027380}" type="pres">
      <dgm:prSet presAssocID="{3A48C033-1C15-F547-A5D4-25ECEF409E4D}" presName="hierChild4" presStyleCnt="0"/>
      <dgm:spPr/>
    </dgm:pt>
    <dgm:pt modelId="{75975907-46E1-9F44-9F87-160F83B65068}" type="pres">
      <dgm:prSet presAssocID="{3A48C033-1C15-F547-A5D4-25ECEF409E4D}" presName="hierChild5" presStyleCnt="0"/>
      <dgm:spPr/>
    </dgm:pt>
    <dgm:pt modelId="{FDD7BE5D-98EE-104C-A35E-85E59BE7A73F}" type="pres">
      <dgm:prSet presAssocID="{A0EFDDCE-B208-0741-96B8-529739CE0C17}" presName="Name37" presStyleLbl="parChTrans1D2" presStyleIdx="6" presStyleCnt="7"/>
      <dgm:spPr/>
      <dgm:t>
        <a:bodyPr/>
        <a:lstStyle/>
        <a:p>
          <a:endParaRPr lang="en-US"/>
        </a:p>
      </dgm:t>
    </dgm:pt>
    <dgm:pt modelId="{3F526307-67EC-124D-A548-3896F36D000E}" type="pres">
      <dgm:prSet presAssocID="{D9C952A0-624E-2C4B-A2BC-34380FFB8E43}" presName="hierRoot2" presStyleCnt="0">
        <dgm:presLayoutVars>
          <dgm:hierBranch val="init"/>
        </dgm:presLayoutVars>
      </dgm:prSet>
      <dgm:spPr/>
    </dgm:pt>
    <dgm:pt modelId="{4222ADE7-0D51-6941-9146-250A9DE67E44}" type="pres">
      <dgm:prSet presAssocID="{D9C952A0-624E-2C4B-A2BC-34380FFB8E43}" presName="rootComposite" presStyleCnt="0"/>
      <dgm:spPr/>
    </dgm:pt>
    <dgm:pt modelId="{54CFD87E-9E4A-BB4E-9512-AB695AF9FD1A}" type="pres">
      <dgm:prSet presAssocID="{D9C952A0-624E-2C4B-A2BC-34380FFB8E43}" presName="rootText" presStyleLbl="node2" presStyleIdx="6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BC068C-D753-4048-8348-3BE3CAAFDC66}" type="pres">
      <dgm:prSet presAssocID="{D9C952A0-624E-2C4B-A2BC-34380FFB8E43}" presName="rootConnector" presStyleLbl="node2" presStyleIdx="6" presStyleCnt="7"/>
      <dgm:spPr/>
      <dgm:t>
        <a:bodyPr/>
        <a:lstStyle/>
        <a:p>
          <a:endParaRPr lang="en-US"/>
        </a:p>
      </dgm:t>
    </dgm:pt>
    <dgm:pt modelId="{3ACB7894-6474-8342-9BA0-8283DAA308D1}" type="pres">
      <dgm:prSet presAssocID="{D9C952A0-624E-2C4B-A2BC-34380FFB8E43}" presName="hierChild4" presStyleCnt="0"/>
      <dgm:spPr/>
    </dgm:pt>
    <dgm:pt modelId="{FF421FBB-59DB-D949-90F7-6BB5C134B2A2}" type="pres">
      <dgm:prSet presAssocID="{D9C952A0-624E-2C4B-A2BC-34380FFB8E43}" presName="hierChild5" presStyleCnt="0"/>
      <dgm:spPr/>
    </dgm:pt>
    <dgm:pt modelId="{B47E7742-1F0A-4D44-9402-FF304940E3A8}" type="pres">
      <dgm:prSet presAssocID="{C4124C8D-3F69-A342-B6DD-561D957EDA2A}" presName="hierChild3" presStyleCnt="0"/>
      <dgm:spPr/>
    </dgm:pt>
  </dgm:ptLst>
  <dgm:cxnLst>
    <dgm:cxn modelId="{83EF08CB-7299-40F2-8602-AA30142E1299}" type="presOf" srcId="{081A1531-ACA3-534F-B4AE-8925040B707B}" destId="{148BB06E-55E3-FF4F-BE98-A5C74C58460F}" srcOrd="1" destOrd="0" presId="urn:microsoft.com/office/officeart/2005/8/layout/orgChart1"/>
    <dgm:cxn modelId="{CE78B0D2-F69E-43A9-842E-8691D3A7C465}" type="presOf" srcId="{3A48C033-1C15-F547-A5D4-25ECEF409E4D}" destId="{A89BFBFE-112A-8448-BF52-5E71C5C4DA18}" srcOrd="1" destOrd="0" presId="urn:microsoft.com/office/officeart/2005/8/layout/orgChart1"/>
    <dgm:cxn modelId="{B70A9534-86BF-44DE-A124-C53E00358C31}" type="presOf" srcId="{D9C952A0-624E-2C4B-A2BC-34380FFB8E43}" destId="{0CBC068C-D753-4048-8348-3BE3CAAFDC66}" srcOrd="1" destOrd="0" presId="urn:microsoft.com/office/officeart/2005/8/layout/orgChart1"/>
    <dgm:cxn modelId="{219DA245-F51B-4028-BBCD-DEE3F0404008}" type="presOf" srcId="{35CF0A3C-2939-AF4F-A94D-9CE0A0E2C278}" destId="{C4707EB1-3329-8044-85F5-44953A33B709}" srcOrd="0" destOrd="0" presId="urn:microsoft.com/office/officeart/2005/8/layout/orgChart1"/>
    <dgm:cxn modelId="{26655F76-91DE-F14D-BDC8-9A8BD01F4405}" srcId="{C4124C8D-3F69-A342-B6DD-561D957EDA2A}" destId="{081A1531-ACA3-534F-B4AE-8925040B707B}" srcOrd="2" destOrd="0" parTransId="{0A252812-5490-2749-86E4-D8B0D3B831C5}" sibTransId="{6455CB9D-3E74-034D-A159-D0F4ABCC0D36}"/>
    <dgm:cxn modelId="{13AE82B9-A069-4BE2-9899-F5A586E8BD1B}" type="presOf" srcId="{C4124C8D-3F69-A342-B6DD-561D957EDA2A}" destId="{E8527CB2-5A1B-9F49-9587-8279A3681FDD}" srcOrd="0" destOrd="0" presId="urn:microsoft.com/office/officeart/2005/8/layout/orgChart1"/>
    <dgm:cxn modelId="{B38959D7-B5AA-4E0D-A92D-2B6ADB0199BA}" type="presOf" srcId="{0A252812-5490-2749-86E4-D8B0D3B831C5}" destId="{4D217847-AC7E-3C4B-A615-05C6D3425064}" srcOrd="0" destOrd="0" presId="urn:microsoft.com/office/officeart/2005/8/layout/orgChart1"/>
    <dgm:cxn modelId="{C9F3D41D-83C8-45FC-9D55-DD0E9F004A51}" type="presOf" srcId="{A0EFDDCE-B208-0741-96B8-529739CE0C17}" destId="{FDD7BE5D-98EE-104C-A35E-85E59BE7A73F}" srcOrd="0" destOrd="0" presId="urn:microsoft.com/office/officeart/2005/8/layout/orgChart1"/>
    <dgm:cxn modelId="{504EFDE3-A54C-40BD-9F7A-B18F431D429E}" type="presOf" srcId="{D9C952A0-624E-2C4B-A2BC-34380FFB8E43}" destId="{54CFD87E-9E4A-BB4E-9512-AB695AF9FD1A}" srcOrd="0" destOrd="0" presId="urn:microsoft.com/office/officeart/2005/8/layout/orgChart1"/>
    <dgm:cxn modelId="{809A34FE-8381-4DBC-8626-96FD40FE5418}" type="presOf" srcId="{8213E3E2-8F6F-A746-9DD6-5F47BE044027}" destId="{EC93C567-66DC-2D44-A723-7DA4B3F8306F}" srcOrd="0" destOrd="0" presId="urn:microsoft.com/office/officeart/2005/8/layout/orgChart1"/>
    <dgm:cxn modelId="{F152F93E-AB01-4F8B-AB12-44BA1D96E1E5}" type="presOf" srcId="{2E2DF779-DE80-8F4A-AE80-D99C13DD10E8}" destId="{856911D9-6E17-A248-B7B0-62C5086F6670}" srcOrd="0" destOrd="0" presId="urn:microsoft.com/office/officeart/2005/8/layout/orgChart1"/>
    <dgm:cxn modelId="{1BA0B9C0-F2CA-EB41-A0B2-023B5B0D9CD0}" srcId="{C4124C8D-3F69-A342-B6DD-561D957EDA2A}" destId="{6F8F05A4-8883-D446-AE1B-E75E02EC6987}" srcOrd="4" destOrd="0" parTransId="{8213E3E2-8F6F-A746-9DD6-5F47BE044027}" sibTransId="{8813CAAF-1FE3-9447-83FE-5383BC0B3B97}"/>
    <dgm:cxn modelId="{A9AB9FF5-2E5A-4B5F-BE6C-40E4CB5A20B8}" type="presOf" srcId="{3A48C033-1C15-F547-A5D4-25ECEF409E4D}" destId="{6C9DE318-9291-7B4B-90D6-F49D71B62E85}" srcOrd="0" destOrd="0" presId="urn:microsoft.com/office/officeart/2005/8/layout/orgChart1"/>
    <dgm:cxn modelId="{9B97E525-7CA0-1346-BA5C-D11C35329A17}" srcId="{C4124C8D-3F69-A342-B6DD-561D957EDA2A}" destId="{2E2DF779-DE80-8F4A-AE80-D99C13DD10E8}" srcOrd="0" destOrd="0" parTransId="{DB4E30F1-7D56-3B4C-9888-26EB55F4D88C}" sibTransId="{42F1E520-25B2-3C47-9FD3-36EACA2660C4}"/>
    <dgm:cxn modelId="{A3D31B16-2927-4FFF-AD32-FC53B0477E36}" type="presOf" srcId="{F2B024AB-76A9-F34E-8E43-FCB8D13B3D64}" destId="{E9D51E37-0C79-FC43-BB5E-37E22EFDDB30}" srcOrd="0" destOrd="0" presId="urn:microsoft.com/office/officeart/2005/8/layout/orgChart1"/>
    <dgm:cxn modelId="{D2675EE0-582A-904D-8983-6E1FF54E0280}" srcId="{C4124C8D-3F69-A342-B6DD-561D957EDA2A}" destId="{D9C952A0-624E-2C4B-A2BC-34380FFB8E43}" srcOrd="6" destOrd="0" parTransId="{A0EFDDCE-B208-0741-96B8-529739CE0C17}" sibTransId="{AB7A7D49-0DC4-2B4D-9FC3-2F83590DDC4A}"/>
    <dgm:cxn modelId="{1125E467-36D9-4C44-B3A1-4F6B38585084}" type="presOf" srcId="{C4124C8D-3F69-A342-B6DD-561D957EDA2A}" destId="{B8EB768D-0E55-524F-8A74-61092C09ABAE}" srcOrd="1" destOrd="0" presId="urn:microsoft.com/office/officeart/2005/8/layout/orgChart1"/>
    <dgm:cxn modelId="{CC01AE55-13F9-4B05-A1BA-C9F4A341BBC3}" type="presOf" srcId="{B616F4D3-F5EE-9641-A5CD-5763D2A20073}" destId="{680CDE19-9146-1A41-A6B9-3F109CE3CC61}" srcOrd="1" destOrd="0" presId="urn:microsoft.com/office/officeart/2005/8/layout/orgChart1"/>
    <dgm:cxn modelId="{A917CD90-C5AB-4637-99D5-C52F58572EFA}" type="presOf" srcId="{E98C549B-7C0C-5A41-815C-146C3F962E8D}" destId="{C2722A0D-D033-B74B-BF92-E9C74936D190}" srcOrd="0" destOrd="0" presId="urn:microsoft.com/office/officeart/2005/8/layout/orgChart1"/>
    <dgm:cxn modelId="{531C138D-75E2-9E4F-ABEE-E9A1E1895563}" srcId="{C4124C8D-3F69-A342-B6DD-561D957EDA2A}" destId="{B616F4D3-F5EE-9641-A5CD-5763D2A20073}" srcOrd="1" destOrd="0" parTransId="{F1696710-82D5-5A49-B7BE-3E774FBC3E1E}" sibTransId="{80394647-058C-FC40-B860-CF490FD56916}"/>
    <dgm:cxn modelId="{5C0EB34A-273C-4404-B754-AD42750CFBCB}" type="presOf" srcId="{F2B024AB-76A9-F34E-8E43-FCB8D13B3D64}" destId="{929F509C-8A6C-714E-8392-BB3034CFA9C8}" srcOrd="1" destOrd="0" presId="urn:microsoft.com/office/officeart/2005/8/layout/orgChart1"/>
    <dgm:cxn modelId="{3D82E532-B430-4EB1-928E-C3849C447755}" type="presOf" srcId="{6F8F05A4-8883-D446-AE1B-E75E02EC6987}" destId="{37337ED1-3048-554A-AC54-3695507C28D0}" srcOrd="0" destOrd="0" presId="urn:microsoft.com/office/officeart/2005/8/layout/orgChart1"/>
    <dgm:cxn modelId="{2E580997-7C4C-4E5C-B97D-71A004631EDE}" type="presOf" srcId="{081A1531-ACA3-534F-B4AE-8925040B707B}" destId="{44191248-5522-CE48-A335-D8B94B0E8E7D}" srcOrd="0" destOrd="0" presId="urn:microsoft.com/office/officeart/2005/8/layout/orgChart1"/>
    <dgm:cxn modelId="{79F8709E-3C00-49F8-83D0-463DACFD1714}" type="presOf" srcId="{6F8F05A4-8883-D446-AE1B-E75E02EC6987}" destId="{606CFBF6-0CC8-AE4D-99CF-038555B595C4}" srcOrd="1" destOrd="0" presId="urn:microsoft.com/office/officeart/2005/8/layout/orgChart1"/>
    <dgm:cxn modelId="{CC7AC303-4A24-6B48-93F6-F2EBD65716D8}" srcId="{C4124C8D-3F69-A342-B6DD-561D957EDA2A}" destId="{3A48C033-1C15-F547-A5D4-25ECEF409E4D}" srcOrd="5" destOrd="0" parTransId="{5DA56C63-EDDA-8446-A987-FD88548EF5E0}" sibTransId="{A3BDD0DF-A996-BF49-9B8A-148C0EAB5B6D}"/>
    <dgm:cxn modelId="{7BD047F0-05A7-41E9-A2FC-BC76D5D98E11}" type="presOf" srcId="{5DA56C63-EDDA-8446-A987-FD88548EF5E0}" destId="{7D376BA1-B253-974C-91FF-12F05C19E5CF}" srcOrd="0" destOrd="0" presId="urn:microsoft.com/office/officeart/2005/8/layout/orgChart1"/>
    <dgm:cxn modelId="{E244E134-9954-4E0C-B786-6E4BAE35DC40}" type="presOf" srcId="{DB4E30F1-7D56-3B4C-9888-26EB55F4D88C}" destId="{62F44401-87F4-6545-9071-B58BECD1807F}" srcOrd="0" destOrd="0" presId="urn:microsoft.com/office/officeart/2005/8/layout/orgChart1"/>
    <dgm:cxn modelId="{27BDB26F-68A1-4E42-AFE0-1774DA66378A}" type="presOf" srcId="{B616F4D3-F5EE-9641-A5CD-5763D2A20073}" destId="{207EDC47-3BBC-BF4E-A389-F3C5D6F51434}" srcOrd="0" destOrd="0" presId="urn:microsoft.com/office/officeart/2005/8/layout/orgChart1"/>
    <dgm:cxn modelId="{E4710AEB-30ED-EC48-892E-F1C2061AF7F3}" srcId="{C4124C8D-3F69-A342-B6DD-561D957EDA2A}" destId="{F2B024AB-76A9-F34E-8E43-FCB8D13B3D64}" srcOrd="3" destOrd="0" parTransId="{E98C549B-7C0C-5A41-815C-146C3F962E8D}" sibTransId="{248C4907-AF8E-D040-ABC9-1C6FC8E75F58}"/>
    <dgm:cxn modelId="{A3556ACD-380F-4CD8-9608-2DE0D6E5488E}" type="presOf" srcId="{2E2DF779-DE80-8F4A-AE80-D99C13DD10E8}" destId="{5790A845-0DCA-BA47-828D-CE6001B32600}" srcOrd="1" destOrd="0" presId="urn:microsoft.com/office/officeart/2005/8/layout/orgChart1"/>
    <dgm:cxn modelId="{8BCD932B-DE12-473A-90F0-174A049B7CA0}" type="presOf" srcId="{F1696710-82D5-5A49-B7BE-3E774FBC3E1E}" destId="{36C34B8E-21EF-FA41-AAD0-404A05EE428E}" srcOrd="0" destOrd="0" presId="urn:microsoft.com/office/officeart/2005/8/layout/orgChart1"/>
    <dgm:cxn modelId="{DF39DD50-B1B3-954D-BF4A-6052C5D51392}" srcId="{35CF0A3C-2939-AF4F-A94D-9CE0A0E2C278}" destId="{C4124C8D-3F69-A342-B6DD-561D957EDA2A}" srcOrd="0" destOrd="0" parTransId="{4C5778B7-2868-0646-BD03-3697D6B60936}" sibTransId="{F04A919C-C4AA-C044-9271-B4532FB2D2A0}"/>
    <dgm:cxn modelId="{A55A4B63-1AF3-4A49-98C3-D489690904CD}" type="presParOf" srcId="{C4707EB1-3329-8044-85F5-44953A33B709}" destId="{6E938315-E754-6D44-8AB7-810B28DD4A38}" srcOrd="0" destOrd="0" presId="urn:microsoft.com/office/officeart/2005/8/layout/orgChart1"/>
    <dgm:cxn modelId="{83B83FE5-AF56-47FE-B57F-6A2FB1D258C4}" type="presParOf" srcId="{6E938315-E754-6D44-8AB7-810B28DD4A38}" destId="{9F65FE20-6D09-5B44-AC9C-3CC64B4838C2}" srcOrd="0" destOrd="0" presId="urn:microsoft.com/office/officeart/2005/8/layout/orgChart1"/>
    <dgm:cxn modelId="{54496196-44B6-41F5-963D-A037D117A20D}" type="presParOf" srcId="{9F65FE20-6D09-5B44-AC9C-3CC64B4838C2}" destId="{E8527CB2-5A1B-9F49-9587-8279A3681FDD}" srcOrd="0" destOrd="0" presId="urn:microsoft.com/office/officeart/2005/8/layout/orgChart1"/>
    <dgm:cxn modelId="{E590C748-5E82-481A-8FCA-59A8F328377A}" type="presParOf" srcId="{9F65FE20-6D09-5B44-AC9C-3CC64B4838C2}" destId="{B8EB768D-0E55-524F-8A74-61092C09ABAE}" srcOrd="1" destOrd="0" presId="urn:microsoft.com/office/officeart/2005/8/layout/orgChart1"/>
    <dgm:cxn modelId="{08EB45D6-4C91-4FA0-8CE2-17C57A38644E}" type="presParOf" srcId="{6E938315-E754-6D44-8AB7-810B28DD4A38}" destId="{5FAA5DC2-423C-5440-A0E5-0D6C9D02D0B6}" srcOrd="1" destOrd="0" presId="urn:microsoft.com/office/officeart/2005/8/layout/orgChart1"/>
    <dgm:cxn modelId="{C1357816-D6CA-4EDC-8677-8DFED313D095}" type="presParOf" srcId="{5FAA5DC2-423C-5440-A0E5-0D6C9D02D0B6}" destId="{62F44401-87F4-6545-9071-B58BECD1807F}" srcOrd="0" destOrd="0" presId="urn:microsoft.com/office/officeart/2005/8/layout/orgChart1"/>
    <dgm:cxn modelId="{A57303B6-B4EE-465F-8831-F0783B7269BF}" type="presParOf" srcId="{5FAA5DC2-423C-5440-A0E5-0D6C9D02D0B6}" destId="{290F64EE-41C6-FE4B-957C-85B5907A7B8C}" srcOrd="1" destOrd="0" presId="urn:microsoft.com/office/officeart/2005/8/layout/orgChart1"/>
    <dgm:cxn modelId="{66EF73D0-3E24-4EC9-A2B6-98C8A2ED476A}" type="presParOf" srcId="{290F64EE-41C6-FE4B-957C-85B5907A7B8C}" destId="{E3F00D6E-E4ED-BC48-A828-56ABEBDF1F1E}" srcOrd="0" destOrd="0" presId="urn:microsoft.com/office/officeart/2005/8/layout/orgChart1"/>
    <dgm:cxn modelId="{9C051BD3-830B-445B-9418-B752A1BB4C42}" type="presParOf" srcId="{E3F00D6E-E4ED-BC48-A828-56ABEBDF1F1E}" destId="{856911D9-6E17-A248-B7B0-62C5086F6670}" srcOrd="0" destOrd="0" presId="urn:microsoft.com/office/officeart/2005/8/layout/orgChart1"/>
    <dgm:cxn modelId="{7C168BC5-2CC3-4585-96EC-73C55AE77D84}" type="presParOf" srcId="{E3F00D6E-E4ED-BC48-A828-56ABEBDF1F1E}" destId="{5790A845-0DCA-BA47-828D-CE6001B32600}" srcOrd="1" destOrd="0" presId="urn:microsoft.com/office/officeart/2005/8/layout/orgChart1"/>
    <dgm:cxn modelId="{26338DB3-6784-4D40-BFAB-4480EE0D6539}" type="presParOf" srcId="{290F64EE-41C6-FE4B-957C-85B5907A7B8C}" destId="{CE5FF7ED-1EF7-2940-BDE1-EE1C60B4E909}" srcOrd="1" destOrd="0" presId="urn:microsoft.com/office/officeart/2005/8/layout/orgChart1"/>
    <dgm:cxn modelId="{C949E5D5-601E-4BC3-8082-040D484208E5}" type="presParOf" srcId="{290F64EE-41C6-FE4B-957C-85B5907A7B8C}" destId="{8C4F956B-1123-A643-995F-D3DDB50DAEE7}" srcOrd="2" destOrd="0" presId="urn:microsoft.com/office/officeart/2005/8/layout/orgChart1"/>
    <dgm:cxn modelId="{F0217CB7-93A7-456F-8541-6FFE03C7A14F}" type="presParOf" srcId="{5FAA5DC2-423C-5440-A0E5-0D6C9D02D0B6}" destId="{36C34B8E-21EF-FA41-AAD0-404A05EE428E}" srcOrd="2" destOrd="0" presId="urn:microsoft.com/office/officeart/2005/8/layout/orgChart1"/>
    <dgm:cxn modelId="{EB498AEB-E702-4082-8884-5A667FB96300}" type="presParOf" srcId="{5FAA5DC2-423C-5440-A0E5-0D6C9D02D0B6}" destId="{934874E3-B349-564A-BD4B-E7BE2546429D}" srcOrd="3" destOrd="0" presId="urn:microsoft.com/office/officeart/2005/8/layout/orgChart1"/>
    <dgm:cxn modelId="{CD415BA5-E506-4145-925E-63C5FB76F166}" type="presParOf" srcId="{934874E3-B349-564A-BD4B-E7BE2546429D}" destId="{D1E2E316-5B7A-1640-842E-CB4C279BB855}" srcOrd="0" destOrd="0" presId="urn:microsoft.com/office/officeart/2005/8/layout/orgChart1"/>
    <dgm:cxn modelId="{FBBC8CDE-0EB1-4D8F-A14E-9B3A5CCBCF57}" type="presParOf" srcId="{D1E2E316-5B7A-1640-842E-CB4C279BB855}" destId="{207EDC47-3BBC-BF4E-A389-F3C5D6F51434}" srcOrd="0" destOrd="0" presId="urn:microsoft.com/office/officeart/2005/8/layout/orgChart1"/>
    <dgm:cxn modelId="{10020FE4-F5DD-4FE3-AEC7-B6ADC03858AB}" type="presParOf" srcId="{D1E2E316-5B7A-1640-842E-CB4C279BB855}" destId="{680CDE19-9146-1A41-A6B9-3F109CE3CC61}" srcOrd="1" destOrd="0" presId="urn:microsoft.com/office/officeart/2005/8/layout/orgChart1"/>
    <dgm:cxn modelId="{B60B036F-3758-4BB0-9804-3BBC118B47D2}" type="presParOf" srcId="{934874E3-B349-564A-BD4B-E7BE2546429D}" destId="{EB2790FB-8293-3E49-AD93-51AECD059428}" srcOrd="1" destOrd="0" presId="urn:microsoft.com/office/officeart/2005/8/layout/orgChart1"/>
    <dgm:cxn modelId="{DE5A7522-1B54-49E6-A85C-409D493946E7}" type="presParOf" srcId="{934874E3-B349-564A-BD4B-E7BE2546429D}" destId="{40DABBE3-8F81-7C49-BD28-FA5BD8F66734}" srcOrd="2" destOrd="0" presId="urn:microsoft.com/office/officeart/2005/8/layout/orgChart1"/>
    <dgm:cxn modelId="{979489E7-595D-4EF9-AB9A-A371127A9C70}" type="presParOf" srcId="{5FAA5DC2-423C-5440-A0E5-0D6C9D02D0B6}" destId="{4D217847-AC7E-3C4B-A615-05C6D3425064}" srcOrd="4" destOrd="0" presId="urn:microsoft.com/office/officeart/2005/8/layout/orgChart1"/>
    <dgm:cxn modelId="{A154357C-F959-46CE-88E0-A4F54DB0497B}" type="presParOf" srcId="{5FAA5DC2-423C-5440-A0E5-0D6C9D02D0B6}" destId="{679D5F57-629A-A042-A14A-77F9F8123182}" srcOrd="5" destOrd="0" presId="urn:microsoft.com/office/officeart/2005/8/layout/orgChart1"/>
    <dgm:cxn modelId="{813E296B-7220-40A9-BDC6-B2FB9419926C}" type="presParOf" srcId="{679D5F57-629A-A042-A14A-77F9F8123182}" destId="{E64120C8-0EB2-1047-BCA0-01CCCA945A28}" srcOrd="0" destOrd="0" presId="urn:microsoft.com/office/officeart/2005/8/layout/orgChart1"/>
    <dgm:cxn modelId="{AF2F32FA-631D-4921-80EA-7E92F8910393}" type="presParOf" srcId="{E64120C8-0EB2-1047-BCA0-01CCCA945A28}" destId="{44191248-5522-CE48-A335-D8B94B0E8E7D}" srcOrd="0" destOrd="0" presId="urn:microsoft.com/office/officeart/2005/8/layout/orgChart1"/>
    <dgm:cxn modelId="{C78D7F00-FF30-43FB-98DE-9374A6AC4576}" type="presParOf" srcId="{E64120C8-0EB2-1047-BCA0-01CCCA945A28}" destId="{148BB06E-55E3-FF4F-BE98-A5C74C58460F}" srcOrd="1" destOrd="0" presId="urn:microsoft.com/office/officeart/2005/8/layout/orgChart1"/>
    <dgm:cxn modelId="{976903C1-968C-434D-B176-0CCD78612AE1}" type="presParOf" srcId="{679D5F57-629A-A042-A14A-77F9F8123182}" destId="{276471A2-2D45-8048-A3CD-50A314D5AF59}" srcOrd="1" destOrd="0" presId="urn:microsoft.com/office/officeart/2005/8/layout/orgChart1"/>
    <dgm:cxn modelId="{4D98E7D6-1D83-4F36-A67B-5F7CFF6A967F}" type="presParOf" srcId="{679D5F57-629A-A042-A14A-77F9F8123182}" destId="{3CEF49D1-079D-2C47-95DE-6B3FDCDD05ED}" srcOrd="2" destOrd="0" presId="urn:microsoft.com/office/officeart/2005/8/layout/orgChart1"/>
    <dgm:cxn modelId="{D423C3A1-28DD-4FDE-8F51-358674D2E8A7}" type="presParOf" srcId="{5FAA5DC2-423C-5440-A0E5-0D6C9D02D0B6}" destId="{C2722A0D-D033-B74B-BF92-E9C74936D190}" srcOrd="6" destOrd="0" presId="urn:microsoft.com/office/officeart/2005/8/layout/orgChart1"/>
    <dgm:cxn modelId="{AD136619-9A6E-4291-9067-57C569A3E7E6}" type="presParOf" srcId="{5FAA5DC2-423C-5440-A0E5-0D6C9D02D0B6}" destId="{7204B66D-04A0-F74A-A2F0-F06FE8C2B5E2}" srcOrd="7" destOrd="0" presId="urn:microsoft.com/office/officeart/2005/8/layout/orgChart1"/>
    <dgm:cxn modelId="{22F53DCD-1755-4BA5-90F0-34215081F91C}" type="presParOf" srcId="{7204B66D-04A0-F74A-A2F0-F06FE8C2B5E2}" destId="{0982A3CC-D8EC-B64C-8C4C-276DDECDC6D8}" srcOrd="0" destOrd="0" presId="urn:microsoft.com/office/officeart/2005/8/layout/orgChart1"/>
    <dgm:cxn modelId="{715CDEE8-4C13-441B-9721-B3651748FB34}" type="presParOf" srcId="{0982A3CC-D8EC-B64C-8C4C-276DDECDC6D8}" destId="{E9D51E37-0C79-FC43-BB5E-37E22EFDDB30}" srcOrd="0" destOrd="0" presId="urn:microsoft.com/office/officeart/2005/8/layout/orgChart1"/>
    <dgm:cxn modelId="{FB4526D6-388C-4FA8-8EB7-2F7A5CAEA40F}" type="presParOf" srcId="{0982A3CC-D8EC-B64C-8C4C-276DDECDC6D8}" destId="{929F509C-8A6C-714E-8392-BB3034CFA9C8}" srcOrd="1" destOrd="0" presId="urn:microsoft.com/office/officeart/2005/8/layout/orgChart1"/>
    <dgm:cxn modelId="{759DC6A5-D38C-4B51-9F3F-2610328A6F34}" type="presParOf" srcId="{7204B66D-04A0-F74A-A2F0-F06FE8C2B5E2}" destId="{D6388F84-145E-BA4E-9301-16069618FC0D}" srcOrd="1" destOrd="0" presId="urn:microsoft.com/office/officeart/2005/8/layout/orgChart1"/>
    <dgm:cxn modelId="{10F2F3AE-F3DE-49E4-A7DF-2B2E7E69BE11}" type="presParOf" srcId="{7204B66D-04A0-F74A-A2F0-F06FE8C2B5E2}" destId="{8A9133E9-E5DC-6142-8F9D-90F5FEFE7941}" srcOrd="2" destOrd="0" presId="urn:microsoft.com/office/officeart/2005/8/layout/orgChart1"/>
    <dgm:cxn modelId="{F2FE7252-A3E3-4B52-BBC0-67D978C9C3A9}" type="presParOf" srcId="{5FAA5DC2-423C-5440-A0E5-0D6C9D02D0B6}" destId="{EC93C567-66DC-2D44-A723-7DA4B3F8306F}" srcOrd="8" destOrd="0" presId="urn:microsoft.com/office/officeart/2005/8/layout/orgChart1"/>
    <dgm:cxn modelId="{B9A98995-9EA7-4611-9EBB-8B371463C6AF}" type="presParOf" srcId="{5FAA5DC2-423C-5440-A0E5-0D6C9D02D0B6}" destId="{D1A3C0C7-6547-204F-A981-BA5295047747}" srcOrd="9" destOrd="0" presId="urn:microsoft.com/office/officeart/2005/8/layout/orgChart1"/>
    <dgm:cxn modelId="{CB18C888-29E9-4E3C-BBCF-6DB0BE71617D}" type="presParOf" srcId="{D1A3C0C7-6547-204F-A981-BA5295047747}" destId="{8410BA35-A6D3-644D-BC1B-40DEA6890ACA}" srcOrd="0" destOrd="0" presId="urn:microsoft.com/office/officeart/2005/8/layout/orgChart1"/>
    <dgm:cxn modelId="{44E9A853-806A-4F7E-A7CC-0B79BB7D0BFC}" type="presParOf" srcId="{8410BA35-A6D3-644D-BC1B-40DEA6890ACA}" destId="{37337ED1-3048-554A-AC54-3695507C28D0}" srcOrd="0" destOrd="0" presId="urn:microsoft.com/office/officeart/2005/8/layout/orgChart1"/>
    <dgm:cxn modelId="{CE2CC750-801C-4D0B-9A57-88A20348ACB2}" type="presParOf" srcId="{8410BA35-A6D3-644D-BC1B-40DEA6890ACA}" destId="{606CFBF6-0CC8-AE4D-99CF-038555B595C4}" srcOrd="1" destOrd="0" presId="urn:microsoft.com/office/officeart/2005/8/layout/orgChart1"/>
    <dgm:cxn modelId="{AB15BE10-1094-44FC-8DB4-3112847C9269}" type="presParOf" srcId="{D1A3C0C7-6547-204F-A981-BA5295047747}" destId="{E98AA224-19EE-2244-B3A0-282598C49500}" srcOrd="1" destOrd="0" presId="urn:microsoft.com/office/officeart/2005/8/layout/orgChart1"/>
    <dgm:cxn modelId="{400C178A-7730-49AA-9926-9A48A237D2DC}" type="presParOf" srcId="{D1A3C0C7-6547-204F-A981-BA5295047747}" destId="{47A1D968-8A85-ED4B-BB0C-71A75F6972F8}" srcOrd="2" destOrd="0" presId="urn:microsoft.com/office/officeart/2005/8/layout/orgChart1"/>
    <dgm:cxn modelId="{F5AE5CFA-6290-4E36-8C44-57C9C86E0DB8}" type="presParOf" srcId="{5FAA5DC2-423C-5440-A0E5-0D6C9D02D0B6}" destId="{7D376BA1-B253-974C-91FF-12F05C19E5CF}" srcOrd="10" destOrd="0" presId="urn:microsoft.com/office/officeart/2005/8/layout/orgChart1"/>
    <dgm:cxn modelId="{EAD5918F-0F9E-4772-9C4A-8A913065D8EA}" type="presParOf" srcId="{5FAA5DC2-423C-5440-A0E5-0D6C9D02D0B6}" destId="{956E6699-826B-F648-9950-42C04E8C5931}" srcOrd="11" destOrd="0" presId="urn:microsoft.com/office/officeart/2005/8/layout/orgChart1"/>
    <dgm:cxn modelId="{53130541-88B0-483C-A45E-87C5E3E8F77B}" type="presParOf" srcId="{956E6699-826B-F648-9950-42C04E8C5931}" destId="{E50BBA7C-4A03-2D4F-A660-3A8C2063ACDC}" srcOrd="0" destOrd="0" presId="urn:microsoft.com/office/officeart/2005/8/layout/orgChart1"/>
    <dgm:cxn modelId="{D2B8AB37-EBEF-413B-8B2F-B12504776AE5}" type="presParOf" srcId="{E50BBA7C-4A03-2D4F-A660-3A8C2063ACDC}" destId="{6C9DE318-9291-7B4B-90D6-F49D71B62E85}" srcOrd="0" destOrd="0" presId="urn:microsoft.com/office/officeart/2005/8/layout/orgChart1"/>
    <dgm:cxn modelId="{5E288160-469C-436D-AA81-E41AEDC4491C}" type="presParOf" srcId="{E50BBA7C-4A03-2D4F-A660-3A8C2063ACDC}" destId="{A89BFBFE-112A-8448-BF52-5E71C5C4DA18}" srcOrd="1" destOrd="0" presId="urn:microsoft.com/office/officeart/2005/8/layout/orgChart1"/>
    <dgm:cxn modelId="{84C2B21B-517E-4082-9728-62231304DC7C}" type="presParOf" srcId="{956E6699-826B-F648-9950-42C04E8C5931}" destId="{6CF490F0-3A6D-7C46-A413-C98D8B027380}" srcOrd="1" destOrd="0" presId="urn:microsoft.com/office/officeart/2005/8/layout/orgChart1"/>
    <dgm:cxn modelId="{2363C10B-A1B9-4682-894B-EC3138F13394}" type="presParOf" srcId="{956E6699-826B-F648-9950-42C04E8C5931}" destId="{75975907-46E1-9F44-9F87-160F83B65068}" srcOrd="2" destOrd="0" presId="urn:microsoft.com/office/officeart/2005/8/layout/orgChart1"/>
    <dgm:cxn modelId="{CE472E69-0640-41A2-A48D-74804D8F944A}" type="presParOf" srcId="{5FAA5DC2-423C-5440-A0E5-0D6C9D02D0B6}" destId="{FDD7BE5D-98EE-104C-A35E-85E59BE7A73F}" srcOrd="12" destOrd="0" presId="urn:microsoft.com/office/officeart/2005/8/layout/orgChart1"/>
    <dgm:cxn modelId="{034A3812-F938-45B9-835A-9396D9E3205C}" type="presParOf" srcId="{5FAA5DC2-423C-5440-A0E5-0D6C9D02D0B6}" destId="{3F526307-67EC-124D-A548-3896F36D000E}" srcOrd="13" destOrd="0" presId="urn:microsoft.com/office/officeart/2005/8/layout/orgChart1"/>
    <dgm:cxn modelId="{0D156F0C-781F-4C59-B2F9-1232A0E45242}" type="presParOf" srcId="{3F526307-67EC-124D-A548-3896F36D000E}" destId="{4222ADE7-0D51-6941-9146-250A9DE67E44}" srcOrd="0" destOrd="0" presId="urn:microsoft.com/office/officeart/2005/8/layout/orgChart1"/>
    <dgm:cxn modelId="{58D9506A-82AE-4533-A1C0-1C94CCD77E24}" type="presParOf" srcId="{4222ADE7-0D51-6941-9146-250A9DE67E44}" destId="{54CFD87E-9E4A-BB4E-9512-AB695AF9FD1A}" srcOrd="0" destOrd="0" presId="urn:microsoft.com/office/officeart/2005/8/layout/orgChart1"/>
    <dgm:cxn modelId="{D75BBE08-35FB-4BDE-AAFC-56475D7891B7}" type="presParOf" srcId="{4222ADE7-0D51-6941-9146-250A9DE67E44}" destId="{0CBC068C-D753-4048-8348-3BE3CAAFDC66}" srcOrd="1" destOrd="0" presId="urn:microsoft.com/office/officeart/2005/8/layout/orgChart1"/>
    <dgm:cxn modelId="{AC48494E-D6EB-4BDF-86B9-843860ADE816}" type="presParOf" srcId="{3F526307-67EC-124D-A548-3896F36D000E}" destId="{3ACB7894-6474-8342-9BA0-8283DAA308D1}" srcOrd="1" destOrd="0" presId="urn:microsoft.com/office/officeart/2005/8/layout/orgChart1"/>
    <dgm:cxn modelId="{FC8D014A-C442-45CF-BD14-F7E22367CBD7}" type="presParOf" srcId="{3F526307-67EC-124D-A548-3896F36D000E}" destId="{FF421FBB-59DB-D949-90F7-6BB5C134B2A2}" srcOrd="2" destOrd="0" presId="urn:microsoft.com/office/officeart/2005/8/layout/orgChart1"/>
    <dgm:cxn modelId="{4E526E2A-EC24-404C-BB59-CEDE43F8AB85}" type="presParOf" srcId="{6E938315-E754-6D44-8AB7-810B28DD4A38}" destId="{B47E7742-1F0A-4D44-9402-FF304940E3A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765C84-9CA0-4893-9BCF-6FD1EF219D62}">
      <dsp:nvSpPr>
        <dsp:cNvPr id="0" name=""/>
        <dsp:cNvSpPr/>
      </dsp:nvSpPr>
      <dsp:spPr>
        <a:xfrm>
          <a:off x="3381375" y="1800225"/>
          <a:ext cx="2200275" cy="2200275"/>
        </a:xfrm>
        <a:prstGeom prst="gear9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promotion</a:t>
          </a:r>
          <a:endParaRPr lang="en-US" sz="1300" kern="1200" dirty="0"/>
        </a:p>
      </dsp:txBody>
      <dsp:txXfrm>
        <a:off x="3823728" y="2315629"/>
        <a:ext cx="1315569" cy="1130987"/>
      </dsp:txXfrm>
    </dsp:sp>
    <dsp:sp modelId="{5BFDAC44-AEFA-4E7F-A7F1-DAF6B11E8E1C}">
      <dsp:nvSpPr>
        <dsp:cNvPr id="0" name=""/>
        <dsp:cNvSpPr/>
      </dsp:nvSpPr>
      <dsp:spPr>
        <a:xfrm>
          <a:off x="2101215" y="1280160"/>
          <a:ext cx="1600200" cy="1600200"/>
        </a:xfrm>
        <a:prstGeom prst="gear6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marketing</a:t>
          </a:r>
          <a:endParaRPr lang="en-US" sz="1300" kern="1200" dirty="0"/>
        </a:p>
      </dsp:txBody>
      <dsp:txXfrm>
        <a:off x="2504070" y="1685450"/>
        <a:ext cx="794490" cy="789620"/>
      </dsp:txXfrm>
    </dsp:sp>
    <dsp:sp modelId="{D6708D46-C0C3-4964-97EF-D1B9444BFB27}">
      <dsp:nvSpPr>
        <dsp:cNvPr id="0" name=""/>
        <dsp:cNvSpPr/>
      </dsp:nvSpPr>
      <dsp:spPr>
        <a:xfrm rot="20700000">
          <a:off x="2997490" y="176185"/>
          <a:ext cx="1567869" cy="1567869"/>
        </a:xfrm>
        <a:prstGeom prst="gear6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business</a:t>
          </a:r>
          <a:endParaRPr lang="en-US" sz="1300" kern="1200" dirty="0"/>
        </a:p>
      </dsp:txBody>
      <dsp:txXfrm rot="-20700000">
        <a:off x="3341370" y="520065"/>
        <a:ext cx="880110" cy="880110"/>
      </dsp:txXfrm>
    </dsp:sp>
    <dsp:sp modelId="{1CB9F788-E14F-4D8F-818F-FC4F7DC964D7}">
      <dsp:nvSpPr>
        <dsp:cNvPr id="0" name=""/>
        <dsp:cNvSpPr/>
      </dsp:nvSpPr>
      <dsp:spPr>
        <a:xfrm>
          <a:off x="3210076" y="1469407"/>
          <a:ext cx="2816352" cy="2816352"/>
        </a:xfrm>
        <a:prstGeom prst="circularArrow">
          <a:avLst>
            <a:gd name="adj1" fmla="val 4688"/>
            <a:gd name="adj2" fmla="val 299029"/>
            <a:gd name="adj3" fmla="val 2511477"/>
            <a:gd name="adj4" fmla="val 15871414"/>
            <a:gd name="adj5" fmla="val 5469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D8BFCC5-D538-41E3-8B0B-08DB9EAE602A}">
      <dsp:nvSpPr>
        <dsp:cNvPr id="0" name=""/>
        <dsp:cNvSpPr/>
      </dsp:nvSpPr>
      <dsp:spPr>
        <a:xfrm>
          <a:off x="1817822" y="926927"/>
          <a:ext cx="2046255" cy="2046255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1AA1B5A-4BFE-4489-88A5-780FB06F825D}">
      <dsp:nvSpPr>
        <dsp:cNvPr id="0" name=""/>
        <dsp:cNvSpPr/>
      </dsp:nvSpPr>
      <dsp:spPr>
        <a:xfrm>
          <a:off x="2634825" y="-166405"/>
          <a:ext cx="2206275" cy="2206275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D7BE5D-98EE-104C-A35E-85E59BE7A73F}">
      <dsp:nvSpPr>
        <dsp:cNvPr id="0" name=""/>
        <dsp:cNvSpPr/>
      </dsp:nvSpPr>
      <dsp:spPr>
        <a:xfrm>
          <a:off x="4076700" y="1801409"/>
          <a:ext cx="3581282" cy="207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590"/>
              </a:lnTo>
              <a:lnTo>
                <a:pt x="3581282" y="103590"/>
              </a:lnTo>
              <a:lnTo>
                <a:pt x="3581282" y="207181"/>
              </a:lnTo>
            </a:path>
          </a:pathLst>
        </a:custGeom>
        <a:noFill/>
        <a:ln w="1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376BA1-B253-974C-91FF-12F05C19E5CF}">
      <dsp:nvSpPr>
        <dsp:cNvPr id="0" name=""/>
        <dsp:cNvSpPr/>
      </dsp:nvSpPr>
      <dsp:spPr>
        <a:xfrm>
          <a:off x="4076700" y="1801409"/>
          <a:ext cx="2387521" cy="207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590"/>
              </a:lnTo>
              <a:lnTo>
                <a:pt x="2387521" y="103590"/>
              </a:lnTo>
              <a:lnTo>
                <a:pt x="2387521" y="207181"/>
              </a:lnTo>
            </a:path>
          </a:pathLst>
        </a:custGeom>
        <a:noFill/>
        <a:ln w="1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93C567-66DC-2D44-A723-7DA4B3F8306F}">
      <dsp:nvSpPr>
        <dsp:cNvPr id="0" name=""/>
        <dsp:cNvSpPr/>
      </dsp:nvSpPr>
      <dsp:spPr>
        <a:xfrm>
          <a:off x="4076700" y="1801409"/>
          <a:ext cx="1193760" cy="207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590"/>
              </a:lnTo>
              <a:lnTo>
                <a:pt x="1193760" y="103590"/>
              </a:lnTo>
              <a:lnTo>
                <a:pt x="1193760" y="207181"/>
              </a:lnTo>
            </a:path>
          </a:pathLst>
        </a:custGeom>
        <a:noFill/>
        <a:ln w="1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722A0D-D033-B74B-BF92-E9C74936D190}">
      <dsp:nvSpPr>
        <dsp:cNvPr id="0" name=""/>
        <dsp:cNvSpPr/>
      </dsp:nvSpPr>
      <dsp:spPr>
        <a:xfrm>
          <a:off x="4030980" y="1801409"/>
          <a:ext cx="91440" cy="20718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7181"/>
              </a:lnTo>
            </a:path>
          </a:pathLst>
        </a:custGeom>
        <a:noFill/>
        <a:ln w="1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217847-AC7E-3C4B-A615-05C6D3425064}">
      <dsp:nvSpPr>
        <dsp:cNvPr id="0" name=""/>
        <dsp:cNvSpPr/>
      </dsp:nvSpPr>
      <dsp:spPr>
        <a:xfrm>
          <a:off x="2882939" y="1801409"/>
          <a:ext cx="1193760" cy="207181"/>
        </a:xfrm>
        <a:custGeom>
          <a:avLst/>
          <a:gdLst/>
          <a:ahLst/>
          <a:cxnLst/>
          <a:rect l="0" t="0" r="0" b="0"/>
          <a:pathLst>
            <a:path>
              <a:moveTo>
                <a:pt x="1193760" y="0"/>
              </a:moveTo>
              <a:lnTo>
                <a:pt x="1193760" y="103590"/>
              </a:lnTo>
              <a:lnTo>
                <a:pt x="0" y="103590"/>
              </a:lnTo>
              <a:lnTo>
                <a:pt x="0" y="207181"/>
              </a:lnTo>
            </a:path>
          </a:pathLst>
        </a:custGeom>
        <a:noFill/>
        <a:ln w="1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C34B8E-21EF-FA41-AAD0-404A05EE428E}">
      <dsp:nvSpPr>
        <dsp:cNvPr id="0" name=""/>
        <dsp:cNvSpPr/>
      </dsp:nvSpPr>
      <dsp:spPr>
        <a:xfrm>
          <a:off x="1689178" y="1801409"/>
          <a:ext cx="2387521" cy="207181"/>
        </a:xfrm>
        <a:custGeom>
          <a:avLst/>
          <a:gdLst/>
          <a:ahLst/>
          <a:cxnLst/>
          <a:rect l="0" t="0" r="0" b="0"/>
          <a:pathLst>
            <a:path>
              <a:moveTo>
                <a:pt x="2387521" y="0"/>
              </a:moveTo>
              <a:lnTo>
                <a:pt x="2387521" y="103590"/>
              </a:lnTo>
              <a:lnTo>
                <a:pt x="0" y="103590"/>
              </a:lnTo>
              <a:lnTo>
                <a:pt x="0" y="207181"/>
              </a:lnTo>
            </a:path>
          </a:pathLst>
        </a:custGeom>
        <a:noFill/>
        <a:ln w="1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F44401-87F4-6545-9071-B58BECD1807F}">
      <dsp:nvSpPr>
        <dsp:cNvPr id="0" name=""/>
        <dsp:cNvSpPr/>
      </dsp:nvSpPr>
      <dsp:spPr>
        <a:xfrm>
          <a:off x="495417" y="1801409"/>
          <a:ext cx="3581282" cy="207181"/>
        </a:xfrm>
        <a:custGeom>
          <a:avLst/>
          <a:gdLst/>
          <a:ahLst/>
          <a:cxnLst/>
          <a:rect l="0" t="0" r="0" b="0"/>
          <a:pathLst>
            <a:path>
              <a:moveTo>
                <a:pt x="3581282" y="0"/>
              </a:moveTo>
              <a:lnTo>
                <a:pt x="3581282" y="103590"/>
              </a:lnTo>
              <a:lnTo>
                <a:pt x="0" y="103590"/>
              </a:lnTo>
              <a:lnTo>
                <a:pt x="0" y="207181"/>
              </a:lnTo>
            </a:path>
          </a:pathLst>
        </a:custGeom>
        <a:noFill/>
        <a:ln w="1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527CB2-5A1B-9F49-9587-8279A3681FDD}">
      <dsp:nvSpPr>
        <dsp:cNvPr id="0" name=""/>
        <dsp:cNvSpPr/>
      </dsp:nvSpPr>
      <dsp:spPr>
        <a:xfrm>
          <a:off x="3583410" y="1308119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Promotion</a:t>
          </a:r>
          <a:endParaRPr lang="en-US" sz="1500" kern="1200" dirty="0"/>
        </a:p>
      </dsp:txBody>
      <dsp:txXfrm>
        <a:off x="3583410" y="1308119"/>
        <a:ext cx="986579" cy="493289"/>
      </dsp:txXfrm>
    </dsp:sp>
    <dsp:sp modelId="{856911D9-6E17-A248-B7B0-62C5086F6670}">
      <dsp:nvSpPr>
        <dsp:cNvPr id="0" name=""/>
        <dsp:cNvSpPr/>
      </dsp:nvSpPr>
      <dsp:spPr>
        <a:xfrm>
          <a:off x="2127" y="2008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Advertising</a:t>
          </a:r>
        </a:p>
      </dsp:txBody>
      <dsp:txXfrm>
        <a:off x="2127" y="2008590"/>
        <a:ext cx="986579" cy="493289"/>
      </dsp:txXfrm>
    </dsp:sp>
    <dsp:sp modelId="{207EDC47-3BBC-BF4E-A389-F3C5D6F51434}">
      <dsp:nvSpPr>
        <dsp:cNvPr id="0" name=""/>
        <dsp:cNvSpPr/>
      </dsp:nvSpPr>
      <dsp:spPr>
        <a:xfrm>
          <a:off x="1195888" y="2008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Brand activation </a:t>
          </a:r>
          <a:endParaRPr lang="en-US" sz="1500" kern="1200" dirty="0"/>
        </a:p>
      </dsp:txBody>
      <dsp:txXfrm>
        <a:off x="1195888" y="2008590"/>
        <a:ext cx="986579" cy="493289"/>
      </dsp:txXfrm>
    </dsp:sp>
    <dsp:sp modelId="{44191248-5522-CE48-A335-D8B94B0E8E7D}">
      <dsp:nvSpPr>
        <dsp:cNvPr id="0" name=""/>
        <dsp:cNvSpPr/>
      </dsp:nvSpPr>
      <dsp:spPr>
        <a:xfrm>
          <a:off x="2389649" y="2008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Social media</a:t>
          </a:r>
          <a:endParaRPr lang="en-US" sz="1500" kern="1200" dirty="0"/>
        </a:p>
      </dsp:txBody>
      <dsp:txXfrm>
        <a:off x="2389649" y="2008590"/>
        <a:ext cx="986579" cy="493289"/>
      </dsp:txXfrm>
    </dsp:sp>
    <dsp:sp modelId="{E9D51E37-0C79-FC43-BB5E-37E22EFDDB30}">
      <dsp:nvSpPr>
        <dsp:cNvPr id="0" name=""/>
        <dsp:cNvSpPr/>
      </dsp:nvSpPr>
      <dsp:spPr>
        <a:xfrm>
          <a:off x="3583410" y="2008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PR</a:t>
          </a:r>
          <a:endParaRPr lang="en-US" sz="1500" kern="1200" dirty="0"/>
        </a:p>
      </dsp:txBody>
      <dsp:txXfrm>
        <a:off x="3583410" y="2008590"/>
        <a:ext cx="986579" cy="493289"/>
      </dsp:txXfrm>
    </dsp:sp>
    <dsp:sp modelId="{37337ED1-3048-554A-AC54-3695507C28D0}">
      <dsp:nvSpPr>
        <dsp:cNvPr id="0" name=""/>
        <dsp:cNvSpPr/>
      </dsp:nvSpPr>
      <dsp:spPr>
        <a:xfrm>
          <a:off x="4777171" y="2008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Direct </a:t>
          </a:r>
          <a:r>
            <a:rPr lang="en-US" sz="1500" kern="1200" dirty="0" err="1" smtClean="0"/>
            <a:t>mktg</a:t>
          </a:r>
          <a:endParaRPr lang="en-US" sz="1500" kern="1200" dirty="0"/>
        </a:p>
      </dsp:txBody>
      <dsp:txXfrm>
        <a:off x="4777171" y="2008590"/>
        <a:ext cx="986579" cy="493289"/>
      </dsp:txXfrm>
    </dsp:sp>
    <dsp:sp modelId="{6C9DE318-9291-7B4B-90D6-F49D71B62E85}">
      <dsp:nvSpPr>
        <dsp:cNvPr id="0" name=""/>
        <dsp:cNvSpPr/>
      </dsp:nvSpPr>
      <dsp:spPr>
        <a:xfrm>
          <a:off x="5970932" y="2008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Sales Promo</a:t>
          </a:r>
          <a:endParaRPr lang="en-US" sz="1500" kern="1200" dirty="0"/>
        </a:p>
      </dsp:txBody>
      <dsp:txXfrm>
        <a:off x="5970932" y="2008590"/>
        <a:ext cx="986579" cy="493289"/>
      </dsp:txXfrm>
    </dsp:sp>
    <dsp:sp modelId="{54CFD87E-9E4A-BB4E-9512-AB695AF9FD1A}">
      <dsp:nvSpPr>
        <dsp:cNvPr id="0" name=""/>
        <dsp:cNvSpPr/>
      </dsp:nvSpPr>
      <dsp:spPr>
        <a:xfrm>
          <a:off x="7164693" y="2008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…</a:t>
          </a:r>
          <a:endParaRPr lang="en-US" sz="1500" kern="1200" dirty="0"/>
        </a:p>
      </dsp:txBody>
      <dsp:txXfrm>
        <a:off x="7164693" y="2008590"/>
        <a:ext cx="986579" cy="4932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82D224-07E5-42A4-BCD4-E52D7F6FAF4D}" type="datetimeFigureOut">
              <a:rPr lang="en-US" smtClean="0"/>
              <a:t>1/6/2016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25C5D0-B035-4085-9CBC-BE25A4905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834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Integrated: what?</a:t>
            </a:r>
          </a:p>
          <a:p>
            <a:r>
              <a:rPr lang="en-US" dirty="0" smtClean="0"/>
              <a:t>Relationship:</a:t>
            </a:r>
            <a:r>
              <a:rPr lang="en-US" baseline="0" dirty="0" smtClean="0"/>
              <a:t> what kind of?</a:t>
            </a:r>
          </a:p>
          <a:p>
            <a:r>
              <a:rPr lang="en-US" baseline="0" dirty="0" smtClean="0"/>
              <a:t>Value: why? In what way?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230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6565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A62733-D966-EC4B-A372-4818748EE112}" type="slidenum">
              <a:rPr lang="en-US"/>
              <a:pPr/>
              <a:t>39</a:t>
            </a:fld>
            <a:endParaRPr lang="th-TH"/>
          </a:p>
        </p:txBody>
      </p:sp>
      <p:sp>
        <p:nvSpPr>
          <p:cNvPr id="233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233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How did I buy my </a:t>
            </a:r>
            <a:r>
              <a:rPr lang="en-US" dirty="0" smtClean="0"/>
              <a:t>mobile?</a:t>
            </a:r>
            <a:endParaRPr lang="en-US" dirty="0"/>
          </a:p>
          <a:p>
            <a:pPr lvl="1"/>
            <a:r>
              <a:rPr lang="en-US" dirty="0"/>
              <a:t>Blogs</a:t>
            </a:r>
          </a:p>
          <a:p>
            <a:pPr lvl="1"/>
            <a:r>
              <a:rPr lang="en-US" dirty="0"/>
              <a:t>Word of mouth</a:t>
            </a:r>
          </a:p>
          <a:p>
            <a:pPr lvl="1"/>
            <a:r>
              <a:rPr lang="en-US" dirty="0"/>
              <a:t>Expert Friends opinion</a:t>
            </a:r>
          </a:p>
          <a:p>
            <a:pPr lvl="1"/>
            <a:r>
              <a:rPr lang="en-US" dirty="0"/>
              <a:t>What I see in the streets</a:t>
            </a:r>
          </a:p>
          <a:p>
            <a:pPr lvl="1"/>
            <a:r>
              <a:rPr lang="en-US" dirty="0"/>
              <a:t>Corporate Website </a:t>
            </a:r>
          </a:p>
          <a:p>
            <a:pPr lvl="1"/>
            <a:r>
              <a:rPr lang="en-US" dirty="0"/>
              <a:t>A bit of TVC (!)</a:t>
            </a:r>
          </a:p>
          <a:p>
            <a:endParaRPr lang="th-TH" dirty="0"/>
          </a:p>
          <a:p>
            <a:endParaRPr lang="th-TH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06559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06559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06559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06559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14299"/>
            <a:ext cx="1981200" cy="4917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5442"/>
            <a:ext cx="6705600" cy="49149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1539720"/>
            <a:ext cx="1981200" cy="13716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1/6/2016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1539720"/>
            <a:ext cx="6324600" cy="13716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14299"/>
            <a:ext cx="1981200" cy="49171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5442"/>
            <a:ext cx="6705600" cy="4914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800" y="2169208"/>
            <a:ext cx="1600201" cy="123444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1/6/2016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169208"/>
            <a:ext cx="6324600" cy="123444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89304"/>
            <a:ext cx="4038600" cy="330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89304"/>
            <a:ext cx="4038600" cy="330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91828"/>
            <a:ext cx="4040188" cy="47982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28800"/>
            <a:ext cx="4040188" cy="27658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91828"/>
            <a:ext cx="4041775" cy="47982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28800"/>
            <a:ext cx="4041775" cy="27658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13189"/>
            <a:ext cx="8831802" cy="491718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13157"/>
            <a:ext cx="1981200" cy="4917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14300"/>
            <a:ext cx="6705600" cy="4914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8600"/>
            <a:ext cx="586740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1597914"/>
            <a:ext cx="1673352" cy="2112264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342900"/>
            <a:ext cx="1675660" cy="1255014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13157"/>
            <a:ext cx="1981200" cy="491718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14300"/>
            <a:ext cx="6705600" cy="49149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1600200"/>
            <a:ext cx="1676400" cy="222885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345186"/>
            <a:ext cx="1676400" cy="1255014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10489"/>
            <a:ext cx="6705600" cy="491718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10489"/>
            <a:ext cx="1956046" cy="49171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05979"/>
            <a:ext cx="1676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226228"/>
            <a:ext cx="8831802" cy="3784107"/>
          </a:xfrm>
          <a:prstGeom prst="rect">
            <a:avLst/>
          </a:prstGeom>
          <a:solidFill>
            <a:srgbClr val="F0F3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4301"/>
            <a:ext cx="8814047" cy="100983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66885"/>
            <a:ext cx="8381260" cy="790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289303"/>
            <a:ext cx="8407893" cy="33055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4767263"/>
            <a:ext cx="21336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1/6/2016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4767263"/>
            <a:ext cx="33528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86" r="12476" b="22143"/>
          <a:stretch/>
        </p:blipFill>
        <p:spPr bwMode="auto">
          <a:xfrm>
            <a:off x="152400" y="4503397"/>
            <a:ext cx="1219045" cy="50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Calibri Light" panose="020F0302020204030204" pitchFamily="34" charset="0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2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85800" y="1071564"/>
            <a:ext cx="7772400" cy="1102519"/>
          </a:xfrm>
        </p:spPr>
        <p:txBody>
          <a:bodyPr/>
          <a:lstStyle/>
          <a:p>
            <a:r>
              <a:rPr lang="fr-CA" dirty="0" smtClean="0">
                <a:solidFill>
                  <a:schemeClr val="bg1"/>
                </a:solidFill>
              </a:rPr>
              <a:t>INTEGRATED BRAND COMMUNICATION</a:t>
            </a: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2514600" y="3814762"/>
            <a:ext cx="6400800" cy="1100138"/>
          </a:xfrm>
        </p:spPr>
        <p:txBody>
          <a:bodyPr/>
          <a:lstStyle/>
          <a:p>
            <a:pPr algn="r"/>
            <a:r>
              <a:rPr lang="fr-CA" dirty="0" smtClean="0">
                <a:solidFill>
                  <a:schemeClr val="bg1"/>
                </a:solidFill>
              </a:rPr>
              <a:t>Massimiliano La Franca</a:t>
            </a:r>
          </a:p>
        </p:txBody>
      </p:sp>
    </p:spTree>
    <p:extLst>
      <p:ext uri="{BB962C8B-B14F-4D97-AF65-F5344CB8AC3E}">
        <p14:creationId xmlns:p14="http://schemas.microsoft.com/office/powerpoint/2010/main" val="91695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>
          <a:xfrm>
            <a:off x="1254868" y="205979"/>
            <a:ext cx="7431932" cy="857250"/>
          </a:xfrm>
        </p:spPr>
        <p:txBody>
          <a:bodyPr/>
          <a:lstStyle/>
          <a:p>
            <a:pPr algn="l"/>
            <a:r>
              <a:rPr lang="fr-CA" dirty="0" err="1" smtClean="0"/>
              <a:t>Let’s</a:t>
            </a:r>
            <a:r>
              <a:rPr lang="fr-CA" dirty="0" smtClean="0"/>
              <a:t> </a:t>
            </a:r>
            <a:r>
              <a:rPr lang="fr-CA" dirty="0" err="1" smtClean="0"/>
              <a:t>get</a:t>
            </a:r>
            <a:r>
              <a:rPr lang="fr-CA" dirty="0" smtClean="0"/>
              <a:t> to know </a:t>
            </a:r>
            <a:r>
              <a:rPr lang="fr-CA" dirty="0" err="1" smtClean="0"/>
              <a:t>each</a:t>
            </a:r>
            <a:r>
              <a:rPr lang="fr-CA" dirty="0" smtClean="0"/>
              <a:t> </a:t>
            </a:r>
            <a:r>
              <a:rPr lang="fr-CA" dirty="0" err="1" smtClean="0"/>
              <a:t>other</a:t>
            </a:r>
            <a:r>
              <a:rPr lang="en-US" dirty="0" smtClean="0"/>
              <a:t>…</a:t>
            </a:r>
            <a:endParaRPr lang="fr-CA" dirty="0" smtClean="0"/>
          </a:p>
        </p:txBody>
      </p:sp>
      <p:sp>
        <p:nvSpPr>
          <p:cNvPr id="3" name="Rectangle 2"/>
          <p:cNvSpPr/>
          <p:nvPr/>
        </p:nvSpPr>
        <p:spPr>
          <a:xfrm>
            <a:off x="3688081" y="3742067"/>
            <a:ext cx="39812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dirty="0" err="1" smtClean="0">
                <a:solidFill>
                  <a:schemeClr val="tx2"/>
                </a:solidFill>
                <a:latin typeface="Calibri Light" panose="020F0302020204030204" pitchFamily="34" charset="0"/>
              </a:rPr>
              <a:t>Hubby</a:t>
            </a:r>
            <a:r>
              <a:rPr lang="fr-CA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, </a:t>
            </a:r>
            <a:r>
              <a:rPr lang="fr-CA" dirty="0" err="1" smtClean="0">
                <a:solidFill>
                  <a:schemeClr val="tx2"/>
                </a:solidFill>
                <a:latin typeface="Calibri Light" panose="020F0302020204030204" pitchFamily="34" charset="0"/>
              </a:rPr>
              <a:t>Daddy</a:t>
            </a:r>
            <a:endParaRPr lang="en-US" dirty="0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88080" y="2577001"/>
            <a:ext cx="42495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Policeman, </a:t>
            </a:r>
            <a:r>
              <a:rPr lang="fr-CA" dirty="0" err="1" smtClean="0">
                <a:solidFill>
                  <a:schemeClr val="tx2"/>
                </a:solidFill>
                <a:latin typeface="Calibri Light" panose="020F0302020204030204" pitchFamily="34" charset="0"/>
              </a:rPr>
              <a:t>actor</a:t>
            </a:r>
            <a:r>
              <a:rPr lang="fr-CA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, </a:t>
            </a:r>
            <a:r>
              <a:rPr lang="fr-CA" dirty="0" err="1" smtClean="0">
                <a:solidFill>
                  <a:schemeClr val="tx2"/>
                </a:solidFill>
                <a:latin typeface="Calibri Light" panose="020F0302020204030204" pitchFamily="34" charset="0"/>
              </a:rPr>
              <a:t>musician</a:t>
            </a:r>
            <a:r>
              <a:rPr lang="fr-CA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, </a:t>
            </a:r>
            <a:r>
              <a:rPr lang="fr-CA" dirty="0" err="1" smtClean="0">
                <a:solidFill>
                  <a:schemeClr val="tx2"/>
                </a:solidFill>
                <a:latin typeface="Calibri Light" panose="020F0302020204030204" pitchFamily="34" charset="0"/>
              </a:rPr>
              <a:t>marketer</a:t>
            </a:r>
            <a:r>
              <a:rPr lang="fr-CA" dirty="0">
                <a:solidFill>
                  <a:schemeClr val="tx2"/>
                </a:solidFill>
                <a:latin typeface="Calibri Light" panose="020F0302020204030204" pitchFamily="34" charset="0"/>
              </a:rPr>
              <a:t>,</a:t>
            </a:r>
            <a:r>
              <a:rPr lang="fr-CA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 </a:t>
            </a:r>
            <a:r>
              <a:rPr lang="fr-CA" dirty="0" err="1" smtClean="0">
                <a:solidFill>
                  <a:schemeClr val="tx2"/>
                </a:solidFill>
                <a:latin typeface="Calibri Light" panose="020F0302020204030204" pitchFamily="34" charset="0"/>
              </a:rPr>
              <a:t>planner</a:t>
            </a:r>
            <a:r>
              <a:rPr lang="fr-CA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 and </a:t>
            </a:r>
            <a:r>
              <a:rPr lang="fr-CA" dirty="0" err="1" smtClean="0">
                <a:solidFill>
                  <a:schemeClr val="tx2"/>
                </a:solidFill>
                <a:latin typeface="Calibri Light" panose="020F0302020204030204" pitchFamily="34" charset="0"/>
              </a:rPr>
              <a:t>teacher</a:t>
            </a:r>
            <a:r>
              <a:rPr lang="fr-CA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.</a:t>
            </a:r>
            <a:endParaRPr lang="en-US" dirty="0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688080" y="1428750"/>
            <a:ext cx="4988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Max, </a:t>
            </a:r>
            <a:r>
              <a:rPr lang="fr-CA" dirty="0" err="1" smtClean="0">
                <a:solidFill>
                  <a:schemeClr val="tx2"/>
                </a:solidFill>
                <a:latin typeface="Calibri Light" panose="020F0302020204030204" pitchFamily="34" charset="0"/>
              </a:rPr>
              <a:t>born</a:t>
            </a:r>
            <a:r>
              <a:rPr lang="fr-CA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 in Italy, </a:t>
            </a:r>
            <a:r>
              <a:rPr lang="fr-CA" dirty="0" err="1" smtClean="0">
                <a:solidFill>
                  <a:schemeClr val="tx2"/>
                </a:solidFill>
                <a:latin typeface="Calibri Light" panose="020F0302020204030204" pitchFamily="34" charset="0"/>
              </a:rPr>
              <a:t>moved</a:t>
            </a:r>
            <a:r>
              <a:rPr lang="fr-CA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 to UK and married to a </a:t>
            </a:r>
            <a:r>
              <a:rPr lang="fr-CA" dirty="0" err="1" smtClean="0">
                <a:solidFill>
                  <a:schemeClr val="tx2"/>
                </a:solidFill>
                <a:latin typeface="Calibri Light" panose="020F0302020204030204" pitchFamily="34" charset="0"/>
              </a:rPr>
              <a:t>Thai</a:t>
            </a:r>
            <a:r>
              <a:rPr lang="fr-CA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.</a:t>
            </a:r>
            <a:endParaRPr lang="en-US" dirty="0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pic>
        <p:nvPicPr>
          <p:cNvPr id="8194" name="Picture 2" descr="C:\Users\massimiliano.lafranc\Pictures\2015-06-15\0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9142" y="1336856"/>
            <a:ext cx="2795870" cy="3355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18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381000" y="1330096"/>
            <a:ext cx="3657600" cy="3603854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1032" y="2049569"/>
            <a:ext cx="2637968" cy="217931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249250" cy="74295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My over 15 years marketing experience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093" y="1330096"/>
            <a:ext cx="1552111" cy="14240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1430" y="1490559"/>
            <a:ext cx="1242149" cy="10949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0930" y="3557429"/>
            <a:ext cx="1411335" cy="1316183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4856200" y="1445740"/>
            <a:ext cx="3929449" cy="3136145"/>
            <a:chOff x="5140411" y="1606378"/>
            <a:chExt cx="3929449" cy="3484606"/>
          </a:xfrm>
        </p:grpSpPr>
        <p:sp>
          <p:nvSpPr>
            <p:cNvPr id="6" name="Rectangle 5"/>
            <p:cNvSpPr/>
            <p:nvPr/>
          </p:nvSpPr>
          <p:spPr>
            <a:xfrm>
              <a:off x="5140411" y="1606378"/>
              <a:ext cx="3929449" cy="348460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9259" y="4097201"/>
              <a:ext cx="1186393" cy="8277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325678" y="2637262"/>
              <a:ext cx="1401484" cy="905285"/>
            </a:xfrm>
            <a:prstGeom prst="rect">
              <a:avLst/>
            </a:prstGeom>
          </p:spPr>
        </p:pic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41287" y="1831006"/>
              <a:ext cx="644408" cy="7998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" name="Picture 3"/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45327" y="1812943"/>
              <a:ext cx="1050635" cy="6393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" name="Picture 7"/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2116" y="1831473"/>
              <a:ext cx="1175097" cy="5446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" name="Picture 12"/>
            <p:cNvPicPr>
              <a:picLocks noChangeAspect="1" noChangeArrowheads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3481" y="2381586"/>
              <a:ext cx="1092366" cy="4179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435445" y="2949399"/>
              <a:ext cx="766550" cy="42361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435445" y="3559653"/>
              <a:ext cx="828438" cy="488783"/>
            </a:xfrm>
            <a:prstGeom prst="rect">
              <a:avLst/>
            </a:prstGeom>
          </p:spPr>
        </p:pic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7757" y="4205884"/>
              <a:ext cx="1351406" cy="4663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45327" y="2507109"/>
              <a:ext cx="1065793" cy="7711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4"/>
            <p:cNvPicPr>
              <a:picLocks noChangeAspect="1" noChangeArrowheads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25652" y="3336234"/>
              <a:ext cx="1001536" cy="721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9" name="Picture 5"/>
            <p:cNvPicPr>
              <a:picLocks noChangeAspect="1" noChangeArrowheads="1"/>
            </p:cNvPicPr>
            <p:nvPr/>
          </p:nvPicPr>
          <p:blipFill rotWithShape="1"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7858348" y="3386200"/>
              <a:ext cx="1024592" cy="6406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 descr="http://img3.wikia.nocookie.net/__cb20140512180326/logopedia/images/2/29/Magnum_logo-2-.png"/>
            <p:cNvPicPr>
              <a:picLocks noChangeAspect="1" noChangeArrowheads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39242" y="4130527"/>
              <a:ext cx="666523" cy="6665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6241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 idx="4294967295"/>
          </p:nvPr>
        </p:nvSpPr>
        <p:spPr>
          <a:xfrm>
            <a:off x="1143000" y="4096032"/>
            <a:ext cx="6705600" cy="857250"/>
          </a:xfrm>
        </p:spPr>
        <p:txBody>
          <a:bodyPr>
            <a:normAutofit/>
          </a:bodyPr>
          <a:lstStyle/>
          <a:p>
            <a:r>
              <a:rPr lang="fr-CA" dirty="0" smtClean="0">
                <a:solidFill>
                  <a:schemeClr val="tx2"/>
                </a:solidFill>
              </a:rPr>
              <a:t>few </a:t>
            </a:r>
            <a:r>
              <a:rPr lang="fr-CA" dirty="0" err="1" smtClean="0">
                <a:solidFill>
                  <a:schemeClr val="tx2"/>
                </a:solidFill>
              </a:rPr>
              <a:t>words</a:t>
            </a:r>
            <a:r>
              <a:rPr lang="fr-CA" dirty="0" smtClean="0">
                <a:solidFill>
                  <a:schemeClr val="tx2"/>
                </a:solidFill>
              </a:rPr>
              <a:t> about </a:t>
            </a:r>
            <a:r>
              <a:rPr lang="fr-CA" dirty="0" err="1" smtClean="0">
                <a:solidFill>
                  <a:schemeClr val="tx2"/>
                </a:solidFill>
              </a:rPr>
              <a:t>you</a:t>
            </a:r>
            <a:r>
              <a:rPr lang="en-US" dirty="0" smtClean="0">
                <a:solidFill>
                  <a:schemeClr val="tx2"/>
                </a:solidFill>
              </a:rPr>
              <a:t>…</a:t>
            </a:r>
            <a:r>
              <a:rPr lang="fr-CA" dirty="0" smtClean="0">
                <a:solidFill>
                  <a:schemeClr val="tx2"/>
                </a:solidFill>
              </a:rPr>
              <a:t>?</a:t>
            </a:r>
            <a:endParaRPr lang="fr-CA" sz="3100" dirty="0" smtClean="0">
              <a:solidFill>
                <a:schemeClr val="tx2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2889" y="361950"/>
            <a:ext cx="7704111" cy="3845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672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 smtClean="0">
                <a:cs typeface="Calibri"/>
              </a:rPr>
              <a:t>Exercise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285750" indent="-285750">
              <a:buFont typeface="Arial"/>
              <a:buChar char="•"/>
            </a:pPr>
            <a:r>
              <a:rPr lang="fr-CA" dirty="0" smtClean="0">
                <a:cs typeface="Calibri"/>
              </a:rPr>
              <a:t>5 </a:t>
            </a:r>
            <a:r>
              <a:rPr lang="fr-CA" dirty="0" err="1">
                <a:cs typeface="Calibri"/>
              </a:rPr>
              <a:t>mins</a:t>
            </a:r>
            <a:r>
              <a:rPr lang="fr-CA" dirty="0">
                <a:cs typeface="Calibri"/>
              </a:rPr>
              <a:t> to talk to </a:t>
            </a:r>
            <a:r>
              <a:rPr lang="fr-CA" dirty="0" err="1">
                <a:cs typeface="Calibri"/>
              </a:rPr>
              <a:t>someone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you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don’t</a:t>
            </a:r>
            <a:r>
              <a:rPr lang="fr-CA" dirty="0">
                <a:cs typeface="Calibri"/>
              </a:rPr>
              <a:t> know</a:t>
            </a:r>
          </a:p>
          <a:p>
            <a:pPr marL="285750" indent="-285750">
              <a:buFont typeface="Arial"/>
              <a:buChar char="•"/>
            </a:pPr>
            <a:endParaRPr lang="fr-CA" dirty="0" smtClean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fr-CA" dirty="0" smtClean="0">
                <a:cs typeface="Calibri"/>
              </a:rPr>
              <a:t>Tell </a:t>
            </a:r>
            <a:r>
              <a:rPr lang="fr-CA" dirty="0" err="1">
                <a:cs typeface="Calibri"/>
              </a:rPr>
              <a:t>them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your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name</a:t>
            </a:r>
            <a:r>
              <a:rPr lang="fr-CA" dirty="0">
                <a:cs typeface="Calibri"/>
              </a:rPr>
              <a:t> and one </a:t>
            </a:r>
            <a:r>
              <a:rPr lang="fr-CA" dirty="0" err="1">
                <a:cs typeface="Calibri"/>
              </a:rPr>
              <a:t>thing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why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we</a:t>
            </a:r>
            <a:r>
              <a:rPr lang="fr-CA" dirty="0">
                <a:cs typeface="Calibri"/>
              </a:rPr>
              <a:t> all </a:t>
            </a:r>
            <a:r>
              <a:rPr lang="fr-CA" dirty="0" err="1">
                <a:cs typeface="Calibri"/>
              </a:rPr>
              <a:t>should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remember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you</a:t>
            </a:r>
            <a:endParaRPr lang="fr-CA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dirty="0" smtClean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cs typeface="Calibri"/>
              </a:rPr>
              <a:t>E</a:t>
            </a:r>
            <a:r>
              <a:rPr lang="fr-CA" dirty="0" err="1">
                <a:cs typeface="Calibri"/>
              </a:rPr>
              <a:t>veryone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presents</a:t>
            </a:r>
            <a:r>
              <a:rPr lang="fr-CA" dirty="0">
                <a:cs typeface="Calibri"/>
              </a:rPr>
              <a:t> the </a:t>
            </a:r>
            <a:r>
              <a:rPr lang="fr-CA" dirty="0" err="1">
                <a:cs typeface="Calibri"/>
              </a:rPr>
              <a:t>other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person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with</a:t>
            </a:r>
            <a:r>
              <a:rPr lang="fr-CA" dirty="0">
                <a:cs typeface="Calibri"/>
              </a:rPr>
              <a:t> the </a:t>
            </a:r>
            <a:r>
              <a:rPr lang="fr-CA" dirty="0" err="1">
                <a:cs typeface="Calibri"/>
              </a:rPr>
              <a:t>name</a:t>
            </a:r>
            <a:r>
              <a:rPr lang="fr-CA" dirty="0">
                <a:cs typeface="Calibri"/>
              </a:rPr>
              <a:t> and the one </a:t>
            </a:r>
            <a:r>
              <a:rPr lang="fr-CA" dirty="0" err="1" smtClean="0">
                <a:cs typeface="Calibri"/>
              </a:rPr>
              <a:t>thing</a:t>
            </a:r>
            <a:endParaRPr lang="fr-CA" dirty="0" smtClean="0">
              <a:cs typeface="Calibri"/>
            </a:endParaRPr>
          </a:p>
          <a:p>
            <a:pPr marL="0" indent="0">
              <a:buNone/>
            </a:pPr>
            <a:endParaRPr lang="fr-CA" dirty="0" smtClean="0">
              <a:cs typeface="Calibri"/>
            </a:endParaRPr>
          </a:p>
          <a:p>
            <a:pPr marL="0" indent="0">
              <a:buNone/>
            </a:pPr>
            <a:endParaRPr lang="fr-CA" dirty="0" smtClean="0">
              <a:cs typeface="Calibri"/>
            </a:endParaRPr>
          </a:p>
          <a:p>
            <a:pPr marL="0" indent="0">
              <a:buNone/>
            </a:pPr>
            <a:r>
              <a:rPr lang="fr-CA" dirty="0" smtClean="0">
                <a:cs typeface="Calibri"/>
              </a:rPr>
              <a:t>Suggestions</a:t>
            </a:r>
            <a:endParaRPr lang="fr-CA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dirty="0">
                <a:cs typeface="Calibri"/>
              </a:rPr>
              <a:t>T</a:t>
            </a:r>
            <a:r>
              <a:rPr lang="fr-CA" dirty="0" err="1">
                <a:cs typeface="Calibri"/>
              </a:rPr>
              <a:t>hink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something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memorable</a:t>
            </a:r>
            <a:endParaRPr lang="fr-CA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dirty="0">
                <a:cs typeface="Calibri"/>
              </a:rPr>
              <a:t>L</a:t>
            </a:r>
            <a:r>
              <a:rPr lang="fr-CA" dirty="0" err="1">
                <a:cs typeface="Calibri"/>
              </a:rPr>
              <a:t>isten</a:t>
            </a:r>
            <a:r>
              <a:rPr lang="fr-CA" dirty="0">
                <a:cs typeface="Calibri"/>
              </a:rPr>
              <a:t> </a:t>
            </a:r>
          </a:p>
          <a:p>
            <a:pPr marL="0" indent="0">
              <a:buNone/>
            </a:pPr>
            <a:r>
              <a:rPr lang="fr-CA" dirty="0">
                <a:cs typeface="Calibri"/>
              </a:rPr>
              <a:t/>
            </a:r>
            <a:br>
              <a:rPr lang="fr-CA" dirty="0">
                <a:cs typeface="Calibri"/>
              </a:rPr>
            </a:br>
            <a:endParaRPr lang="en-US" dirty="0">
              <a:cs typeface="Calibr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479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6200" y="-57150"/>
            <a:ext cx="9296400" cy="5232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3135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52400" y="3886200"/>
            <a:ext cx="6705600" cy="857250"/>
          </a:xfrm>
        </p:spPr>
        <p:txBody>
          <a:bodyPr/>
          <a:lstStyle/>
          <a:p>
            <a:pPr algn="l"/>
            <a:r>
              <a:rPr lang="fr-CA" dirty="0" smtClean="0">
                <a:solidFill>
                  <a:schemeClr val="bg1"/>
                </a:solidFill>
              </a:rPr>
              <a:t>Few basic </a:t>
            </a:r>
            <a:r>
              <a:rPr lang="fr-CA" dirty="0" err="1" smtClean="0">
                <a:solidFill>
                  <a:schemeClr val="bg1"/>
                </a:solidFill>
              </a:rPr>
              <a:t>rules</a:t>
            </a:r>
            <a:r>
              <a:rPr lang="fr-CA" dirty="0" smtClean="0">
                <a:solidFill>
                  <a:schemeClr val="bg1"/>
                </a:solidFill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31187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2828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re 1"/>
          <p:cNvSpPr txBox="1">
            <a:spLocks/>
          </p:cNvSpPr>
          <p:nvPr/>
        </p:nvSpPr>
        <p:spPr bwMode="auto">
          <a:xfrm>
            <a:off x="3200400" y="1730828"/>
            <a:ext cx="6705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fr-CA" dirty="0" smtClean="0">
                <a:solidFill>
                  <a:schemeClr val="bg1"/>
                </a:solidFill>
                <a:latin typeface="Calibri Light" panose="020F0302020204030204" pitchFamily="34" charset="0"/>
              </a:rPr>
              <a:t>Participation</a:t>
            </a:r>
          </a:p>
        </p:txBody>
      </p:sp>
    </p:spTree>
    <p:extLst>
      <p:ext uri="{BB962C8B-B14F-4D97-AF65-F5344CB8AC3E}">
        <p14:creationId xmlns:p14="http://schemas.microsoft.com/office/powerpoint/2010/main" val="421077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" y="0"/>
            <a:ext cx="9143999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re 1"/>
          <p:cNvSpPr txBox="1">
            <a:spLocks/>
          </p:cNvSpPr>
          <p:nvPr/>
        </p:nvSpPr>
        <p:spPr bwMode="auto">
          <a:xfrm>
            <a:off x="381000" y="3886200"/>
            <a:ext cx="48768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fr-CA" dirty="0" smtClean="0">
                <a:solidFill>
                  <a:schemeClr val="bg1"/>
                </a:solidFill>
                <a:latin typeface="Calibri Light" panose="020F0302020204030204" pitchFamily="34" charset="0"/>
              </a:rPr>
              <a:t>2 </a:t>
            </a:r>
            <a:r>
              <a:rPr lang="fr-CA" dirty="0" err="1" smtClean="0">
                <a:solidFill>
                  <a:schemeClr val="bg1"/>
                </a:solidFill>
                <a:latin typeface="Calibri Light" panose="020F0302020204030204" pitchFamily="34" charset="0"/>
              </a:rPr>
              <a:t>ways</a:t>
            </a:r>
            <a:r>
              <a:rPr lang="fr-CA" dirty="0" smtClean="0">
                <a:solidFill>
                  <a:schemeClr val="bg1"/>
                </a:solidFill>
                <a:latin typeface="Calibri Light" panose="020F0302020204030204" pitchFamily="34" charset="0"/>
              </a:rPr>
              <a:t> conversations</a:t>
            </a:r>
          </a:p>
        </p:txBody>
      </p:sp>
    </p:spTree>
    <p:extLst>
      <p:ext uri="{BB962C8B-B14F-4D97-AF65-F5344CB8AC3E}">
        <p14:creationId xmlns:p14="http://schemas.microsoft.com/office/powerpoint/2010/main" val="179037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re 1"/>
          <p:cNvSpPr txBox="1">
            <a:spLocks/>
          </p:cNvSpPr>
          <p:nvPr/>
        </p:nvSpPr>
        <p:spPr bwMode="auto">
          <a:xfrm>
            <a:off x="304800" y="3886200"/>
            <a:ext cx="5181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fr-CA" dirty="0" smtClean="0">
                <a:solidFill>
                  <a:schemeClr val="bg1"/>
                </a:solidFill>
                <a:latin typeface="Calibri Light" panose="020F0302020204030204" pitchFamily="34" charset="0"/>
              </a:rPr>
              <a:t>Workshops not lectures</a:t>
            </a:r>
          </a:p>
        </p:txBody>
      </p:sp>
    </p:spTree>
    <p:extLst>
      <p:ext uri="{BB962C8B-B14F-4D97-AF65-F5344CB8AC3E}">
        <p14:creationId xmlns:p14="http://schemas.microsoft.com/office/powerpoint/2010/main" val="2181353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US" sz="1800" spc="0" dirty="0"/>
              <a:t>Frame communication within the big </a:t>
            </a:r>
            <a:r>
              <a:rPr lang="en-US" sz="1800" spc="0" dirty="0" smtClean="0"/>
              <a:t>picture</a:t>
            </a:r>
            <a:endParaRPr lang="en-US" sz="1800" spc="0" dirty="0"/>
          </a:p>
          <a:p>
            <a:r>
              <a:rPr lang="en-US" sz="1800" spc="0" dirty="0"/>
              <a:t>The phases of communication </a:t>
            </a:r>
            <a:r>
              <a:rPr lang="en-US" sz="1800" spc="0" dirty="0" smtClean="0"/>
              <a:t>development </a:t>
            </a:r>
            <a:endParaRPr lang="en-US" sz="1800" spc="0" dirty="0"/>
          </a:p>
          <a:p>
            <a:pPr lvl="1"/>
            <a:r>
              <a:rPr lang="en-US" sz="1600" spc="0" dirty="0"/>
              <a:t>Planning and strategic development </a:t>
            </a:r>
            <a:r>
              <a:rPr lang="en-US" sz="1600" b="1" spc="0" dirty="0" smtClean="0"/>
              <a:t> </a:t>
            </a:r>
            <a:endParaRPr lang="en-US" spc="0" dirty="0"/>
          </a:p>
          <a:p>
            <a:pPr lvl="1"/>
            <a:r>
              <a:rPr lang="en-US" sz="1600" spc="0" dirty="0"/>
              <a:t>Communication development </a:t>
            </a:r>
            <a:r>
              <a:rPr lang="en-US" sz="1600" spc="0" dirty="0" smtClean="0"/>
              <a:t>- </a:t>
            </a:r>
            <a:r>
              <a:rPr lang="en-US" sz="1600" spc="0" dirty="0"/>
              <a:t>executions </a:t>
            </a:r>
            <a:r>
              <a:rPr lang="en-US" sz="1600" b="1" spc="0" dirty="0" smtClean="0"/>
              <a:t> </a:t>
            </a:r>
          </a:p>
          <a:p>
            <a:pPr lvl="1"/>
            <a:r>
              <a:rPr lang="en-US" sz="1600" spc="0" dirty="0" smtClean="0"/>
              <a:t>Judging and testing communication</a:t>
            </a:r>
            <a:endParaRPr lang="en-US" sz="1600" spc="0" dirty="0"/>
          </a:p>
          <a:p>
            <a:r>
              <a:rPr lang="en-US" sz="1800" spc="0" dirty="0" smtClean="0"/>
              <a:t>Case </a:t>
            </a:r>
            <a:r>
              <a:rPr lang="en-US" sz="1800" spc="0" dirty="0"/>
              <a:t>studies and work on a specific project </a:t>
            </a:r>
            <a:r>
              <a:rPr lang="en-US" sz="1800" b="1" spc="0" dirty="0"/>
              <a:t> </a:t>
            </a:r>
            <a:endParaRPr lang="en-US" sz="1800" spc="0" dirty="0" smtClean="0"/>
          </a:p>
          <a:p>
            <a:pPr lvl="0"/>
            <a:r>
              <a:rPr lang="en-US" sz="1800" spc="0" dirty="0" smtClean="0"/>
              <a:t>Digital &amp; Social </a:t>
            </a:r>
            <a:r>
              <a:rPr lang="en-US" sz="1800" spc="0" dirty="0"/>
              <a:t>media: how it works and why is it </a:t>
            </a:r>
            <a:r>
              <a:rPr lang="en-US" sz="1800" spc="0" dirty="0" smtClean="0"/>
              <a:t>important</a:t>
            </a:r>
          </a:p>
          <a:p>
            <a:pPr lvl="0"/>
            <a:r>
              <a:rPr lang="en-US" sz="1800" spc="0" dirty="0" smtClean="0"/>
              <a:t>In-store communication</a:t>
            </a:r>
          </a:p>
          <a:p>
            <a:pPr lvl="0"/>
            <a:r>
              <a:rPr lang="en-US" sz="1800" spc="0" dirty="0" smtClean="0"/>
              <a:t>E-commerce </a:t>
            </a:r>
            <a:r>
              <a:rPr lang="en-US" sz="1800" b="1" spc="0" dirty="0" smtClean="0"/>
              <a:t> </a:t>
            </a:r>
            <a:endParaRPr lang="en-US" sz="1800" b="1" spc="0" dirty="0"/>
          </a:p>
          <a:p>
            <a:pPr lvl="0"/>
            <a:r>
              <a:rPr lang="en-US" sz="1800" b="1" spc="0" dirty="0" smtClean="0"/>
              <a:t>Exam</a:t>
            </a:r>
            <a:endParaRPr lang="en-US" sz="1800" spc="0" dirty="0"/>
          </a:p>
          <a:p>
            <a:pPr marL="0" indent="0">
              <a:buNone/>
            </a:pPr>
            <a:r>
              <a:rPr lang="en-US" sz="1800" spc="0" dirty="0"/>
              <a:t> </a:t>
            </a:r>
          </a:p>
        </p:txBody>
      </p:sp>
      <p:sp>
        <p:nvSpPr>
          <p:cNvPr id="6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fr-CA" dirty="0" smtClean="0"/>
              <a:t>Our plan</a:t>
            </a:r>
          </a:p>
        </p:txBody>
      </p:sp>
    </p:spTree>
    <p:extLst>
      <p:ext uri="{BB962C8B-B14F-4D97-AF65-F5344CB8AC3E}">
        <p14:creationId xmlns:p14="http://schemas.microsoft.com/office/powerpoint/2010/main" val="3696580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reference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5410200" y="2228851"/>
            <a:ext cx="32766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tx2"/>
                </a:solidFill>
                <a:latin typeface="Calibri Light" panose="020F0302020204030204" pitchFamily="34" charset="0"/>
              </a:rPr>
              <a:t>Advertising and Promotion: An Integrated Marketing Communications Perspective, Global </a:t>
            </a:r>
            <a:r>
              <a:rPr lang="en-US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Edition 9</a:t>
            </a:r>
            <a:r>
              <a:rPr lang="en-US" baseline="30000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th</a:t>
            </a:r>
            <a:endParaRPr lang="en-US" dirty="0" smtClean="0">
              <a:solidFill>
                <a:schemeClr val="tx2"/>
              </a:solidFill>
              <a:latin typeface="Calibri Light" panose="020F0302020204030204" pitchFamily="34" charset="0"/>
            </a:endParaRPr>
          </a:p>
          <a:p>
            <a:endParaRPr lang="en-US" dirty="0">
              <a:solidFill>
                <a:schemeClr val="tx2"/>
              </a:solidFill>
              <a:latin typeface="Calibri Light" panose="020F0302020204030204" pitchFamily="34" charset="0"/>
            </a:endParaRPr>
          </a:p>
          <a:p>
            <a:r>
              <a:rPr lang="en-US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G. BELCH – M. BELCH</a:t>
            </a:r>
            <a:endParaRPr lang="en-US" dirty="0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534389"/>
            <a:ext cx="2476500" cy="314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0899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31307" y="1733550"/>
            <a:ext cx="8407893" cy="2251709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I will share presentations, links and docs to read</a:t>
            </a:r>
          </a:p>
          <a:p>
            <a:endParaRPr lang="en-US" dirty="0" smtClean="0"/>
          </a:p>
          <a:p>
            <a:r>
              <a:rPr lang="en-US" dirty="0" smtClean="0"/>
              <a:t>We need one volunteer to set up</a:t>
            </a:r>
          </a:p>
          <a:p>
            <a:pPr lvl="1"/>
            <a:r>
              <a:rPr lang="en-US" dirty="0" smtClean="0"/>
              <a:t>Facebook page</a:t>
            </a:r>
          </a:p>
          <a:p>
            <a:pPr lvl="1"/>
            <a:r>
              <a:rPr lang="en-US" dirty="0" smtClean="0"/>
              <a:t>Google drive or send material via email</a:t>
            </a:r>
          </a:p>
          <a:p>
            <a:pPr lvl="1"/>
            <a:endParaRPr lang="en-US" dirty="0"/>
          </a:p>
          <a:p>
            <a:r>
              <a:rPr lang="en-US" dirty="0" smtClean="0"/>
              <a:t>maxlafranca@gmail.com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With a little help from technology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92" b="100000" l="0" r="99383">
                        <a14:foregroundMark x1="11023" y1="60494" x2="11023" y2="60494"/>
                        <a14:foregroundMark x1="68166" y1="54850" x2="68166" y2="54850"/>
                        <a14:foregroundMark x1="85273" y1="41623" x2="85273" y2="41623"/>
                        <a14:foregroundMark x1="65256" y1="52822" x2="65256" y2="52822"/>
                        <a14:foregroundMark x1="62875" y1="52205" x2="62875" y2="52205"/>
                        <a14:foregroundMark x1="66402" y1="75220" x2="66402" y2="75220"/>
                        <a14:foregroundMark x1="12787" y1="81393" x2="12787" y2="81393"/>
                        <a14:foregroundMark x1="13580" y1="94180" x2="13580" y2="94180"/>
                        <a14:foregroundMark x1="65432" y1="86243" x2="65432" y2="86243"/>
                        <a14:foregroundMark x1="65432" y1="63845" x2="65432" y2="63845"/>
                        <a14:foregroundMark x1="80423" y1="69136" x2="80423" y2="69136"/>
                        <a14:foregroundMark x1="65961" y1="56790" x2="65961" y2="56790"/>
                        <a14:foregroundMark x1="69224" y1="47972" x2="69224" y2="47972"/>
                        <a14:foregroundMark x1="7937" y1="62698" x2="7937" y2="62698"/>
                        <a14:foregroundMark x1="17108" y1="60582" x2="17108" y2="60582"/>
                        <a14:foregroundMark x1="12963" y1="70635" x2="12963" y2="70635"/>
                        <a14:foregroundMark x1="13228" y1="64109" x2="13228" y2="64109"/>
                        <a14:foregroundMark x1="14462" y1="56790" x2="14462" y2="56790"/>
                        <a14:foregroundMark x1="63933" y1="96561" x2="63933" y2="96561"/>
                        <a14:foregroundMark x1="64815" y1="90917" x2="64815" y2="90917"/>
                        <a14:foregroundMark x1="66314" y1="81217" x2="66314" y2="81217"/>
                        <a14:foregroundMark x1="66314" y1="78571" x2="66314" y2="78571"/>
                        <a14:foregroundMark x1="66314" y1="71252" x2="66314" y2="71252"/>
                        <a14:foregroundMark x1="76896" y1="39947" x2="76896" y2="39947"/>
                        <a14:foregroundMark x1="60670" y1="50000" x2="60670" y2="50000"/>
                        <a14:foregroundMark x1="66314" y1="49118" x2="66314" y2="49118"/>
                        <a14:foregroundMark x1="69841" y1="51146" x2="69841" y2="51146"/>
                        <a14:foregroundMark x1="11817" y1="76190" x2="11817" y2="76190"/>
                        <a14:foregroundMark x1="14991" y1="81834" x2="14991" y2="81834"/>
                        <a14:foregroundMark x1="12963" y1="89153" x2="12963" y2="891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6399" y="1314949"/>
            <a:ext cx="3695201" cy="3695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95897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Participation and case study presentation </a:t>
            </a:r>
            <a:r>
              <a:rPr lang="en-US" dirty="0" smtClean="0"/>
              <a:t>(</a:t>
            </a:r>
            <a:r>
              <a:rPr lang="en-US" dirty="0" smtClean="0"/>
              <a:t>30</a:t>
            </a:r>
            <a:r>
              <a:rPr lang="en-US" dirty="0" smtClean="0"/>
              <a:t>%)</a:t>
            </a:r>
          </a:p>
          <a:p>
            <a:pPr lvl="1"/>
            <a:r>
              <a:rPr lang="en-US" dirty="0" smtClean="0"/>
              <a:t>70% of partici</a:t>
            </a:r>
            <a:r>
              <a:rPr lang="en-US" dirty="0" smtClean="0"/>
              <a:t>pation is mandatory to take the exam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Mid term exam </a:t>
            </a:r>
            <a:r>
              <a:rPr lang="en-US" dirty="0" smtClean="0"/>
              <a:t>(30%)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Final exam </a:t>
            </a:r>
            <a:r>
              <a:rPr lang="en-US" dirty="0" smtClean="0"/>
              <a:t>(40</a:t>
            </a:r>
            <a:r>
              <a:rPr lang="en-US" dirty="0" smtClean="0"/>
              <a:t>%)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Evaluation: let’s make it clear…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7676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Participation</a:t>
            </a:r>
            <a:r>
              <a:rPr lang="en-US" sz="2800" dirty="0" smtClean="0"/>
              <a:t>: SPEAK UP or I won’t know if you’re alive!</a:t>
            </a:r>
          </a:p>
          <a:p>
            <a:endParaRPr lang="en-US" sz="2800" dirty="0"/>
          </a:p>
          <a:p>
            <a:r>
              <a:rPr lang="en-US" sz="2800" dirty="0" smtClean="0">
                <a:solidFill>
                  <a:srgbClr val="FF0000"/>
                </a:solidFill>
              </a:rPr>
              <a:t>Case study</a:t>
            </a:r>
            <a:r>
              <a:rPr lang="en-US" sz="2800" dirty="0" smtClean="0"/>
              <a:t>: let’s get our hands dirty…</a:t>
            </a:r>
          </a:p>
          <a:p>
            <a:endParaRPr lang="en-US" sz="2800" dirty="0"/>
          </a:p>
          <a:p>
            <a:r>
              <a:rPr lang="en-US" sz="2800" dirty="0" smtClean="0">
                <a:solidFill>
                  <a:srgbClr val="FF0000"/>
                </a:solidFill>
              </a:rPr>
              <a:t>Mid-term and final written evaluation</a:t>
            </a:r>
            <a:r>
              <a:rPr lang="en-US" sz="2800" dirty="0" smtClean="0"/>
              <a:t>: I’m not interested in “memory test”, I’m interested in students who want to understand some useful concept and play with them…but it doesn’t mean is going to be easy</a:t>
            </a:r>
          </a:p>
          <a:p>
            <a:endParaRPr lang="en-US" sz="2800" dirty="0" smtClean="0"/>
          </a:p>
          <a:p>
            <a:r>
              <a:rPr lang="en-US" sz="2800" dirty="0" smtClean="0"/>
              <a:t>Final result will be based on</a:t>
            </a:r>
            <a:r>
              <a:rPr lang="en-US" sz="2800" dirty="0" smtClean="0">
                <a:solidFill>
                  <a:schemeClr val="accent2"/>
                </a:solidFill>
              </a:rPr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Practice</a:t>
            </a:r>
            <a:r>
              <a:rPr lang="en-US" sz="2800" dirty="0" smtClean="0">
                <a:solidFill>
                  <a:schemeClr val="accent2"/>
                </a:solidFill>
              </a:rPr>
              <a:t> </a:t>
            </a:r>
            <a:r>
              <a:rPr lang="en-US" sz="2800" dirty="0" smtClean="0"/>
              <a:t>(Participation and Case Study) and </a:t>
            </a:r>
            <a:r>
              <a:rPr lang="en-US" sz="2800" dirty="0">
                <a:solidFill>
                  <a:srgbClr val="FF0000"/>
                </a:solidFill>
              </a:rPr>
              <a:t>T</a:t>
            </a:r>
            <a:r>
              <a:rPr lang="en-US" sz="2800" dirty="0" smtClean="0">
                <a:solidFill>
                  <a:srgbClr val="FF0000"/>
                </a:solidFill>
              </a:rPr>
              <a:t>heory</a:t>
            </a:r>
            <a:r>
              <a:rPr lang="en-US" sz="2800" dirty="0" smtClean="0"/>
              <a:t> (written exams) </a:t>
            </a:r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One word on evaluation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477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891" y="0"/>
            <a:ext cx="9155783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48200" y="3751184"/>
            <a:ext cx="2667000" cy="408623"/>
          </a:xfrm>
          <a:prstGeom prst="round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This is not marketing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07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 rot="20796848">
            <a:off x="325730" y="2861261"/>
            <a:ext cx="1226523" cy="817245"/>
          </a:xfrm>
          <a:prstGeom prst="round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It looks much more like this…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054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848"/>
          <a:stretch/>
        </p:blipFill>
        <p:spPr bwMode="auto">
          <a:xfrm>
            <a:off x="162704" y="89122"/>
            <a:ext cx="7762096" cy="4900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5795"/>
          <a:stretch/>
        </p:blipFill>
        <p:spPr bwMode="auto">
          <a:xfrm>
            <a:off x="4283583" y="73424"/>
            <a:ext cx="4697131" cy="4936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34000" y="98655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600" dirty="0" smtClean="0">
                <a:solidFill>
                  <a:schemeClr val="bg1"/>
                </a:solidFill>
                <a:latin typeface="Calibri Light" panose="020F0302020204030204" pitchFamily="34" charset="0"/>
              </a:rPr>
              <a:t>Marketing</a:t>
            </a:r>
            <a:endParaRPr lang="en-US" sz="3600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4800" y="4341683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Calibri Light" panose="020F0302020204030204" pitchFamily="34" charset="0"/>
              </a:rPr>
              <a:t>Office-</a:t>
            </a:r>
            <a:r>
              <a:rPr lang="en-US" sz="3600" dirty="0" err="1" smtClean="0">
                <a:solidFill>
                  <a:schemeClr val="bg1"/>
                </a:solidFill>
                <a:latin typeface="Calibri Light" panose="020F0302020204030204" pitchFamily="34" charset="0"/>
              </a:rPr>
              <a:t>ing</a:t>
            </a:r>
            <a:endParaRPr lang="en-US" sz="3600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668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ssimiliano.lafranc\Pictures\2015-05-11\09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76" b="10072"/>
          <a:stretch/>
        </p:blipFill>
        <p:spPr bwMode="auto">
          <a:xfrm>
            <a:off x="152400" y="141514"/>
            <a:ext cx="8790018" cy="4868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96000" y="133350"/>
            <a:ext cx="2895600" cy="2031325"/>
          </a:xfrm>
          <a:prstGeom prst="rect">
            <a:avLst/>
          </a:prstGeom>
          <a:solidFill>
            <a:srgbClr val="6076B4">
              <a:alpha val="69804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"/>
              </a:rPr>
              <a:t>Learning from previous experiences:</a:t>
            </a:r>
          </a:p>
          <a:p>
            <a:pPr marL="285750" indent="-285750" algn="r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"/>
              </a:rPr>
              <a:t>No participation, no exam</a:t>
            </a:r>
          </a:p>
          <a:p>
            <a:pPr marL="285750" indent="-285750" algn="r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"/>
              </a:rPr>
              <a:t>Start </a:t>
            </a:r>
            <a:r>
              <a:rPr lang="en-US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"/>
              </a:rPr>
              <a:t>and finish on time</a:t>
            </a:r>
          </a:p>
          <a:p>
            <a:pPr marL="285750" indent="-285750" algn="r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"/>
              </a:rPr>
              <a:t>Small work groups</a:t>
            </a:r>
          </a:p>
          <a:p>
            <a:pPr marL="285750" indent="-285750" algn="r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"/>
              </a:rPr>
              <a:t>Examples and real cases</a:t>
            </a:r>
          </a:p>
          <a:p>
            <a:pPr marL="285750" indent="-285750" algn="r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"/>
              </a:rPr>
              <a:t>External speakers</a:t>
            </a:r>
          </a:p>
        </p:txBody>
      </p:sp>
    </p:spTree>
    <p:extLst>
      <p:ext uri="{BB962C8B-B14F-4D97-AF65-F5344CB8AC3E}">
        <p14:creationId xmlns:p14="http://schemas.microsoft.com/office/powerpoint/2010/main" val="9364741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Let’s start from the very big picture…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229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context</a:t>
            </a:r>
            <a:endParaRPr lang="en-US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597015339"/>
              </p:ext>
            </p:extLst>
          </p:nvPr>
        </p:nvGraphicFramePr>
        <p:xfrm>
          <a:off x="838200" y="971550"/>
          <a:ext cx="7162800" cy="4000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4668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Business</a:t>
            </a:r>
            <a:r>
              <a:rPr lang="en-US" dirty="0" smtClean="0"/>
              <a:t>: the core activities of a company (trade of goods, services or both to consumers)</a:t>
            </a:r>
          </a:p>
          <a:p>
            <a:endParaRPr lang="en-US" dirty="0"/>
          </a:p>
          <a:p>
            <a:r>
              <a:rPr lang="en-US" dirty="0" smtClean="0">
                <a:solidFill>
                  <a:srgbClr val="FF0000"/>
                </a:solidFill>
              </a:rPr>
              <a:t>Marketing</a:t>
            </a:r>
            <a:r>
              <a:rPr lang="en-US" dirty="0" smtClean="0"/>
              <a:t>: it </a:t>
            </a:r>
            <a:r>
              <a:rPr lang="en-US" dirty="0"/>
              <a:t>is an </a:t>
            </a:r>
            <a:r>
              <a:rPr lang="en-US" dirty="0">
                <a:solidFill>
                  <a:srgbClr val="FF0000"/>
                </a:solidFill>
              </a:rPr>
              <a:t>integrated</a:t>
            </a:r>
            <a:r>
              <a:rPr lang="en-US" dirty="0"/>
              <a:t> process through which companies build </a:t>
            </a:r>
            <a:r>
              <a:rPr lang="en-US" dirty="0" smtClean="0"/>
              <a:t>strong customer </a:t>
            </a:r>
            <a:r>
              <a:rPr lang="en-US" dirty="0" smtClean="0">
                <a:solidFill>
                  <a:srgbClr val="FF0000"/>
                </a:solidFill>
              </a:rPr>
              <a:t>relationship</a:t>
            </a:r>
            <a:r>
              <a:rPr lang="en-US" dirty="0" smtClean="0"/>
              <a:t> </a:t>
            </a:r>
            <a:r>
              <a:rPr lang="en-US" dirty="0"/>
              <a:t>and create </a:t>
            </a:r>
            <a:r>
              <a:rPr lang="en-US" dirty="0">
                <a:solidFill>
                  <a:srgbClr val="FF0000"/>
                </a:solidFill>
              </a:rPr>
              <a:t>value</a:t>
            </a:r>
            <a:r>
              <a:rPr lang="en-US" dirty="0"/>
              <a:t> for their customers and for </a:t>
            </a:r>
            <a:r>
              <a:rPr lang="en-US" dirty="0" smtClean="0"/>
              <a:t>themselves (</a:t>
            </a:r>
            <a:r>
              <a:rPr lang="en-US" dirty="0" err="1" smtClean="0"/>
              <a:t>Kotler</a:t>
            </a:r>
            <a:r>
              <a:rPr lang="en-US" dirty="0" smtClean="0"/>
              <a:t>)</a:t>
            </a:r>
          </a:p>
          <a:p>
            <a:endParaRPr lang="en-US" dirty="0"/>
          </a:p>
          <a:p>
            <a:r>
              <a:rPr lang="en-US" dirty="0" smtClean="0">
                <a:solidFill>
                  <a:srgbClr val="FF0000"/>
                </a:solidFill>
              </a:rPr>
              <a:t>Promotion</a:t>
            </a:r>
            <a:r>
              <a:rPr lang="en-US" dirty="0" smtClean="0"/>
              <a:t>: one of the activities of the marketing mix 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big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466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 rot="653864">
            <a:off x="1657837" y="638463"/>
            <a:ext cx="5638800" cy="3565922"/>
          </a:xfrm>
        </p:spPr>
        <p:txBody>
          <a:bodyPr/>
          <a:lstStyle/>
          <a:p>
            <a:r>
              <a:rPr lang="en-US" sz="49600" i="1" dirty="0" smtClean="0">
                <a:solidFill>
                  <a:schemeClr val="bg1">
                    <a:lumMod val="85000"/>
                  </a:schemeClr>
                </a:solidFill>
              </a:rPr>
              <a:t>?</a:t>
            </a:r>
            <a:endParaRPr lang="en-US" sz="49600" i="1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0" y="2228850"/>
            <a:ext cx="5638800" cy="8001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How many P’s in marketing mix?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481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800" y="342900"/>
            <a:ext cx="2078424" cy="23431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8135" y="342900"/>
            <a:ext cx="3380424" cy="21717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800" y="2856171"/>
            <a:ext cx="2859101" cy="20301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4600" y="2628900"/>
            <a:ext cx="2413000" cy="2236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14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06" b="100000" l="7500" r="608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371600" y="123444"/>
            <a:ext cx="8229600" cy="488670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89304"/>
            <a:ext cx="5334000" cy="3305556"/>
          </a:xfrm>
        </p:spPr>
        <p:txBody>
          <a:bodyPr>
            <a:noAutofit/>
          </a:bodyPr>
          <a:lstStyle/>
          <a:p>
            <a:r>
              <a:rPr lang="en-US" sz="2000" dirty="0" smtClean="0"/>
              <a:t>Is one of the ‘unknown’ number of P’s</a:t>
            </a:r>
          </a:p>
          <a:p>
            <a:endParaRPr lang="en-US" sz="2000" dirty="0" smtClean="0"/>
          </a:p>
          <a:p>
            <a:r>
              <a:rPr lang="en-US" sz="2000" dirty="0" smtClean="0"/>
              <a:t>A mean to an end</a:t>
            </a:r>
          </a:p>
          <a:p>
            <a:endParaRPr lang="en-US" sz="2000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US" sz="2000" dirty="0" smtClean="0"/>
              <a:t>A tool that can be used to convince consumers</a:t>
            </a:r>
          </a:p>
          <a:p>
            <a:endParaRPr lang="en-US" sz="2000" dirty="0" smtClean="0"/>
          </a:p>
          <a:p>
            <a:r>
              <a:rPr lang="en-US" sz="2000" dirty="0" smtClean="0"/>
              <a:t>A </a:t>
            </a:r>
            <a:r>
              <a:rPr lang="en-US" sz="2000" dirty="0"/>
              <a:t>tool that can be used to </a:t>
            </a:r>
            <a:r>
              <a:rPr lang="en-US" sz="2000" dirty="0" smtClean="0"/>
              <a:t>influence </a:t>
            </a:r>
            <a:r>
              <a:rPr lang="en-US" sz="2000" dirty="0" smtClean="0">
                <a:solidFill>
                  <a:srgbClr val="FF0000"/>
                </a:solidFill>
              </a:rPr>
              <a:t>behaviors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Promotion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169448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Business</a:t>
            </a:r>
            <a:r>
              <a:rPr lang="en-US" dirty="0" smtClean="0"/>
              <a:t>: we talk sales, producing and selling products or services, turnover, profit, margins…</a:t>
            </a:r>
          </a:p>
          <a:p>
            <a:endParaRPr lang="en-US" dirty="0"/>
          </a:p>
          <a:p>
            <a:r>
              <a:rPr lang="en-US" dirty="0" smtClean="0">
                <a:solidFill>
                  <a:srgbClr val="FF0000"/>
                </a:solidFill>
              </a:rPr>
              <a:t>Marketing</a:t>
            </a:r>
            <a:r>
              <a:rPr lang="en-US" dirty="0" smtClean="0"/>
              <a:t>: we talk activities to launch new products or services, to </a:t>
            </a:r>
            <a:r>
              <a:rPr lang="en-US" dirty="0"/>
              <a:t>increase </a:t>
            </a:r>
            <a:r>
              <a:rPr lang="en-US" dirty="0" smtClean="0"/>
              <a:t>consumption of </a:t>
            </a:r>
            <a:r>
              <a:rPr lang="en-US" dirty="0"/>
              <a:t>existing </a:t>
            </a:r>
            <a:r>
              <a:rPr lang="en-US" dirty="0" smtClean="0"/>
              <a:t>ones…</a:t>
            </a:r>
          </a:p>
          <a:p>
            <a:endParaRPr lang="en-US" dirty="0"/>
          </a:p>
          <a:p>
            <a:r>
              <a:rPr lang="en-US" dirty="0" smtClean="0">
                <a:solidFill>
                  <a:srgbClr val="FF0000"/>
                </a:solidFill>
              </a:rPr>
              <a:t>Promotion</a:t>
            </a:r>
            <a:r>
              <a:rPr lang="en-US" dirty="0" smtClean="0"/>
              <a:t>: we talk promoting sales by generating awareness of products, convince people to try, change existing behaviors, give price incentives… 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 when we talk…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595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178481742"/>
              </p:ext>
            </p:extLst>
          </p:nvPr>
        </p:nvGraphicFramePr>
        <p:xfrm>
          <a:off x="533400" y="628650"/>
          <a:ext cx="8153400" cy="381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Many touch points under “promotion”</a:t>
            </a:r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762000" y="3714750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We will mainly talk about “communication”</a:t>
            </a:r>
            <a:endParaRPr lang="en-US" dirty="0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5" name="Left Bracket 4"/>
          <p:cNvSpPr/>
          <p:nvPr/>
        </p:nvSpPr>
        <p:spPr>
          <a:xfrm rot="16200000">
            <a:off x="2767014" y="1252538"/>
            <a:ext cx="142875" cy="3924300"/>
          </a:xfrm>
          <a:prstGeom prst="leftBracket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274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it works</a:t>
            </a:r>
          </a:p>
          <a:p>
            <a:endParaRPr lang="en-US" dirty="0"/>
          </a:p>
          <a:p>
            <a:r>
              <a:rPr lang="en-US" dirty="0" smtClean="0"/>
              <a:t>How agencies develop strategies</a:t>
            </a:r>
          </a:p>
          <a:p>
            <a:endParaRPr lang="en-US" dirty="0"/>
          </a:p>
          <a:p>
            <a:r>
              <a:rPr lang="en-US" dirty="0" smtClean="0"/>
              <a:t>How agencies create advertising materials (what we call “executions”)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This course’s focus: </a:t>
            </a:r>
            <a:r>
              <a:rPr lang="en-US" dirty="0" smtClean="0">
                <a:solidFill>
                  <a:srgbClr val="FF0000"/>
                </a:solidFill>
              </a:rPr>
              <a:t>integrated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smtClean="0"/>
              <a:t>communication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132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216190" y="1623054"/>
            <a:ext cx="3165811" cy="2091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What do I mean with Integrated Communication? 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914401" y="3714750"/>
            <a:ext cx="28735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https://www.youtube.com/watch?v=1c9FS5Myn4k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85801" y="1805203"/>
            <a:ext cx="3786215" cy="1686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5105400" y="3789402"/>
            <a:ext cx="393861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https://www.youtube.com/watch?v=AXlVZZgYNms&amp;list=PL4D7dI66ZkaiaW_BwQXePp3Spvx60FXmt</a:t>
            </a:r>
          </a:p>
        </p:txBody>
      </p:sp>
    </p:spTree>
    <p:extLst>
      <p:ext uri="{BB962C8B-B14F-4D97-AF65-F5344CB8AC3E}">
        <p14:creationId xmlns:p14="http://schemas.microsoft.com/office/powerpoint/2010/main" val="2957860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Integrated Communication: </a:t>
            </a:r>
            <a:br>
              <a:rPr lang="en-US" dirty="0" smtClean="0"/>
            </a:br>
            <a:r>
              <a:rPr lang="en-US" dirty="0" smtClean="0"/>
              <a:t>what is it, how does it work  and why?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1779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Communication* </a:t>
            </a:r>
            <a:r>
              <a:rPr lang="en-US" sz="2400" dirty="0" smtClean="0"/>
              <a:t>(</a:t>
            </a:r>
            <a:r>
              <a:rPr lang="en-US" sz="2400" dirty="0" err="1" smtClean="0"/>
              <a:t>kə</a:t>
            </a:r>
            <a:r>
              <a:rPr lang="en-US" sz="2400" dirty="0" err="1"/>
              <a:t>ˌmyo͞oniˈ</a:t>
            </a:r>
            <a:r>
              <a:rPr lang="en-US" sz="2400" dirty="0" err="1" smtClean="0"/>
              <a:t>kāSHən</a:t>
            </a:r>
            <a:r>
              <a:rPr lang="en-US" sz="2400" dirty="0" smtClean="0"/>
              <a:t>)</a:t>
            </a:r>
            <a:r>
              <a:rPr lang="en-US" b="1" dirty="0" smtClean="0"/>
              <a:t>:</a:t>
            </a:r>
            <a:r>
              <a:rPr lang="en-US" dirty="0" smtClean="0"/>
              <a:t> </a:t>
            </a:r>
            <a:r>
              <a:rPr lang="en-US" dirty="0"/>
              <a:t>the activity of conveying </a:t>
            </a:r>
            <a:r>
              <a:rPr lang="en-US" dirty="0" smtClean="0"/>
              <a:t>information</a:t>
            </a:r>
          </a:p>
          <a:p>
            <a:endParaRPr lang="en-US" dirty="0"/>
          </a:p>
          <a:p>
            <a:r>
              <a:rPr lang="en-US" dirty="0" smtClean="0"/>
              <a:t>When it comes to brand communication it is the act through which a brand shares info about itself or its products/services with the intention of influencing the behaviors of specific target groups (from stakeholders to shoppers)</a:t>
            </a:r>
          </a:p>
          <a:p>
            <a:endParaRPr lang="en-US" dirty="0" smtClean="0"/>
          </a:p>
          <a:p>
            <a:r>
              <a:rPr lang="en-US" dirty="0" smtClean="0"/>
              <a:t>In this course we will mainly talk about consumers behaviors and how to influence them through </a:t>
            </a:r>
            <a:r>
              <a:rPr lang="en-US" dirty="0" smtClean="0">
                <a:solidFill>
                  <a:srgbClr val="FF0000"/>
                </a:solidFill>
              </a:rPr>
              <a:t>integrated</a:t>
            </a:r>
            <a:r>
              <a:rPr lang="en-US" dirty="0" smtClean="0"/>
              <a:t> brand </a:t>
            </a:r>
            <a:r>
              <a:rPr lang="en-US" dirty="0" smtClean="0">
                <a:solidFill>
                  <a:srgbClr val="FF0000"/>
                </a:solidFill>
              </a:rPr>
              <a:t>communication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it? 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819400" y="4629150"/>
            <a:ext cx="272061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* from </a:t>
            </a:r>
            <a:r>
              <a:rPr lang="en-US" sz="1100" dirty="0">
                <a:solidFill>
                  <a:schemeClr val="tx2"/>
                </a:solidFill>
                <a:latin typeface="Calibri Light" panose="020F0302020204030204" pitchFamily="34" charset="0"/>
              </a:rPr>
              <a:t>the Latin word "</a:t>
            </a:r>
            <a:r>
              <a:rPr lang="en-US" sz="1100" dirty="0" err="1">
                <a:solidFill>
                  <a:schemeClr val="tx2"/>
                </a:solidFill>
                <a:latin typeface="Calibri Light" panose="020F0302020204030204" pitchFamily="34" charset="0"/>
              </a:rPr>
              <a:t>communis</a:t>
            </a:r>
            <a:r>
              <a:rPr lang="en-US" sz="1100" dirty="0">
                <a:solidFill>
                  <a:schemeClr val="tx2"/>
                </a:solidFill>
                <a:latin typeface="Calibri Light" panose="020F0302020204030204" pitchFamily="34" charset="0"/>
              </a:rPr>
              <a:t>“ - to share</a:t>
            </a:r>
          </a:p>
        </p:txBody>
      </p:sp>
    </p:spTree>
    <p:extLst>
      <p:ext uri="{BB962C8B-B14F-4D97-AF65-F5344CB8AC3E}">
        <p14:creationId xmlns:p14="http://schemas.microsoft.com/office/powerpoint/2010/main" val="286681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931" b="22931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10400" y="133350"/>
            <a:ext cx="1905000" cy="1828800"/>
          </a:xfrm>
        </p:spPr>
        <p:txBody>
          <a:bodyPr/>
          <a:lstStyle/>
          <a:p>
            <a:r>
              <a:rPr lang="en-US" sz="1600" b="1" i="1" dirty="0"/>
              <a:t>Half the money I spend on advertising is wasted; the trouble is I don't know which half</a:t>
            </a:r>
            <a:r>
              <a:rPr lang="en-US" sz="1600" b="1" i="1" dirty="0" smtClean="0"/>
              <a:t>.</a:t>
            </a:r>
            <a:endParaRPr lang="en-US" sz="1600" b="1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78980" y="2781300"/>
            <a:ext cx="1844040" cy="2228850"/>
          </a:xfrm>
        </p:spPr>
        <p:txBody>
          <a:bodyPr>
            <a:noAutofit/>
          </a:bodyPr>
          <a:lstStyle/>
          <a:p>
            <a:r>
              <a:rPr 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John Wanamaker (July 11, 1838 – December 12, 1922) was a United States merchant, religious leader, civic and political figure, considered by some to be the father of modern advertising and a "pioneer in marketing</a:t>
            </a:r>
            <a:r>
              <a:rPr 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.”</a:t>
            </a:r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721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468" b="11468"/>
          <a:stretch/>
        </p:blipFill>
        <p:spPr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7078980" y="2400300"/>
            <a:ext cx="1844040" cy="222885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sz="2800" dirty="0" smtClean="0"/>
              <a:t>Integration of the brand communication channels in order to provide a more impactful, consistent and compelling message about the brand or its products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  <a:latin typeface="Calibri"/>
                <a:cs typeface="Calibri"/>
              </a:rPr>
              <a:t>Integrated</a:t>
            </a:r>
            <a:r>
              <a:rPr lang="en-US" dirty="0">
                <a:latin typeface="Calibri"/>
                <a:cs typeface="Calibri"/>
              </a:rPr>
              <a:t> communication</a:t>
            </a:r>
            <a:r>
              <a:rPr lang="en-US" dirty="0" smtClean="0">
                <a:latin typeface="Calibri"/>
                <a:cs typeface="Calibri"/>
              </a:rPr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5154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9600" dirty="0" smtClean="0"/>
              <a:t>Why?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val="398846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43" name="Group 3"/>
          <p:cNvGrpSpPr>
            <a:grpSpLocks/>
          </p:cNvGrpSpPr>
          <p:nvPr/>
        </p:nvGrpSpPr>
        <p:grpSpPr bwMode="auto">
          <a:xfrm>
            <a:off x="2952016" y="666750"/>
            <a:ext cx="3304004" cy="4140058"/>
            <a:chOff x="2067" y="1392"/>
            <a:chExt cx="1725" cy="2102"/>
          </a:xfrm>
        </p:grpSpPr>
        <p:pic>
          <p:nvPicPr>
            <p:cNvPr id="317444" name="Picture 4" descr="old tv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7" y="1392"/>
              <a:ext cx="1725" cy="14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7445" name="Text Box 5"/>
            <p:cNvSpPr txBox="1">
              <a:spLocks noChangeArrowheads="1"/>
            </p:cNvSpPr>
            <p:nvPr/>
          </p:nvSpPr>
          <p:spPr bwMode="auto">
            <a:xfrm>
              <a:off x="2197" y="3322"/>
              <a:ext cx="1349" cy="1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600" b="1" dirty="0">
                  <a:solidFill>
                    <a:schemeClr val="accent1"/>
                  </a:solidFill>
                  <a:latin typeface="Calibri Light" panose="020F0302020204030204" pitchFamily="34" charset="0"/>
                  <a:cs typeface="Angsana New" charset="0"/>
                </a:rPr>
                <a:t>From one way entertainment.</a:t>
              </a:r>
              <a:endParaRPr lang="th-TH" sz="1600" b="1" dirty="0">
                <a:solidFill>
                  <a:schemeClr val="accent1"/>
                </a:solidFill>
                <a:latin typeface="Calibri Light" panose="020F0302020204030204" pitchFamily="34" charset="0"/>
                <a:cs typeface="Angsana New" charset="0"/>
              </a:endParaRPr>
            </a:p>
          </p:txBody>
        </p:sp>
      </p:grpSp>
      <p:sp>
        <p:nvSpPr>
          <p:cNvPr id="317447" name="Rectangle 7"/>
          <p:cNvSpPr>
            <a:spLocks noGrp="1" noChangeArrowheads="1"/>
          </p:cNvSpPr>
          <p:nvPr>
            <p:ph type="title"/>
          </p:nvPr>
        </p:nvSpPr>
        <p:spPr>
          <a:xfrm>
            <a:off x="457200" y="3829050"/>
            <a:ext cx="8229600" cy="857250"/>
          </a:xfrm>
          <a:noFill/>
          <a:ln/>
        </p:spPr>
        <p:txBody>
          <a:bodyPr/>
          <a:lstStyle/>
          <a:p>
            <a:r>
              <a:rPr lang="en-US" sz="2800" dirty="0">
                <a:solidFill>
                  <a:schemeClr val="accent1"/>
                </a:solidFill>
              </a:rPr>
              <a:t>The world is changing…</a:t>
            </a:r>
            <a:endParaRPr lang="th-TH" sz="2800" dirty="0">
              <a:solidFill>
                <a:schemeClr val="accent1"/>
              </a:solidFill>
            </a:endParaRPr>
          </a:p>
        </p:txBody>
      </p:sp>
      <p:sp>
        <p:nvSpPr>
          <p:cNvPr id="317448" name="Rectangle 8"/>
          <p:cNvSpPr>
            <a:spLocks noChangeArrowheads="1"/>
          </p:cNvSpPr>
          <p:nvPr/>
        </p:nvSpPr>
        <p:spPr bwMode="auto">
          <a:xfrm>
            <a:off x="6776922" y="3867150"/>
            <a:ext cx="107657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4000" i="1" dirty="0">
                <a:solidFill>
                  <a:srgbClr val="FF0000"/>
                </a:solidFill>
                <a:latin typeface="Calibri Light" panose="020F0302020204030204" pitchFamily="34" charset="0"/>
              </a:rPr>
              <a:t>fast</a:t>
            </a:r>
            <a:r>
              <a:rPr lang="en-US" sz="4000" dirty="0">
                <a:solidFill>
                  <a:srgbClr val="FF0000"/>
                </a:solidFill>
                <a:latin typeface="Calibri Light" panose="020F0302020204030204" pitchFamily="34" charset="0"/>
              </a:rPr>
              <a:t>.</a:t>
            </a:r>
            <a:endParaRPr lang="th-TH" sz="4000" dirty="0">
              <a:solidFill>
                <a:srgbClr val="FF0000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61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90" t="8677" r="3690" b="8677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8494" name="Rectangle 30"/>
          <p:cNvSpPr>
            <a:spLocks noGrp="1" noChangeArrowheads="1"/>
          </p:cNvSpPr>
          <p:nvPr>
            <p:ph type="title"/>
          </p:nvPr>
        </p:nvSpPr>
        <p:spPr>
          <a:xfrm>
            <a:off x="4724400" y="4400550"/>
            <a:ext cx="4267200" cy="567125"/>
          </a:xfr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fontAlgn="base">
              <a:spcAft>
                <a:spcPct val="0"/>
              </a:spcAft>
            </a:pPr>
            <a:r>
              <a:rPr lang="en-US" sz="2000" cap="none" dirty="0" smtClean="0">
                <a:solidFill>
                  <a:schemeClr val="tx1"/>
                </a:solidFill>
              </a:rPr>
              <a:t>More sophisticated consumers </a:t>
            </a:r>
            <a:endParaRPr lang="th-TH" sz="2000" cap="none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81200" y="440055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212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765" t="11801" r="11112" b="18549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72201" y="2867907"/>
            <a:ext cx="2868613" cy="1216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30"/>
          <p:cNvSpPr txBox="1">
            <a:spLocks noChangeArrowheads="1"/>
          </p:cNvSpPr>
          <p:nvPr/>
        </p:nvSpPr>
        <p:spPr bwMode="auto">
          <a:xfrm>
            <a:off x="304800" y="4297277"/>
            <a:ext cx="4267200" cy="59560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en-US" sz="2000" dirty="0" smtClean="0">
                <a:latin typeface="Calibri Light" panose="020F0302020204030204" pitchFamily="34" charset="0"/>
              </a:rPr>
              <a:t>Choice is with people (media, timings, who they connect with…)</a:t>
            </a:r>
            <a:endParaRPr lang="th-TH" sz="20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096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416" t="15982" r="12540" b="12315"/>
          <a:stretch/>
        </p:blipFill>
        <p:spPr bwMode="auto">
          <a:xfrm>
            <a:off x="0" y="0"/>
            <a:ext cx="9144000" cy="516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30"/>
          <p:cNvSpPr txBox="1">
            <a:spLocks noChangeArrowheads="1"/>
          </p:cNvSpPr>
          <p:nvPr/>
        </p:nvSpPr>
        <p:spPr bwMode="auto">
          <a:xfrm>
            <a:off x="304800" y="4433088"/>
            <a:ext cx="4267200" cy="54146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en-US" sz="2000" dirty="0" smtClean="0">
                <a:latin typeface="Calibri Light" panose="020F0302020204030204" pitchFamily="34" charset="0"/>
              </a:rPr>
              <a:t>More and more crowded channels and less attention.</a:t>
            </a:r>
            <a:endParaRPr lang="th-TH" sz="20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003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.telegraph.co.uk/multimedia/archive/03058/iphone_6_3058505b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19" r="7419"/>
          <a:stretch>
            <a:fillRect/>
          </a:stretch>
        </p:blipFill>
        <p:spPr bwMode="auto">
          <a:xfrm>
            <a:off x="685800" y="438150"/>
            <a:ext cx="5541818" cy="406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2451" name="Rectangle 3"/>
          <p:cNvSpPr>
            <a:spLocks noGrp="1" noChangeArrowheads="1"/>
          </p:cNvSpPr>
          <p:nvPr>
            <p:ph type="title"/>
          </p:nvPr>
        </p:nvSpPr>
        <p:spPr>
          <a:xfrm>
            <a:off x="7162800" y="345185"/>
            <a:ext cx="1676400" cy="2238959"/>
          </a:xfrm>
        </p:spPr>
        <p:txBody>
          <a:bodyPr/>
          <a:lstStyle/>
          <a:p>
            <a:r>
              <a:rPr lang="en-US" sz="2800" dirty="0">
                <a:solidFill>
                  <a:schemeClr val="tx1"/>
                </a:solidFill>
                <a:cs typeface="Calibri"/>
              </a:rPr>
              <a:t>How did you buy your </a:t>
            </a:r>
            <a:r>
              <a:rPr lang="en-US" sz="2800" dirty="0" smtClean="0">
                <a:solidFill>
                  <a:schemeClr val="tx1"/>
                </a:solidFill>
                <a:cs typeface="Calibri"/>
              </a:rPr>
              <a:t>mobile?</a:t>
            </a:r>
            <a:endParaRPr lang="th-TH" sz="2800" dirty="0">
              <a:solidFill>
                <a:schemeClr val="tx1"/>
              </a:solidFill>
              <a:cs typeface="Calibri"/>
            </a:endParaRPr>
          </a:p>
        </p:txBody>
      </p:sp>
      <p:grpSp>
        <p:nvGrpSpPr>
          <p:cNvPr id="232464" name="Group 16"/>
          <p:cNvGrpSpPr>
            <a:grpSpLocks/>
          </p:cNvGrpSpPr>
          <p:nvPr/>
        </p:nvGrpSpPr>
        <p:grpSpPr bwMode="auto">
          <a:xfrm>
            <a:off x="379957" y="446055"/>
            <a:ext cx="6736443" cy="4186270"/>
            <a:chOff x="1403" y="947"/>
            <a:chExt cx="3160" cy="1909"/>
          </a:xfrm>
        </p:grpSpPr>
        <p:sp>
          <p:nvSpPr>
            <p:cNvPr id="232455" name="Text Box 7"/>
            <p:cNvSpPr txBox="1">
              <a:spLocks noChangeArrowheads="1"/>
            </p:cNvSpPr>
            <p:nvPr/>
          </p:nvSpPr>
          <p:spPr bwMode="auto">
            <a:xfrm rot="1368582">
              <a:off x="1438" y="947"/>
              <a:ext cx="792" cy="1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800" b="1" dirty="0">
                  <a:solidFill>
                    <a:schemeClr val="accent1"/>
                  </a:solidFill>
                  <a:latin typeface="Calibri"/>
                  <a:cs typeface="Calibri"/>
                </a:rPr>
                <a:t>Online opinions</a:t>
              </a:r>
              <a:endParaRPr lang="th-TH" sz="1800" b="1" dirty="0">
                <a:solidFill>
                  <a:schemeClr val="accent1"/>
                </a:solidFill>
                <a:latin typeface="Calibri"/>
                <a:cs typeface="Calibri"/>
              </a:endParaRPr>
            </a:p>
          </p:txBody>
        </p:sp>
        <p:sp>
          <p:nvSpPr>
            <p:cNvPr id="232456" name="Text Box 8"/>
            <p:cNvSpPr txBox="1">
              <a:spLocks noChangeArrowheads="1"/>
            </p:cNvSpPr>
            <p:nvPr/>
          </p:nvSpPr>
          <p:spPr bwMode="auto">
            <a:xfrm>
              <a:off x="1403" y="1946"/>
              <a:ext cx="666" cy="2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1800" b="1" dirty="0">
                  <a:solidFill>
                    <a:schemeClr val="accent1"/>
                  </a:solidFill>
                  <a:latin typeface="Calibri"/>
                  <a:cs typeface="Calibri"/>
                </a:rPr>
                <a:t>Feedback and Bloggers</a:t>
              </a:r>
              <a:endParaRPr lang="th-TH" sz="1800" b="1" dirty="0">
                <a:solidFill>
                  <a:schemeClr val="accent1"/>
                </a:solidFill>
                <a:latin typeface="Calibri"/>
                <a:cs typeface="Calibri"/>
              </a:endParaRPr>
            </a:p>
          </p:txBody>
        </p:sp>
        <p:sp>
          <p:nvSpPr>
            <p:cNvPr id="232457" name="Text Box 9"/>
            <p:cNvSpPr txBox="1">
              <a:spLocks noChangeArrowheads="1"/>
            </p:cNvSpPr>
            <p:nvPr/>
          </p:nvSpPr>
          <p:spPr bwMode="auto">
            <a:xfrm rot="20029097">
              <a:off x="1431" y="2624"/>
              <a:ext cx="910" cy="1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800" b="1" dirty="0">
                  <a:solidFill>
                    <a:schemeClr val="accent1"/>
                  </a:solidFill>
                  <a:latin typeface="Calibri"/>
                  <a:cs typeface="Calibri"/>
                </a:rPr>
                <a:t>Brand experiences</a:t>
              </a:r>
              <a:endParaRPr lang="th-TH" sz="1800" b="1" dirty="0">
                <a:solidFill>
                  <a:schemeClr val="accent1"/>
                </a:solidFill>
                <a:latin typeface="Calibri"/>
                <a:cs typeface="Calibri"/>
              </a:endParaRPr>
            </a:p>
          </p:txBody>
        </p:sp>
        <p:grpSp>
          <p:nvGrpSpPr>
            <p:cNvPr id="232462" name="Group 14"/>
            <p:cNvGrpSpPr>
              <a:grpSpLocks/>
            </p:cNvGrpSpPr>
            <p:nvPr/>
          </p:nvGrpSpPr>
          <p:grpSpPr bwMode="auto">
            <a:xfrm>
              <a:off x="3178" y="1121"/>
              <a:ext cx="1385" cy="1735"/>
              <a:chOff x="3130" y="1121"/>
              <a:chExt cx="1385" cy="1735"/>
            </a:xfrm>
          </p:grpSpPr>
          <p:sp>
            <p:nvSpPr>
              <p:cNvPr id="232458" name="Text Box 10"/>
              <p:cNvSpPr txBox="1">
                <a:spLocks noChangeArrowheads="1"/>
              </p:cNvSpPr>
              <p:nvPr/>
            </p:nvSpPr>
            <p:spPr bwMode="auto">
              <a:xfrm rot="1338456">
                <a:off x="3602" y="2561"/>
                <a:ext cx="729" cy="29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sz="1800" b="1" dirty="0" smtClean="0">
                    <a:solidFill>
                      <a:schemeClr val="accent1"/>
                    </a:solidFill>
                    <a:latin typeface="Calibri"/>
                    <a:cs typeface="Calibri"/>
                  </a:rPr>
                  <a:t>Branded</a:t>
                </a:r>
              </a:p>
              <a:p>
                <a:r>
                  <a:rPr lang="en-US" sz="1800" b="1" dirty="0" smtClean="0">
                    <a:solidFill>
                      <a:schemeClr val="accent1"/>
                    </a:solidFill>
                    <a:latin typeface="Calibri"/>
                    <a:cs typeface="Calibri"/>
                  </a:rPr>
                  <a:t>conversations</a:t>
                </a:r>
                <a:endParaRPr lang="th-TH" sz="1800" b="1" dirty="0">
                  <a:solidFill>
                    <a:schemeClr val="accent1"/>
                  </a:solidFill>
                  <a:latin typeface="Calibri"/>
                  <a:cs typeface="Calibri"/>
                </a:endParaRPr>
              </a:p>
            </p:txBody>
          </p:sp>
          <p:sp>
            <p:nvSpPr>
              <p:cNvPr id="232459" name="Text Box 11"/>
              <p:cNvSpPr txBox="1">
                <a:spLocks noChangeArrowheads="1"/>
              </p:cNvSpPr>
              <p:nvPr/>
            </p:nvSpPr>
            <p:spPr bwMode="auto">
              <a:xfrm>
                <a:off x="3643" y="1604"/>
                <a:ext cx="872" cy="1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sz="1800" b="1" dirty="0">
                    <a:solidFill>
                      <a:schemeClr val="accent1"/>
                    </a:solidFill>
                    <a:latin typeface="Calibri"/>
                    <a:cs typeface="Calibri"/>
                  </a:rPr>
                  <a:t>Word of mouth</a:t>
                </a:r>
                <a:endParaRPr lang="th-TH" sz="1800" b="1" dirty="0">
                  <a:solidFill>
                    <a:schemeClr val="accent1"/>
                  </a:solidFill>
                  <a:latin typeface="Calibri"/>
                  <a:cs typeface="Calibri"/>
                </a:endParaRPr>
              </a:p>
            </p:txBody>
          </p:sp>
          <p:sp>
            <p:nvSpPr>
              <p:cNvPr id="232460" name="Text Box 12"/>
              <p:cNvSpPr txBox="1">
                <a:spLocks noChangeArrowheads="1"/>
              </p:cNvSpPr>
              <p:nvPr/>
            </p:nvSpPr>
            <p:spPr bwMode="auto">
              <a:xfrm rot="20857856">
                <a:off x="3130" y="1121"/>
                <a:ext cx="884" cy="1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sz="1800" b="1" dirty="0">
                    <a:solidFill>
                      <a:schemeClr val="accent1"/>
                    </a:solidFill>
                    <a:latin typeface="Calibri"/>
                    <a:cs typeface="Calibri"/>
                  </a:rPr>
                  <a:t>Social networking</a:t>
                </a:r>
                <a:endParaRPr lang="th-TH" sz="1800" b="1" dirty="0">
                  <a:solidFill>
                    <a:schemeClr val="accent1"/>
                  </a:solidFill>
                  <a:latin typeface="Calibri"/>
                  <a:cs typeface="Calibri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4251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2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2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ildschirmfoto 2012-08-24 um 15.07.23.png"/>
          <p:cNvPicPr>
            <a:picLocks noChangeAspect="1"/>
          </p:cNvPicPr>
          <p:nvPr/>
        </p:nvPicPr>
        <p:blipFill rotWithShape="1">
          <a:blip r:embed="rId3" cstate="email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1471" y="1517310"/>
            <a:ext cx="701691" cy="3307682"/>
          </a:xfrm>
          <a:prstGeom prst="roundRect">
            <a:avLst/>
          </a:prstGeom>
        </p:spPr>
      </p:pic>
      <p:sp>
        <p:nvSpPr>
          <p:cNvPr id="30" name="Rounded Rectangle 29"/>
          <p:cNvSpPr/>
          <p:nvPr/>
        </p:nvSpPr>
        <p:spPr bwMode="auto">
          <a:xfrm>
            <a:off x="615947" y="1338798"/>
            <a:ext cx="3465841" cy="3484697"/>
          </a:xfrm>
          <a:prstGeom prst="roundRect">
            <a:avLst>
              <a:gd name="adj" fmla="val 2647"/>
            </a:avLst>
          </a:prstGeom>
          <a:noFill/>
          <a:ln w="28575" cmpd="sng">
            <a:solidFill>
              <a:srgbClr val="FFFFFF"/>
            </a:solidFill>
          </a:ln>
          <a:effectLst/>
          <a:extLst/>
        </p:spPr>
        <p:txBody>
          <a:bodyPr vert="horz" wrap="square" lIns="69141" tIns="34572" rIns="69141" bIns="34572" numCol="1" rtlCol="0" anchor="t" anchorCtr="0" compatLnSpc="1">
            <a:prstTxWarp prst="textNoShape">
              <a:avLst/>
            </a:prstTxWarp>
          </a:bodyPr>
          <a:lstStyle/>
          <a:p>
            <a:pPr defTabSz="691411">
              <a:lnSpc>
                <a:spcPct val="90000"/>
              </a:lnSpc>
            </a:pPr>
            <a:endParaRPr lang="en-US" sz="1400"/>
          </a:p>
        </p:txBody>
      </p:sp>
      <p:sp>
        <p:nvSpPr>
          <p:cNvPr id="45" name="Frame 44"/>
          <p:cNvSpPr/>
          <p:nvPr/>
        </p:nvSpPr>
        <p:spPr>
          <a:xfrm>
            <a:off x="-110229" y="-89301"/>
            <a:ext cx="9340253" cy="5303970"/>
          </a:xfrm>
          <a:prstGeom prst="frame">
            <a:avLst>
              <a:gd name="adj1" fmla="val 3219"/>
            </a:avLst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9132" tIns="69141" rIns="69132" bIns="6914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2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 cstate="email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3201"/>
          <a:stretch/>
        </p:blipFill>
        <p:spPr>
          <a:xfrm flipH="1">
            <a:off x="2602170" y="1480940"/>
            <a:ext cx="1063855" cy="3304827"/>
          </a:xfrm>
          <a:prstGeom prst="rect">
            <a:avLst/>
          </a:prstGeom>
        </p:spPr>
      </p:pic>
      <p:pic>
        <p:nvPicPr>
          <p:cNvPr id="7" name="Picture 6" descr="Bildschirmfoto 2012-08-14 um 11.19.34.png"/>
          <p:cNvPicPr>
            <a:picLocks noChangeAspect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060608" y="779333"/>
            <a:ext cx="1408267" cy="1141528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1172527" y="976447"/>
            <a:ext cx="1225913" cy="671247"/>
            <a:chOff x="2281233" y="1563432"/>
            <a:chExt cx="1635455" cy="1129292"/>
          </a:xfrm>
        </p:grpSpPr>
        <p:sp>
          <p:nvSpPr>
            <p:cNvPr id="27" name="Rectangle 26"/>
            <p:cNvSpPr/>
            <p:nvPr/>
          </p:nvSpPr>
          <p:spPr bwMode="auto">
            <a:xfrm>
              <a:off x="2477544" y="1563432"/>
              <a:ext cx="1242862" cy="942415"/>
            </a:xfrm>
            <a:prstGeom prst="rect">
              <a:avLst/>
            </a:prstGeom>
            <a:solidFill>
              <a:srgbClr val="8C96BB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691411">
                <a:lnSpc>
                  <a:spcPct val="90000"/>
                </a:lnSpc>
              </a:pPr>
              <a:endParaRPr lang="en-US" sz="500">
                <a:latin typeface="+mn-lt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2281233" y="1708911"/>
              <a:ext cx="1635455" cy="9838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1600" spc="-38" dirty="0">
                  <a:solidFill>
                    <a:prstClr val="black"/>
                  </a:solidFill>
                  <a:latin typeface="+mn-lt"/>
                </a:rPr>
                <a:t>Desperados </a:t>
              </a:r>
            </a:p>
            <a:p>
              <a:pPr algn="ctr"/>
              <a:r>
                <a:rPr lang="en-GB" sz="1600" spc="-38" dirty="0">
                  <a:solidFill>
                    <a:prstClr val="black"/>
                  </a:solidFill>
                  <a:latin typeface="+mn-lt"/>
                </a:rPr>
                <a:t>is great!</a:t>
              </a:r>
              <a:endParaRPr lang="en-US" sz="900" dirty="0">
                <a:latin typeface="+mn-lt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886198" y="940244"/>
            <a:ext cx="4813628" cy="3883252"/>
            <a:chOff x="5508511" y="1089224"/>
            <a:chExt cx="6421722" cy="6533088"/>
          </a:xfrm>
        </p:grpSpPr>
        <p:sp>
          <p:nvSpPr>
            <p:cNvPr id="42" name="Isosceles Triangle 41"/>
            <p:cNvSpPr/>
            <p:nvPr/>
          </p:nvSpPr>
          <p:spPr bwMode="auto">
            <a:xfrm rot="16200000" flipV="1">
              <a:off x="4421964" y="3955647"/>
              <a:ext cx="3494624" cy="1321529"/>
            </a:xfrm>
            <a:prstGeom prst="triangle">
              <a:avLst/>
            </a:prstGeom>
            <a:solidFill>
              <a:srgbClr val="8B95BA">
                <a:alpha val="42000"/>
              </a:srgbClr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691411">
                <a:lnSpc>
                  <a:spcPct val="90000"/>
                </a:lnSpc>
              </a:pPr>
              <a:endParaRPr lang="en-US" sz="1400">
                <a:latin typeface="+mn-lt"/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7306554" y="1089224"/>
              <a:ext cx="4623679" cy="6533088"/>
              <a:chOff x="6877025" y="1089224"/>
              <a:chExt cx="4623679" cy="6533088"/>
            </a:xfrm>
          </p:grpSpPr>
          <p:sp>
            <p:nvSpPr>
              <p:cNvPr id="31" name="Rounded Rectangle 30"/>
              <p:cNvSpPr/>
              <p:nvPr/>
            </p:nvSpPr>
            <p:spPr bwMode="auto">
              <a:xfrm>
                <a:off x="6877025" y="1759744"/>
                <a:ext cx="4623679" cy="5862568"/>
              </a:xfrm>
              <a:prstGeom prst="roundRect">
                <a:avLst>
                  <a:gd name="adj" fmla="val 2647"/>
                </a:avLst>
              </a:prstGeom>
              <a:noFill/>
              <a:ln w="28575" cmpd="sng">
                <a:solidFill>
                  <a:srgbClr val="FFFFFF"/>
                </a:solidFill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691411">
                  <a:lnSpc>
                    <a:spcPct val="90000"/>
                  </a:lnSpc>
                </a:pPr>
                <a:endParaRPr lang="en-US" sz="1400">
                  <a:latin typeface="+mn-lt"/>
                </a:endParaRPr>
              </a:p>
            </p:txBody>
          </p:sp>
          <p:pic>
            <p:nvPicPr>
              <p:cNvPr id="10" name="Picture 9"/>
              <p:cNvPicPr>
                <a:picLocks noChangeAspect="1"/>
              </p:cNvPicPr>
              <p:nvPr/>
            </p:nvPicPr>
            <p:blipFill rotWithShape="1">
              <a:blip r:embed="rId4" cstate="email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44212" r="386"/>
              <a:stretch/>
            </p:blipFill>
            <p:spPr>
              <a:xfrm flipH="1">
                <a:off x="7146169" y="2258588"/>
                <a:ext cx="1610613" cy="5329739"/>
              </a:xfrm>
              <a:prstGeom prst="rect">
                <a:avLst/>
              </a:prstGeom>
            </p:spPr>
          </p:pic>
          <p:pic>
            <p:nvPicPr>
              <p:cNvPr id="32" name="Picture 31"/>
              <p:cNvPicPr>
                <a:picLocks noChangeAspect="1"/>
              </p:cNvPicPr>
              <p:nvPr/>
            </p:nvPicPr>
            <p:blipFill rotWithShape="1">
              <a:blip r:embed="rId4" cstate="email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r="53201"/>
              <a:stretch/>
            </p:blipFill>
            <p:spPr>
              <a:xfrm flipH="1">
                <a:off x="9766908" y="2021402"/>
                <a:ext cx="1419259" cy="5559959"/>
              </a:xfrm>
              <a:prstGeom prst="rect">
                <a:avLst/>
              </a:prstGeom>
            </p:spPr>
          </p:pic>
          <p:pic>
            <p:nvPicPr>
              <p:cNvPr id="34" name="Picture 33" descr="Bildschirmfoto 2012-08-14 um 11.19.34.png"/>
              <p:cNvPicPr>
                <a:picLocks noChangeAspect="1"/>
              </p:cNvPicPr>
              <p:nvPr/>
            </p:nvPicPr>
            <p:blipFill>
              <a:blip r:embed="rId6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H="1">
                <a:off x="8233283" y="1089224"/>
                <a:ext cx="2005405" cy="2049970"/>
              </a:xfrm>
              <a:prstGeom prst="rect">
                <a:avLst/>
              </a:prstGeom>
            </p:spPr>
          </p:pic>
          <p:grpSp>
            <p:nvGrpSpPr>
              <p:cNvPr id="39" name="Group 38"/>
              <p:cNvGrpSpPr/>
              <p:nvPr/>
            </p:nvGrpSpPr>
            <p:grpSpPr>
              <a:xfrm>
                <a:off x="8460867" y="1485800"/>
                <a:ext cx="1573523" cy="1129290"/>
                <a:chOff x="2236866" y="1563431"/>
                <a:chExt cx="1573523" cy="1129290"/>
              </a:xfrm>
            </p:grpSpPr>
            <p:sp>
              <p:nvSpPr>
                <p:cNvPr id="40" name="Rectangle 39"/>
                <p:cNvSpPr/>
                <p:nvPr/>
              </p:nvSpPr>
              <p:spPr bwMode="auto">
                <a:xfrm>
                  <a:off x="2477544" y="1563431"/>
                  <a:ext cx="1242862" cy="942415"/>
                </a:xfrm>
                <a:prstGeom prst="rect">
                  <a:avLst/>
                </a:prstGeom>
                <a:solidFill>
                  <a:srgbClr val="8C96BB"/>
                </a:solidFill>
                <a:ln>
                  <a:noFill/>
                </a:ln>
                <a:effectLst/>
                <a:ex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91411">
                    <a:lnSpc>
                      <a:spcPct val="90000"/>
                    </a:lnSpc>
                  </a:pPr>
                  <a:endParaRPr lang="en-US" sz="500">
                    <a:latin typeface="+mn-lt"/>
                  </a:endParaRPr>
                </a:p>
              </p:txBody>
            </p:sp>
            <p:sp>
              <p:nvSpPr>
                <p:cNvPr id="41" name="Rectangle 40"/>
                <p:cNvSpPr/>
                <p:nvPr/>
              </p:nvSpPr>
              <p:spPr>
                <a:xfrm>
                  <a:off x="2236866" y="1708909"/>
                  <a:ext cx="1573523" cy="98381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en-GB" sz="1600" spc="-38" dirty="0">
                      <a:solidFill>
                        <a:prstClr val="black"/>
                      </a:solidFill>
                      <a:latin typeface="+mn-lt"/>
                    </a:rPr>
                    <a:t>I like </a:t>
                  </a:r>
                </a:p>
                <a:p>
                  <a:pPr algn="ctr"/>
                  <a:r>
                    <a:rPr lang="en-GB" sz="1600" spc="-38" dirty="0">
                      <a:solidFill>
                        <a:prstClr val="black"/>
                      </a:solidFill>
                      <a:latin typeface="+mn-lt"/>
                    </a:rPr>
                    <a:t>Desperados</a:t>
                  </a:r>
                  <a:endParaRPr lang="en-US" sz="900" dirty="0">
                    <a:latin typeface="+mn-lt"/>
                  </a:endParaRPr>
                </a:p>
              </p:txBody>
            </p:sp>
          </p:grpSp>
        </p:grpSp>
      </p:grpSp>
      <p:sp>
        <p:nvSpPr>
          <p:cNvPr id="2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From advertising to stories that influence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6255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Frame 44"/>
          <p:cNvSpPr/>
          <p:nvPr/>
        </p:nvSpPr>
        <p:spPr>
          <a:xfrm>
            <a:off x="-110229" y="-89301"/>
            <a:ext cx="9340253" cy="5303970"/>
          </a:xfrm>
          <a:prstGeom prst="frame">
            <a:avLst>
              <a:gd name="adj1" fmla="val 3219"/>
            </a:avLst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9132" tIns="69141" rIns="69132" bIns="6914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2"/>
              </a:solidFill>
            </a:endParaRPr>
          </a:p>
        </p:txBody>
      </p:sp>
      <p:sp>
        <p:nvSpPr>
          <p:cNvPr id="2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Starbucks – moments of connection</a:t>
            </a:r>
            <a:endParaRPr lang="en-US" dirty="0"/>
          </a:p>
        </p:txBody>
      </p:sp>
      <p:grpSp>
        <p:nvGrpSpPr>
          <p:cNvPr id="21" name="Group 20"/>
          <p:cNvGrpSpPr/>
          <p:nvPr/>
        </p:nvGrpSpPr>
        <p:grpSpPr>
          <a:xfrm>
            <a:off x="1050015" y="1314451"/>
            <a:ext cx="7371157" cy="3427214"/>
            <a:chOff x="787400" y="1550194"/>
            <a:chExt cx="11505518" cy="5942806"/>
          </a:xfrm>
        </p:grpSpPr>
        <p:pic>
          <p:nvPicPr>
            <p:cNvPr id="24" name="Picture 23" descr="bing_sponsored_story-mobile-friend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24522" y="1550194"/>
              <a:ext cx="3168396" cy="5867400"/>
            </a:xfrm>
            <a:prstGeom prst="rect">
              <a:avLst/>
            </a:prstGeom>
          </p:spPr>
        </p:pic>
        <p:pic>
          <p:nvPicPr>
            <p:cNvPr id="25" name="Picture 24" descr="bing_sponsored_story-mobile-friend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78400" y="1625600"/>
              <a:ext cx="3168396" cy="5867400"/>
            </a:xfrm>
            <a:prstGeom prst="rect">
              <a:avLst/>
            </a:prstGeom>
          </p:spPr>
        </p:pic>
        <p:pic>
          <p:nvPicPr>
            <p:cNvPr id="26" name="Picture 25" descr="bing_sponsored_story-mobile-friend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87400" y="1625600"/>
              <a:ext cx="3168396" cy="5867400"/>
            </a:xfrm>
            <a:prstGeom prst="rect">
              <a:avLst/>
            </a:prstGeom>
          </p:spPr>
        </p:pic>
        <p:sp>
          <p:nvSpPr>
            <p:cNvPr id="28" name="Rectangle 27"/>
            <p:cNvSpPr/>
            <p:nvPr/>
          </p:nvSpPr>
          <p:spPr bwMode="auto">
            <a:xfrm>
              <a:off x="1092200" y="3183467"/>
              <a:ext cx="2559050" cy="3556000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 w="25400" cap="flat" cmpd="sng" algn="ctr">
              <a:noFill/>
              <a:prstDash val="solid"/>
              <a:round/>
              <a:headEnd type="arrow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691501">
                <a:lnSpc>
                  <a:spcPct val="90000"/>
                </a:lnSpc>
              </a:pPr>
              <a:endParaRPr lang="en-US" sz="1400">
                <a:latin typeface="Vista Sans OT Reg" pitchFamily="-65" charset="0"/>
                <a:ea typeface="ヒラギノ角ゴ ProN W3" pitchFamily="-65" charset="-128"/>
                <a:cs typeface="ヒラギノ角ゴ ProN W3" pitchFamily="-65" charset="-128"/>
                <a:sym typeface="Vista Sans OT Reg" pitchFamily="-65" charset="0"/>
              </a:endParaRPr>
            </a:p>
          </p:txBody>
        </p:sp>
        <p:sp>
          <p:nvSpPr>
            <p:cNvPr id="29" name="Rectangle 28"/>
            <p:cNvSpPr/>
            <p:nvPr/>
          </p:nvSpPr>
          <p:spPr bwMode="auto">
            <a:xfrm>
              <a:off x="5283200" y="3149600"/>
              <a:ext cx="2559050" cy="3556000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 w="25400" cap="flat" cmpd="sng" algn="ctr">
              <a:noFill/>
              <a:prstDash val="solid"/>
              <a:round/>
              <a:headEnd type="arrow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691501">
                <a:lnSpc>
                  <a:spcPct val="90000"/>
                </a:lnSpc>
              </a:pPr>
              <a:endParaRPr lang="en-US" sz="1400">
                <a:latin typeface="Vista Sans OT Reg" pitchFamily="-65" charset="0"/>
                <a:ea typeface="ヒラギノ角ゴ ProN W3" pitchFamily="-65" charset="-128"/>
                <a:cs typeface="ヒラギノ角ゴ ProN W3" pitchFamily="-65" charset="-128"/>
                <a:sym typeface="Vista Sans OT Reg" pitchFamily="-65" charset="0"/>
              </a:endParaRPr>
            </a:p>
          </p:txBody>
        </p:sp>
        <p:sp>
          <p:nvSpPr>
            <p:cNvPr id="33" name="Rectangle 32"/>
            <p:cNvSpPr/>
            <p:nvPr/>
          </p:nvSpPr>
          <p:spPr bwMode="auto">
            <a:xfrm>
              <a:off x="9440334" y="3107267"/>
              <a:ext cx="2559050" cy="3556000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 w="25400" cap="flat" cmpd="sng" algn="ctr">
              <a:noFill/>
              <a:prstDash val="solid"/>
              <a:round/>
              <a:headEnd type="arrow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691501">
                <a:lnSpc>
                  <a:spcPct val="90000"/>
                </a:lnSpc>
              </a:pPr>
              <a:endParaRPr lang="en-US" sz="1400">
                <a:latin typeface="Vista Sans OT Reg" pitchFamily="-65" charset="0"/>
                <a:ea typeface="ヒラギノ角ゴ ProN W3" pitchFamily="-65" charset="-128"/>
                <a:cs typeface="ヒラギノ角ゴ ProN W3" pitchFamily="-65" charset="-128"/>
                <a:sym typeface="Vista Sans OT Reg" pitchFamily="-65" charset="0"/>
              </a:endParaRPr>
            </a:p>
          </p:txBody>
        </p:sp>
      </p:grpSp>
      <p:pic>
        <p:nvPicPr>
          <p:cNvPr id="35" name="Picture 34" descr="Screen Shot 2012-11-08 at 2.24.39 PM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8181" y="2260363"/>
            <a:ext cx="1617419" cy="1911587"/>
          </a:xfrm>
          <a:prstGeom prst="rect">
            <a:avLst/>
          </a:prstGeom>
        </p:spPr>
      </p:pic>
      <p:pic>
        <p:nvPicPr>
          <p:cNvPr id="36" name="Picture 35" descr="Screen Shot 2012-11-08 at 2.54.02 PM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2400" y="2255482"/>
            <a:ext cx="1622493" cy="1916468"/>
          </a:xfrm>
          <a:prstGeom prst="rect">
            <a:avLst/>
          </a:prstGeom>
        </p:spPr>
      </p:pic>
      <p:pic>
        <p:nvPicPr>
          <p:cNvPr id="37" name="Picture 36" descr="Screen Shot 2012-11-08 at 2.24.09 PM.png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29400" y="2197540"/>
            <a:ext cx="1616869" cy="1898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92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Frame 44"/>
          <p:cNvSpPr/>
          <p:nvPr/>
        </p:nvSpPr>
        <p:spPr>
          <a:xfrm>
            <a:off x="-110229" y="-89301"/>
            <a:ext cx="9340253" cy="5303970"/>
          </a:xfrm>
          <a:prstGeom prst="frame">
            <a:avLst>
              <a:gd name="adj1" fmla="val 3219"/>
            </a:avLst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9132" tIns="69141" rIns="69132" bIns="6914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2"/>
              </a:solidFill>
            </a:endParaRPr>
          </a:p>
        </p:txBody>
      </p:sp>
      <p:sp>
        <p:nvSpPr>
          <p:cNvPr id="2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Oreos – celebrate the kid in you</a:t>
            </a:r>
            <a:endParaRPr lang="en-US" dirty="0"/>
          </a:p>
        </p:txBody>
      </p:sp>
      <p:grpSp>
        <p:nvGrpSpPr>
          <p:cNvPr id="21" name="Group 20"/>
          <p:cNvGrpSpPr/>
          <p:nvPr/>
        </p:nvGrpSpPr>
        <p:grpSpPr>
          <a:xfrm>
            <a:off x="1006755" y="1371601"/>
            <a:ext cx="7218757" cy="3370064"/>
            <a:chOff x="787400" y="1550194"/>
            <a:chExt cx="11505518" cy="5942806"/>
          </a:xfrm>
        </p:grpSpPr>
        <p:pic>
          <p:nvPicPr>
            <p:cNvPr id="24" name="Picture 23" descr="bing_sponsored_story-mobile-friend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24522" y="1550194"/>
              <a:ext cx="3168396" cy="5867400"/>
            </a:xfrm>
            <a:prstGeom prst="rect">
              <a:avLst/>
            </a:prstGeom>
          </p:spPr>
        </p:pic>
        <p:pic>
          <p:nvPicPr>
            <p:cNvPr id="25" name="Picture 24" descr="bing_sponsored_story-mobile-friend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78400" y="1625600"/>
              <a:ext cx="3168396" cy="5867400"/>
            </a:xfrm>
            <a:prstGeom prst="rect">
              <a:avLst/>
            </a:prstGeom>
          </p:spPr>
        </p:pic>
        <p:pic>
          <p:nvPicPr>
            <p:cNvPr id="26" name="Picture 25" descr="bing_sponsored_story-mobile-friend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87400" y="1625600"/>
              <a:ext cx="3168396" cy="5867400"/>
            </a:xfrm>
            <a:prstGeom prst="rect">
              <a:avLst/>
            </a:prstGeom>
          </p:spPr>
        </p:pic>
        <p:sp>
          <p:nvSpPr>
            <p:cNvPr id="28" name="Rectangle 27"/>
            <p:cNvSpPr/>
            <p:nvPr/>
          </p:nvSpPr>
          <p:spPr bwMode="auto">
            <a:xfrm>
              <a:off x="1092200" y="3183467"/>
              <a:ext cx="2559050" cy="3556000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 w="25400" cap="flat" cmpd="sng" algn="ctr">
              <a:noFill/>
              <a:prstDash val="solid"/>
              <a:round/>
              <a:headEnd type="arrow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691501">
                <a:lnSpc>
                  <a:spcPct val="90000"/>
                </a:lnSpc>
              </a:pPr>
              <a:endParaRPr lang="en-US" sz="1400">
                <a:latin typeface="Vista Sans OT Reg" pitchFamily="-65" charset="0"/>
                <a:ea typeface="ヒラギノ角ゴ ProN W3" pitchFamily="-65" charset="-128"/>
                <a:cs typeface="ヒラギノ角ゴ ProN W3" pitchFamily="-65" charset="-128"/>
                <a:sym typeface="Vista Sans OT Reg" pitchFamily="-65" charset="0"/>
              </a:endParaRPr>
            </a:p>
          </p:txBody>
        </p:sp>
        <p:sp>
          <p:nvSpPr>
            <p:cNvPr id="29" name="Rectangle 28"/>
            <p:cNvSpPr/>
            <p:nvPr/>
          </p:nvSpPr>
          <p:spPr bwMode="auto">
            <a:xfrm>
              <a:off x="5283200" y="3149600"/>
              <a:ext cx="2559050" cy="3556000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 w="25400" cap="flat" cmpd="sng" algn="ctr">
              <a:noFill/>
              <a:prstDash val="solid"/>
              <a:round/>
              <a:headEnd type="arrow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691501">
                <a:lnSpc>
                  <a:spcPct val="90000"/>
                </a:lnSpc>
              </a:pPr>
              <a:endParaRPr lang="en-US" sz="1400">
                <a:latin typeface="Vista Sans OT Reg" pitchFamily="-65" charset="0"/>
                <a:ea typeface="ヒラギノ角ゴ ProN W3" pitchFamily="-65" charset="-128"/>
                <a:cs typeface="ヒラギノ角ゴ ProN W3" pitchFamily="-65" charset="-128"/>
                <a:sym typeface="Vista Sans OT Reg" pitchFamily="-65" charset="0"/>
              </a:endParaRPr>
            </a:p>
          </p:txBody>
        </p:sp>
        <p:sp>
          <p:nvSpPr>
            <p:cNvPr id="33" name="Rectangle 32"/>
            <p:cNvSpPr/>
            <p:nvPr/>
          </p:nvSpPr>
          <p:spPr bwMode="auto">
            <a:xfrm>
              <a:off x="9440334" y="3107267"/>
              <a:ext cx="2559050" cy="3556000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 w="25400" cap="flat" cmpd="sng" algn="ctr">
              <a:noFill/>
              <a:prstDash val="solid"/>
              <a:round/>
              <a:headEnd type="arrow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691501">
                <a:lnSpc>
                  <a:spcPct val="90000"/>
                </a:lnSpc>
              </a:pPr>
              <a:endParaRPr lang="en-US" sz="1400">
                <a:latin typeface="Vista Sans OT Reg" pitchFamily="-65" charset="0"/>
                <a:ea typeface="ヒラギノ角ゴ ProN W3" pitchFamily="-65" charset="-128"/>
                <a:cs typeface="ヒラギノ角ゴ ProN W3" pitchFamily="-65" charset="-128"/>
                <a:sym typeface="Vista Sans OT Reg" pitchFamily="-65" charset="0"/>
              </a:endParaRPr>
            </a:p>
          </p:txBody>
        </p:sp>
      </p:grpSp>
      <p:pic>
        <p:nvPicPr>
          <p:cNvPr id="14" name="Picture 13" descr="Screen Shot 2012-11-08 at 2.03.01 PM.png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19200" y="2314378"/>
            <a:ext cx="1583440" cy="1933772"/>
          </a:xfrm>
          <a:prstGeom prst="rect">
            <a:avLst/>
          </a:prstGeom>
        </p:spPr>
      </p:pic>
      <p:pic>
        <p:nvPicPr>
          <p:cNvPr id="15" name="Picture 14" descr="Screen Shot 2012-11-08 at 2.07.58 PM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7000" y="2266950"/>
            <a:ext cx="1583440" cy="1940809"/>
          </a:xfrm>
          <a:prstGeom prst="rect">
            <a:avLst/>
          </a:prstGeom>
        </p:spPr>
      </p:pic>
      <p:pic>
        <p:nvPicPr>
          <p:cNvPr id="16" name="Picture 15" descr="Screen Shot 2012-11-08 at 5.32.57 PM.png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63313" y="2301222"/>
            <a:ext cx="1546887" cy="1946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097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Frame 44"/>
          <p:cNvSpPr/>
          <p:nvPr/>
        </p:nvSpPr>
        <p:spPr>
          <a:xfrm>
            <a:off x="-110229" y="-89301"/>
            <a:ext cx="9340253" cy="5303970"/>
          </a:xfrm>
          <a:prstGeom prst="frame">
            <a:avLst>
              <a:gd name="adj1" fmla="val 3219"/>
            </a:avLst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9132" tIns="69141" rIns="69132" bIns="6914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2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 have changed from…</a:t>
            </a:r>
            <a:endParaRPr lang="en-US" dirty="0"/>
          </a:p>
        </p:txBody>
      </p:sp>
      <p:grpSp>
        <p:nvGrpSpPr>
          <p:cNvPr id="17" name="Group 16"/>
          <p:cNvGrpSpPr/>
          <p:nvPr/>
        </p:nvGrpSpPr>
        <p:grpSpPr>
          <a:xfrm>
            <a:off x="5185529" y="790148"/>
            <a:ext cx="3240360" cy="2981132"/>
            <a:chOff x="3949329" y="1930150"/>
            <a:chExt cx="1878729" cy="1920479"/>
          </a:xfrm>
        </p:grpSpPr>
        <p:pic>
          <p:nvPicPr>
            <p:cNvPr id="18" name="Picture 17" descr="Bildschirmfoto 2012-08-14 um 11.19.34.pn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3949329" y="1930150"/>
              <a:ext cx="1878729" cy="1920479"/>
            </a:xfrm>
            <a:prstGeom prst="rect">
              <a:avLst/>
            </a:prstGeom>
          </p:spPr>
        </p:pic>
        <p:grpSp>
          <p:nvGrpSpPr>
            <p:cNvPr id="19" name="Group 18"/>
            <p:cNvGrpSpPr/>
            <p:nvPr/>
          </p:nvGrpSpPr>
          <p:grpSpPr>
            <a:xfrm>
              <a:off x="4282980" y="2322980"/>
              <a:ext cx="1255552" cy="1031620"/>
              <a:chOff x="2507264" y="1563429"/>
              <a:chExt cx="1255552" cy="1031620"/>
            </a:xfrm>
          </p:grpSpPr>
          <p:sp>
            <p:nvSpPr>
              <p:cNvPr id="20" name="Rectangle 19"/>
              <p:cNvSpPr/>
              <p:nvPr/>
            </p:nvSpPr>
            <p:spPr bwMode="auto">
              <a:xfrm>
                <a:off x="2507264" y="1563429"/>
                <a:ext cx="1242862" cy="942415"/>
              </a:xfrm>
              <a:prstGeom prst="rect">
                <a:avLst/>
              </a:prstGeom>
              <a:solidFill>
                <a:srgbClr val="8C96BB"/>
              </a:solidFill>
              <a:ln>
                <a:noFill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691411">
                  <a:lnSpc>
                    <a:spcPct val="90000"/>
                  </a:lnSpc>
                </a:pPr>
                <a:endParaRPr lang="en-US" sz="500"/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2535399" y="1692906"/>
                <a:ext cx="1227417" cy="9021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3300" spc="-38" dirty="0">
                    <a:solidFill>
                      <a:prstClr val="black"/>
                    </a:solidFill>
                    <a:latin typeface="+mn-lt"/>
                  </a:rPr>
                  <a:t>Why </a:t>
                </a:r>
              </a:p>
              <a:p>
                <a:pPr algn="ctr"/>
                <a:endParaRPr lang="en-GB" sz="300" spc="-38" dirty="0">
                  <a:solidFill>
                    <a:prstClr val="black"/>
                  </a:solidFill>
                  <a:latin typeface="+mn-lt"/>
                </a:endParaRPr>
              </a:p>
              <a:p>
                <a:pPr algn="ctr"/>
                <a:r>
                  <a:rPr lang="en-GB" sz="1600" spc="-38" dirty="0">
                    <a:solidFill>
                      <a:prstClr val="black"/>
                    </a:solidFill>
                    <a:latin typeface="+mn-lt"/>
                  </a:rPr>
                  <a:t>should I</a:t>
                </a:r>
              </a:p>
              <a:p>
                <a:pPr algn="ctr"/>
                <a:r>
                  <a:rPr lang="en-GB" sz="3300" spc="-38" dirty="0">
                    <a:solidFill>
                      <a:prstClr val="black"/>
                    </a:solidFill>
                    <a:latin typeface="+mn-lt"/>
                  </a:rPr>
                  <a:t>share?</a:t>
                </a:r>
              </a:p>
            </p:txBody>
          </p:sp>
        </p:grpSp>
      </p:grpSp>
      <p:grpSp>
        <p:nvGrpSpPr>
          <p:cNvPr id="27" name="Group 26"/>
          <p:cNvGrpSpPr/>
          <p:nvPr/>
        </p:nvGrpSpPr>
        <p:grpSpPr>
          <a:xfrm>
            <a:off x="932430" y="790148"/>
            <a:ext cx="3240360" cy="2981132"/>
            <a:chOff x="1167724" y="2667513"/>
            <a:chExt cx="4608512" cy="4710925"/>
          </a:xfrm>
        </p:grpSpPr>
        <p:grpSp>
          <p:nvGrpSpPr>
            <p:cNvPr id="30" name="Group 29"/>
            <p:cNvGrpSpPr/>
            <p:nvPr/>
          </p:nvGrpSpPr>
          <p:grpSpPr>
            <a:xfrm>
              <a:off x="1167724" y="2667513"/>
              <a:ext cx="4608512" cy="4710925"/>
              <a:chOff x="3949329" y="1930150"/>
              <a:chExt cx="1878729" cy="1920479"/>
            </a:xfrm>
          </p:grpSpPr>
          <p:pic>
            <p:nvPicPr>
              <p:cNvPr id="32" name="Picture 31" descr="Bildschirmfoto 2012-08-14 um 11.19.34.png"/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949329" y="1930150"/>
                <a:ext cx="1878729" cy="1920479"/>
              </a:xfrm>
              <a:prstGeom prst="rect">
                <a:avLst/>
              </a:prstGeom>
            </p:spPr>
          </p:pic>
          <p:sp>
            <p:nvSpPr>
              <p:cNvPr id="34" name="Rectangle 33"/>
              <p:cNvSpPr/>
              <p:nvPr/>
            </p:nvSpPr>
            <p:spPr bwMode="auto">
              <a:xfrm>
                <a:off x="4236754" y="2322980"/>
                <a:ext cx="1242862" cy="942415"/>
              </a:xfrm>
              <a:prstGeom prst="rect">
                <a:avLst/>
              </a:prstGeom>
              <a:solidFill>
                <a:srgbClr val="8C96BB"/>
              </a:solidFill>
              <a:ln>
                <a:noFill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691411">
                  <a:lnSpc>
                    <a:spcPct val="90000"/>
                  </a:lnSpc>
                </a:pPr>
                <a:endParaRPr lang="en-US" sz="500"/>
              </a:p>
            </p:txBody>
          </p:sp>
        </p:grpSp>
        <p:sp>
          <p:nvSpPr>
            <p:cNvPr id="31" name="Rectangle 30"/>
            <p:cNvSpPr/>
            <p:nvPr/>
          </p:nvSpPr>
          <p:spPr>
            <a:xfrm>
              <a:off x="1713638" y="3947347"/>
              <a:ext cx="3010847" cy="2212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3300" spc="-38" dirty="0">
                  <a:solidFill>
                    <a:prstClr val="black"/>
                  </a:solidFill>
                  <a:latin typeface="+mn-lt"/>
                </a:rPr>
                <a:t>Why </a:t>
              </a:r>
            </a:p>
            <a:p>
              <a:pPr algn="ctr"/>
              <a:endParaRPr lang="en-GB" sz="300" spc="-38" dirty="0">
                <a:solidFill>
                  <a:prstClr val="black"/>
                </a:solidFill>
                <a:latin typeface="+mn-lt"/>
              </a:endParaRPr>
            </a:p>
            <a:p>
              <a:pPr algn="ctr"/>
              <a:r>
                <a:rPr lang="en-GB" sz="1600" spc="-38" dirty="0">
                  <a:solidFill>
                    <a:prstClr val="black"/>
                  </a:solidFill>
                  <a:latin typeface="+mn-lt"/>
                </a:rPr>
                <a:t>should I</a:t>
              </a:r>
            </a:p>
            <a:p>
              <a:pPr algn="ctr"/>
              <a:r>
                <a:rPr lang="en-GB" sz="3300" spc="-38" dirty="0">
                  <a:solidFill>
                    <a:prstClr val="black"/>
                  </a:solidFill>
                  <a:latin typeface="+mn-lt"/>
                </a:rPr>
                <a:t>care?</a:t>
              </a:r>
            </a:p>
          </p:txBody>
        </p:sp>
      </p:grpSp>
      <p:pic>
        <p:nvPicPr>
          <p:cNvPr id="35" name="Picture 34" descr="Bildschirmfoto 2012-08-27 um 14.59.34.jpg"/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3676" y="2906833"/>
            <a:ext cx="3550963" cy="246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892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29" name="Rectangle 13"/>
          <p:cNvSpPr>
            <a:spLocks noChangeArrowheads="1"/>
          </p:cNvSpPr>
          <p:nvPr/>
        </p:nvSpPr>
        <p:spPr bwMode="auto">
          <a:xfrm>
            <a:off x="1800225" y="1714500"/>
            <a:ext cx="73152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lnSpc>
                <a:spcPct val="140000"/>
              </a:lnSpc>
            </a:pPr>
            <a:r>
              <a:rPr lang="en-US" sz="2400" dirty="0" smtClean="0">
                <a:solidFill>
                  <a:schemeClr val="accent1"/>
                </a:solidFill>
                <a:latin typeface="Calibri Light" panose="020F0302020204030204" pitchFamily="34" charset="0"/>
                <a:cs typeface="Calibri"/>
              </a:rPr>
              <a:t>Brands need to change </a:t>
            </a:r>
            <a:r>
              <a:rPr lang="en-US" sz="2400" dirty="0">
                <a:solidFill>
                  <a:schemeClr val="accent1"/>
                </a:solidFill>
                <a:latin typeface="Calibri Light" panose="020F0302020204030204" pitchFamily="34" charset="0"/>
                <a:cs typeface="Calibri"/>
              </a:rPr>
              <a:t>today or </a:t>
            </a:r>
            <a:br>
              <a:rPr lang="en-US" sz="2400" dirty="0">
                <a:solidFill>
                  <a:schemeClr val="accent1"/>
                </a:solidFill>
                <a:latin typeface="Calibri Light" panose="020F0302020204030204" pitchFamily="34" charset="0"/>
                <a:cs typeface="Calibri"/>
              </a:rPr>
            </a:br>
            <a:r>
              <a:rPr lang="en-US" sz="2400" dirty="0">
                <a:solidFill>
                  <a:schemeClr val="accent1"/>
                </a:solidFill>
                <a:latin typeface="Calibri Light" panose="020F0302020204030204" pitchFamily="34" charset="0"/>
                <a:cs typeface="Calibri"/>
              </a:rPr>
              <a:t>face the consequence of being extinct.</a:t>
            </a:r>
            <a:endParaRPr lang="th-TH" dirty="0">
              <a:solidFill>
                <a:schemeClr val="accent1"/>
              </a:solidFill>
              <a:latin typeface="Calibri Light" panose="020F0302020204030204" pitchFamily="34" charset="0"/>
              <a:cs typeface="Calibri"/>
            </a:endParaRPr>
          </a:p>
        </p:txBody>
      </p:sp>
      <p:pic>
        <p:nvPicPr>
          <p:cNvPr id="3074" name="Picture 2" descr="http://www.clker.com/cliparts/f/c/1/c/1195439133253538436dinosaurio_shadow_mois__02r.svg.med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65" y="158806"/>
            <a:ext cx="5062236" cy="4842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892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4" t="17417" r="1407"/>
          <a:stretch/>
        </p:blipFill>
        <p:spPr bwMode="auto">
          <a:xfrm>
            <a:off x="0" y="0"/>
            <a:ext cx="9144000" cy="5148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9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4019550"/>
            <a:ext cx="8610600" cy="1040914"/>
          </a:xfrm>
          <a:noFill/>
          <a:ln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92500" lnSpcReduction="10000"/>
          </a:bodyPr>
          <a:lstStyle/>
          <a:p>
            <a:pPr marL="0" indent="0" algn="ctr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sz="1600" dirty="0">
                <a:solidFill>
                  <a:schemeClr val="bg1"/>
                </a:solidFill>
              </a:rPr>
              <a:t>Brands who will succeed are those who create </a:t>
            </a:r>
            <a:r>
              <a:rPr lang="en-US" sz="1600" b="1" dirty="0">
                <a:solidFill>
                  <a:srgbClr val="FF0000"/>
                </a:solidFill>
              </a:rPr>
              <a:t>believers</a:t>
            </a:r>
            <a:r>
              <a:rPr lang="en-US" sz="1600" dirty="0">
                <a:solidFill>
                  <a:schemeClr val="bg1"/>
                </a:solidFill>
              </a:rPr>
              <a:t>, not </a:t>
            </a:r>
            <a:r>
              <a:rPr lang="en-US" sz="1600" dirty="0" smtClean="0">
                <a:solidFill>
                  <a:schemeClr val="bg1"/>
                </a:solidFill>
              </a:rPr>
              <a:t>consumers</a:t>
            </a:r>
            <a:endParaRPr lang="en-US" sz="1600" dirty="0">
              <a:solidFill>
                <a:schemeClr val="bg1"/>
              </a:solidFill>
            </a:endParaRPr>
          </a:p>
          <a:p>
            <a:pPr marL="0" indent="0" algn="ctr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sz="1600" dirty="0">
                <a:solidFill>
                  <a:schemeClr val="bg1"/>
                </a:solidFill>
              </a:rPr>
              <a:t>Like a rock-band… not people who buy a record, but </a:t>
            </a:r>
            <a:r>
              <a:rPr lang="en-US" sz="1600" b="1" dirty="0">
                <a:solidFill>
                  <a:srgbClr val="FF0000"/>
                </a:solidFill>
              </a:rPr>
              <a:t>fans</a:t>
            </a:r>
            <a:r>
              <a:rPr lang="en-US" sz="1600" dirty="0">
                <a:solidFill>
                  <a:schemeClr val="bg1"/>
                </a:solidFill>
              </a:rPr>
              <a:t> who live and breath the band, do what the band does, behave as the band </a:t>
            </a:r>
            <a:r>
              <a:rPr lang="en-US" sz="1600" b="1" dirty="0">
                <a:solidFill>
                  <a:srgbClr val="FF0000"/>
                </a:solidFill>
              </a:rPr>
              <a:t>ambassador</a:t>
            </a:r>
            <a:r>
              <a:rPr lang="en-US" sz="1600" b="1" dirty="0">
                <a:solidFill>
                  <a:schemeClr val="bg1"/>
                </a:solidFill>
              </a:rPr>
              <a:t>…</a:t>
            </a:r>
            <a:endParaRPr lang="th-TH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636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88" b="100000" l="115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6912" y="1135432"/>
            <a:ext cx="4462577" cy="3874718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133600" y="228600"/>
            <a:ext cx="2971800" cy="1143000"/>
          </a:xfrm>
          <a:prstGeom prst="wedgeRoundRectCallout">
            <a:avLst>
              <a:gd name="adj1" fmla="val 17107"/>
              <a:gd name="adj2" fmla="val 59524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alibri Light" panose="020F0302020204030204" pitchFamily="34" charset="0"/>
              </a:rPr>
              <a:t>To be able to do this brands need to establish ‘conversations’ with </a:t>
            </a:r>
            <a:r>
              <a:rPr lang="en-US" dirty="0" smtClean="0">
                <a:latin typeface="Calibri Light" panose="020F0302020204030204" pitchFamily="34" charset="0"/>
              </a:rPr>
              <a:t>people in all relevant channels…</a:t>
            </a:r>
            <a:endParaRPr lang="en-US" dirty="0">
              <a:latin typeface="Calibri Light" panose="020F0302020204030204" pitchFamily="34" charset="0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6553200" y="1143000"/>
            <a:ext cx="2209800" cy="1143000"/>
          </a:xfrm>
          <a:prstGeom prst="wedgeRoundRectCallout">
            <a:avLst>
              <a:gd name="adj1" fmla="val -54619"/>
              <a:gd name="adj2" fmla="val 22820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Calibri Light" panose="020F0302020204030204" pitchFamily="34" charset="0"/>
              </a:rPr>
              <a:t>…different from bombarding target consumers with commercials</a:t>
            </a:r>
            <a:endParaRPr lang="en-US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226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43051"/>
            <a:ext cx="7620000" cy="3051572"/>
          </a:xfrm>
        </p:spPr>
        <p:txBody>
          <a:bodyPr/>
          <a:lstStyle/>
          <a:p>
            <a:r>
              <a:rPr lang="en-US" dirty="0" smtClean="0"/>
              <a:t>2 ways conversations </a:t>
            </a:r>
          </a:p>
          <a:p>
            <a:r>
              <a:rPr lang="en-US" dirty="0" smtClean="0"/>
              <a:t>Multi-channels</a:t>
            </a:r>
          </a:p>
          <a:p>
            <a:r>
              <a:rPr lang="en-US" dirty="0" smtClean="0"/>
              <a:t>Listen…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081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id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6511</TotalTime>
  <Words>1031</Words>
  <Application>Microsoft Office PowerPoint</Application>
  <PresentationFormat>On-screen Show (16:9)</PresentationFormat>
  <Paragraphs>185</Paragraphs>
  <Slides>47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48" baseType="lpstr">
      <vt:lpstr>Grid</vt:lpstr>
      <vt:lpstr>INTEGRATED BRAND COMMUNICATION</vt:lpstr>
      <vt:lpstr>Let’s get to know each other…</vt:lpstr>
      <vt:lpstr>My over 15 years marketing experience</vt:lpstr>
      <vt:lpstr>few words about you…?</vt:lpstr>
      <vt:lpstr>Exercise</vt:lpstr>
      <vt:lpstr>PowerPoint Presentation</vt:lpstr>
      <vt:lpstr>Few basic rules…</vt:lpstr>
      <vt:lpstr>PowerPoint Presentation</vt:lpstr>
      <vt:lpstr>PowerPoint Presentation</vt:lpstr>
      <vt:lpstr>PowerPoint Presentation</vt:lpstr>
      <vt:lpstr>Our plan</vt:lpstr>
      <vt:lpstr>Our reference</vt:lpstr>
      <vt:lpstr>With a little help from technology</vt:lpstr>
      <vt:lpstr>Evaluation: let’s make it clear…</vt:lpstr>
      <vt:lpstr>One word on evaluation</vt:lpstr>
      <vt:lpstr>PowerPoint Presentation</vt:lpstr>
      <vt:lpstr>PowerPoint Presentation</vt:lpstr>
      <vt:lpstr>PowerPoint Presentation</vt:lpstr>
      <vt:lpstr>PowerPoint Presentation</vt:lpstr>
      <vt:lpstr>Let’s start from the very big picture…</vt:lpstr>
      <vt:lpstr>The context</vt:lpstr>
      <vt:lpstr>The big picture</vt:lpstr>
      <vt:lpstr>?</vt:lpstr>
      <vt:lpstr>PowerPoint Presentation</vt:lpstr>
      <vt:lpstr>Promotion</vt:lpstr>
      <vt:lpstr>So when we talk…</vt:lpstr>
      <vt:lpstr>Many touch points under “promotion”</vt:lpstr>
      <vt:lpstr>This course’s focus: integrated communication</vt:lpstr>
      <vt:lpstr>What do I mean with Integrated Communication? </vt:lpstr>
      <vt:lpstr>Integrated Communication:  what is it, how does it work  and why?</vt:lpstr>
      <vt:lpstr>What is it? </vt:lpstr>
      <vt:lpstr>Half the money I spend on advertising is wasted; the trouble is I don't know which half.</vt:lpstr>
      <vt:lpstr>Integrated communication?</vt:lpstr>
      <vt:lpstr>Why?</vt:lpstr>
      <vt:lpstr>The world is changing…</vt:lpstr>
      <vt:lpstr>More sophisticated consumers </vt:lpstr>
      <vt:lpstr>PowerPoint Presentation</vt:lpstr>
      <vt:lpstr>PowerPoint Presentation</vt:lpstr>
      <vt:lpstr>How did you buy your mobile?</vt:lpstr>
      <vt:lpstr>From advertising to stories that influence</vt:lpstr>
      <vt:lpstr>Starbucks – moments of connection</vt:lpstr>
      <vt:lpstr>Oreos – celebrate the kid in you</vt:lpstr>
      <vt:lpstr>We have changed from…</vt:lpstr>
      <vt:lpstr>PowerPoint Presentation</vt:lpstr>
      <vt:lpstr>PowerPoint Presentation</vt:lpstr>
      <vt:lpstr>PowerPoint Presentation</vt:lpstr>
      <vt:lpstr>Summary </vt:lpstr>
    </vt:vector>
  </TitlesOfParts>
  <Company>Interpublic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LaFranca, Massimiliano (BKK-LAP)</dc:creator>
  <cp:lastModifiedBy>LaFranca, Massimiliano (BKK-LAP)</cp:lastModifiedBy>
  <cp:revision>34</cp:revision>
  <dcterms:created xsi:type="dcterms:W3CDTF">2015-08-03T08:39:20Z</dcterms:created>
  <dcterms:modified xsi:type="dcterms:W3CDTF">2016-01-06T16:44:16Z</dcterms:modified>
</cp:coreProperties>
</file>