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Lst>
  <p:sldSz cy="5143500" cx="9144000"/>
  <p:notesSz cx="6858000" cy="9144000"/>
  <p:embeddedFontLst>
    <p:embeddedFont>
      <p:font typeface="Raleway"/>
      <p:regular r:id="rId30"/>
      <p:bold r:id="rId31"/>
      <p:italic r:id="rId32"/>
      <p:boldItalic r:id="rId33"/>
    </p:embeddedFont>
    <p:embeddedFont>
      <p:font typeface="Lato"/>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Raleway-bold.fntdata"/><Relationship Id="rId30" Type="http://schemas.openxmlformats.org/officeDocument/2006/relationships/font" Target="fonts/Raleway-regular.fntdata"/><Relationship Id="rId11" Type="http://schemas.openxmlformats.org/officeDocument/2006/relationships/slide" Target="slides/slide5.xml"/><Relationship Id="rId33" Type="http://schemas.openxmlformats.org/officeDocument/2006/relationships/font" Target="fonts/Raleway-boldItalic.fntdata"/><Relationship Id="rId10" Type="http://schemas.openxmlformats.org/officeDocument/2006/relationships/slide" Target="slides/slide4.xml"/><Relationship Id="rId32" Type="http://schemas.openxmlformats.org/officeDocument/2006/relationships/font" Target="fonts/Raleway-italic.fntdata"/><Relationship Id="rId13" Type="http://schemas.openxmlformats.org/officeDocument/2006/relationships/slide" Target="slides/slide7.xml"/><Relationship Id="rId35" Type="http://schemas.openxmlformats.org/officeDocument/2006/relationships/font" Target="fonts/Lato-bold.fntdata"/><Relationship Id="rId12" Type="http://schemas.openxmlformats.org/officeDocument/2006/relationships/slide" Target="slides/slide6.xml"/><Relationship Id="rId34" Type="http://schemas.openxmlformats.org/officeDocument/2006/relationships/font" Target="fonts/Lato-regular.fntdata"/><Relationship Id="rId15" Type="http://schemas.openxmlformats.org/officeDocument/2006/relationships/slide" Target="slides/slide9.xml"/><Relationship Id="rId37" Type="http://schemas.openxmlformats.org/officeDocument/2006/relationships/font" Target="fonts/Lato-boldItalic.fntdata"/><Relationship Id="rId14" Type="http://schemas.openxmlformats.org/officeDocument/2006/relationships/slide" Target="slides/slide8.xml"/><Relationship Id="rId36" Type="http://schemas.openxmlformats.org/officeDocument/2006/relationships/font" Target="fonts/Lato-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0" name="Shape 120"/>
        <p:cNvGrpSpPr/>
        <p:nvPr/>
      </p:nvGrpSpPr>
      <p:grpSpPr>
        <a:xfrm>
          <a:off x="0" y="0"/>
          <a:ext cx="0" cy="0"/>
          <a:chOff x="0" y="0"/>
          <a:chExt cx="0" cy="0"/>
        </a:xfrm>
      </p:grpSpPr>
      <p:sp>
        <p:nvSpPr>
          <p:cNvPr id="121" name="Google Shape;121;g8a03a6ef72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8a03a6ef72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8a03a6ef72_0_2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8a03a6ef72_0_2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Google Shape;133;g8a03a6ef72_0_2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8a03a6ef72_0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Google Shape;140;g8abd80de10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8abd80de10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Google Shape;148;g8a23319d9b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8a23319d9b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g8a23319d9b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8a23319d9b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Google Shape;159;g8a03a6ef72_0_2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8a03a6ef72_0_2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3" name="Shape 163"/>
        <p:cNvGrpSpPr/>
        <p:nvPr/>
      </p:nvGrpSpPr>
      <p:grpSpPr>
        <a:xfrm>
          <a:off x="0" y="0"/>
          <a:ext cx="0" cy="0"/>
          <a:chOff x="0" y="0"/>
          <a:chExt cx="0" cy="0"/>
        </a:xfrm>
      </p:grpSpPr>
      <p:sp>
        <p:nvSpPr>
          <p:cNvPr id="164" name="Google Shape;164;g8a03a6ef72_0_2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8a03a6ef72_0_2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g8a03a6ef72_0_2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8a03a6ef72_0_2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8a03a6ef72_0_2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8a03a6ef72_0_2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8" name="Shape 178"/>
        <p:cNvGrpSpPr/>
        <p:nvPr/>
      </p:nvGrpSpPr>
      <p:grpSpPr>
        <a:xfrm>
          <a:off x="0" y="0"/>
          <a:ext cx="0" cy="0"/>
          <a:chOff x="0" y="0"/>
          <a:chExt cx="0" cy="0"/>
        </a:xfrm>
      </p:grpSpPr>
      <p:sp>
        <p:nvSpPr>
          <p:cNvPr id="179" name="Google Shape;179;g8a03a6ef72_0_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8a03a6ef72_0_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7" name="Shape 187"/>
        <p:cNvGrpSpPr/>
        <p:nvPr/>
      </p:nvGrpSpPr>
      <p:grpSpPr>
        <a:xfrm>
          <a:off x="0" y="0"/>
          <a:ext cx="0" cy="0"/>
          <a:chOff x="0" y="0"/>
          <a:chExt cx="0" cy="0"/>
        </a:xfrm>
      </p:grpSpPr>
      <p:sp>
        <p:nvSpPr>
          <p:cNvPr id="188" name="Google Shape;188;g8a23319d9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8a23319d9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g8a03a6ef72_0_2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8a03a6ef72_0_2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Google Shape;200;g8a03a6ef72_0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8a03a6ef72_0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4" name="Shape 204"/>
        <p:cNvGrpSpPr/>
        <p:nvPr/>
      </p:nvGrpSpPr>
      <p:grpSpPr>
        <a:xfrm>
          <a:off x="0" y="0"/>
          <a:ext cx="0" cy="0"/>
          <a:chOff x="0" y="0"/>
          <a:chExt cx="0" cy="0"/>
        </a:xfrm>
      </p:grpSpPr>
      <p:sp>
        <p:nvSpPr>
          <p:cNvPr id="205" name="Google Shape;205;g8a03a6ef72_0_2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8a03a6ef72_0_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9" name="Shape 209"/>
        <p:cNvGrpSpPr/>
        <p:nvPr/>
      </p:nvGrpSpPr>
      <p:grpSpPr>
        <a:xfrm>
          <a:off x="0" y="0"/>
          <a:ext cx="0" cy="0"/>
          <a:chOff x="0" y="0"/>
          <a:chExt cx="0" cy="0"/>
        </a:xfrm>
      </p:grpSpPr>
      <p:sp>
        <p:nvSpPr>
          <p:cNvPr id="210" name="Google Shape;210;g8a03a6ef72_0_3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8a03a6ef72_0_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g8a03a6ef72_0_3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8a03a6ef72_0_3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9" name="Shape 219"/>
        <p:cNvGrpSpPr/>
        <p:nvPr/>
      </p:nvGrpSpPr>
      <p:grpSpPr>
        <a:xfrm>
          <a:off x="0" y="0"/>
          <a:ext cx="0" cy="0"/>
          <a:chOff x="0" y="0"/>
          <a:chExt cx="0" cy="0"/>
        </a:xfrm>
      </p:grpSpPr>
      <p:sp>
        <p:nvSpPr>
          <p:cNvPr id="220" name="Google Shape;220;g8a03a6ef72_0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8a03a6ef72_0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g8a03a6ef72_0_3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8a03a6ef72_0_3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1" name="Shape 231"/>
        <p:cNvGrpSpPr/>
        <p:nvPr/>
      </p:nvGrpSpPr>
      <p:grpSpPr>
        <a:xfrm>
          <a:off x="0" y="0"/>
          <a:ext cx="0" cy="0"/>
          <a:chOff x="0" y="0"/>
          <a:chExt cx="0" cy="0"/>
        </a:xfrm>
      </p:grpSpPr>
      <p:sp>
        <p:nvSpPr>
          <p:cNvPr id="232" name="Google Shape;232;g8a03a6ef72_0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8a03a6ef72_0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Google Shape;238;g8a03a6ef72_0_3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8a03a6ef72_0_3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4" name="Shape 244"/>
        <p:cNvGrpSpPr/>
        <p:nvPr/>
      </p:nvGrpSpPr>
      <p:grpSpPr>
        <a:xfrm>
          <a:off x="0" y="0"/>
          <a:ext cx="0" cy="0"/>
          <a:chOff x="0" y="0"/>
          <a:chExt cx="0" cy="0"/>
        </a:xfrm>
      </p:grpSpPr>
      <p:sp>
        <p:nvSpPr>
          <p:cNvPr id="245" name="Google Shape;245;g8a03a6ef72_0_3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6" name="Google Shape;246;g8a03a6ef72_0_3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0" name="Shape 250"/>
        <p:cNvGrpSpPr/>
        <p:nvPr/>
      </p:nvGrpSpPr>
      <p:grpSpPr>
        <a:xfrm>
          <a:off x="0" y="0"/>
          <a:ext cx="0" cy="0"/>
          <a:chOff x="0" y="0"/>
          <a:chExt cx="0" cy="0"/>
        </a:xfrm>
      </p:grpSpPr>
      <p:sp>
        <p:nvSpPr>
          <p:cNvPr id="251" name="Google Shape;251;g8a03a6ef72_0_3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8a03a6ef72_0_3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54" name="Shape 54"/>
        <p:cNvGrpSpPr/>
        <p:nvPr/>
      </p:nvGrpSpPr>
      <p:grpSpPr>
        <a:xfrm>
          <a:off x="0" y="0"/>
          <a:ext cx="0" cy="0"/>
          <a:chOff x="0" y="0"/>
          <a:chExt cx="0" cy="0"/>
        </a:xfrm>
      </p:grpSpPr>
      <p:cxnSp>
        <p:nvCxnSpPr>
          <p:cNvPr id="55" name="Google Shape;55;p14"/>
          <p:cNvCxnSpPr/>
          <p:nvPr/>
        </p:nvCxnSpPr>
        <p:spPr>
          <a:xfrm>
            <a:off x="2477724" y="415650"/>
            <a:ext cx="6244200" cy="0"/>
          </a:xfrm>
          <a:prstGeom prst="straightConnector1">
            <a:avLst/>
          </a:prstGeom>
          <a:noFill/>
          <a:ln cap="flat" cmpd="sng" w="38100">
            <a:solidFill>
              <a:schemeClr val="lt1"/>
            </a:solidFill>
            <a:prstDash val="solid"/>
            <a:round/>
            <a:headEnd len="sm" w="sm" type="none"/>
            <a:tailEnd len="sm" w="sm" type="none"/>
          </a:ln>
        </p:spPr>
      </p:cxnSp>
      <p:cxnSp>
        <p:nvCxnSpPr>
          <p:cNvPr id="56" name="Google Shape;56;p14"/>
          <p:cNvCxnSpPr/>
          <p:nvPr/>
        </p:nvCxnSpPr>
        <p:spPr>
          <a:xfrm>
            <a:off x="2477724" y="4740000"/>
            <a:ext cx="6244200" cy="0"/>
          </a:xfrm>
          <a:prstGeom prst="straightConnector1">
            <a:avLst/>
          </a:prstGeom>
          <a:noFill/>
          <a:ln cap="flat" cmpd="sng" w="19050">
            <a:solidFill>
              <a:schemeClr val="lt1"/>
            </a:solidFill>
            <a:prstDash val="solid"/>
            <a:round/>
            <a:headEnd len="sm" w="sm" type="none"/>
            <a:tailEnd len="sm" w="sm" type="none"/>
          </a:ln>
        </p:spPr>
      </p:cxnSp>
      <p:cxnSp>
        <p:nvCxnSpPr>
          <p:cNvPr id="57" name="Google Shape;57;p14"/>
          <p:cNvCxnSpPr/>
          <p:nvPr/>
        </p:nvCxnSpPr>
        <p:spPr>
          <a:xfrm>
            <a:off x="425198" y="415650"/>
            <a:ext cx="183300" cy="0"/>
          </a:xfrm>
          <a:prstGeom prst="straightConnector1">
            <a:avLst/>
          </a:prstGeom>
          <a:noFill/>
          <a:ln cap="flat" cmpd="sng" w="19050">
            <a:solidFill>
              <a:schemeClr val="lt1"/>
            </a:solidFill>
            <a:prstDash val="solid"/>
            <a:round/>
            <a:headEnd len="sm" w="sm" type="none"/>
            <a:tailEnd len="sm" w="sm" type="none"/>
          </a:ln>
        </p:spPr>
      </p:cxnSp>
      <p:sp>
        <p:nvSpPr>
          <p:cNvPr id="58" name="Google Shape;58;p14"/>
          <p:cNvSpPr txBox="1"/>
          <p:nvPr>
            <p:ph type="ctrTitle"/>
          </p:nvPr>
        </p:nvSpPr>
        <p:spPr>
          <a:xfrm>
            <a:off x="2371725" y="630225"/>
            <a:ext cx="6331500" cy="15420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p:txBody>
      </p:sp>
      <p:sp>
        <p:nvSpPr>
          <p:cNvPr id="59" name="Google Shape;59;p14"/>
          <p:cNvSpPr txBox="1"/>
          <p:nvPr>
            <p:ph idx="1" type="subTitle"/>
          </p:nvPr>
        </p:nvSpPr>
        <p:spPr>
          <a:xfrm>
            <a:off x="2390267" y="3238450"/>
            <a:ext cx="6331500" cy="12417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p:txBody>
      </p:sp>
      <p:sp>
        <p:nvSpPr>
          <p:cNvPr id="60" name="Google Shape;60;p14"/>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1" name="Shape 61"/>
        <p:cNvGrpSpPr/>
        <p:nvPr/>
      </p:nvGrpSpPr>
      <p:grpSpPr>
        <a:xfrm>
          <a:off x="0" y="0"/>
          <a:ext cx="0" cy="0"/>
          <a:chOff x="0" y="0"/>
          <a:chExt cx="0" cy="0"/>
        </a:xfrm>
      </p:grpSpPr>
      <p:cxnSp>
        <p:nvCxnSpPr>
          <p:cNvPr id="62" name="Google Shape;62;p15"/>
          <p:cNvCxnSpPr/>
          <p:nvPr/>
        </p:nvCxnSpPr>
        <p:spPr>
          <a:xfrm>
            <a:off x="425200" y="415650"/>
            <a:ext cx="8296800" cy="0"/>
          </a:xfrm>
          <a:prstGeom prst="straightConnector1">
            <a:avLst/>
          </a:prstGeom>
          <a:noFill/>
          <a:ln cap="flat" cmpd="sng" w="38100">
            <a:solidFill>
              <a:schemeClr val="lt1"/>
            </a:solidFill>
            <a:prstDash val="solid"/>
            <a:round/>
            <a:headEnd len="sm" w="sm" type="none"/>
            <a:tailEnd len="sm" w="sm" type="none"/>
          </a:ln>
        </p:spPr>
      </p:cxnSp>
      <p:cxnSp>
        <p:nvCxnSpPr>
          <p:cNvPr id="63" name="Google Shape;63;p15"/>
          <p:cNvCxnSpPr/>
          <p:nvPr/>
        </p:nvCxnSpPr>
        <p:spPr>
          <a:xfrm>
            <a:off x="425200" y="4740000"/>
            <a:ext cx="8296800" cy="0"/>
          </a:xfrm>
          <a:prstGeom prst="straightConnector1">
            <a:avLst/>
          </a:prstGeom>
          <a:noFill/>
          <a:ln cap="flat" cmpd="sng" w="19050">
            <a:solidFill>
              <a:schemeClr val="lt1"/>
            </a:solidFill>
            <a:prstDash val="solid"/>
            <a:round/>
            <a:headEnd len="sm" w="sm" type="none"/>
            <a:tailEnd len="sm" w="sm" type="none"/>
          </a:ln>
        </p:spPr>
      </p:cxnSp>
      <p:sp>
        <p:nvSpPr>
          <p:cNvPr id="64" name="Google Shape;64;p15"/>
          <p:cNvSpPr txBox="1"/>
          <p:nvPr>
            <p:ph type="title"/>
          </p:nvPr>
        </p:nvSpPr>
        <p:spPr>
          <a:xfrm>
            <a:off x="406425" y="1806825"/>
            <a:ext cx="8296800" cy="1542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4800"/>
              <a:buNone/>
              <a:defRPr sz="4800">
                <a:solidFill>
                  <a:schemeClr val="lt1"/>
                </a:solidFill>
              </a:defRPr>
            </a:lvl1pPr>
            <a:lvl2pPr lvl="1" rtl="0" algn="ctr">
              <a:spcBef>
                <a:spcPts val="0"/>
              </a:spcBef>
              <a:spcAft>
                <a:spcPts val="0"/>
              </a:spcAft>
              <a:buClr>
                <a:schemeClr val="lt1"/>
              </a:buClr>
              <a:buSzPts val="4800"/>
              <a:buNone/>
              <a:defRPr sz="4800">
                <a:solidFill>
                  <a:schemeClr val="lt1"/>
                </a:solidFill>
              </a:defRPr>
            </a:lvl2pPr>
            <a:lvl3pPr lvl="2" rtl="0" algn="ctr">
              <a:spcBef>
                <a:spcPts val="0"/>
              </a:spcBef>
              <a:spcAft>
                <a:spcPts val="0"/>
              </a:spcAft>
              <a:buClr>
                <a:schemeClr val="lt1"/>
              </a:buClr>
              <a:buSzPts val="4800"/>
              <a:buNone/>
              <a:defRPr sz="4800">
                <a:solidFill>
                  <a:schemeClr val="lt1"/>
                </a:solidFill>
              </a:defRPr>
            </a:lvl3pPr>
            <a:lvl4pPr lvl="3" rtl="0" algn="ctr">
              <a:spcBef>
                <a:spcPts val="0"/>
              </a:spcBef>
              <a:spcAft>
                <a:spcPts val="0"/>
              </a:spcAft>
              <a:buClr>
                <a:schemeClr val="lt1"/>
              </a:buClr>
              <a:buSzPts val="4800"/>
              <a:buNone/>
              <a:defRPr sz="4800">
                <a:solidFill>
                  <a:schemeClr val="lt1"/>
                </a:solidFill>
              </a:defRPr>
            </a:lvl4pPr>
            <a:lvl5pPr lvl="4" rtl="0" algn="ctr">
              <a:spcBef>
                <a:spcPts val="0"/>
              </a:spcBef>
              <a:spcAft>
                <a:spcPts val="0"/>
              </a:spcAft>
              <a:buClr>
                <a:schemeClr val="lt1"/>
              </a:buClr>
              <a:buSzPts val="4800"/>
              <a:buNone/>
              <a:defRPr sz="4800">
                <a:solidFill>
                  <a:schemeClr val="lt1"/>
                </a:solidFill>
              </a:defRPr>
            </a:lvl5pPr>
            <a:lvl6pPr lvl="5" rtl="0" algn="ctr">
              <a:spcBef>
                <a:spcPts val="0"/>
              </a:spcBef>
              <a:spcAft>
                <a:spcPts val="0"/>
              </a:spcAft>
              <a:buClr>
                <a:schemeClr val="lt1"/>
              </a:buClr>
              <a:buSzPts val="4800"/>
              <a:buNone/>
              <a:defRPr sz="4800">
                <a:solidFill>
                  <a:schemeClr val="lt1"/>
                </a:solidFill>
              </a:defRPr>
            </a:lvl6pPr>
            <a:lvl7pPr lvl="6" rtl="0" algn="ctr">
              <a:spcBef>
                <a:spcPts val="0"/>
              </a:spcBef>
              <a:spcAft>
                <a:spcPts val="0"/>
              </a:spcAft>
              <a:buClr>
                <a:schemeClr val="lt1"/>
              </a:buClr>
              <a:buSzPts val="4800"/>
              <a:buNone/>
              <a:defRPr sz="4800">
                <a:solidFill>
                  <a:schemeClr val="lt1"/>
                </a:solidFill>
              </a:defRPr>
            </a:lvl7pPr>
            <a:lvl8pPr lvl="7" rtl="0" algn="ctr">
              <a:spcBef>
                <a:spcPts val="0"/>
              </a:spcBef>
              <a:spcAft>
                <a:spcPts val="0"/>
              </a:spcAft>
              <a:buClr>
                <a:schemeClr val="lt1"/>
              </a:buClr>
              <a:buSzPts val="4800"/>
              <a:buNone/>
              <a:defRPr sz="4800">
                <a:solidFill>
                  <a:schemeClr val="lt1"/>
                </a:solidFill>
              </a:defRPr>
            </a:lvl8pPr>
            <a:lvl9pPr lvl="8" rtl="0" algn="ctr">
              <a:spcBef>
                <a:spcPts val="0"/>
              </a:spcBef>
              <a:spcAft>
                <a:spcPts val="0"/>
              </a:spcAft>
              <a:buClr>
                <a:schemeClr val="lt1"/>
              </a:buClr>
              <a:buSzPts val="4800"/>
              <a:buNone/>
              <a:defRPr sz="4800">
                <a:solidFill>
                  <a:schemeClr val="lt1"/>
                </a:solidFill>
              </a:defRPr>
            </a:lvl9pPr>
          </a:lstStyle>
          <a:p/>
        </p:txBody>
      </p:sp>
      <p:sp>
        <p:nvSpPr>
          <p:cNvPr id="65" name="Google Shape;65;p15"/>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6" name="Shape 66"/>
        <p:cNvGrpSpPr/>
        <p:nvPr/>
      </p:nvGrpSpPr>
      <p:grpSpPr>
        <a:xfrm>
          <a:off x="0" y="0"/>
          <a:ext cx="0" cy="0"/>
          <a:chOff x="0" y="0"/>
          <a:chExt cx="0" cy="0"/>
        </a:xfrm>
      </p:grpSpPr>
      <p:cxnSp>
        <p:nvCxnSpPr>
          <p:cNvPr id="67" name="Google Shape;67;p16"/>
          <p:cNvCxnSpPr/>
          <p:nvPr/>
        </p:nvCxnSpPr>
        <p:spPr>
          <a:xfrm>
            <a:off x="2477724" y="415650"/>
            <a:ext cx="6244200" cy="0"/>
          </a:xfrm>
          <a:prstGeom prst="straightConnector1">
            <a:avLst/>
          </a:prstGeom>
          <a:noFill/>
          <a:ln cap="flat" cmpd="sng" w="38100">
            <a:solidFill>
              <a:schemeClr val="dk2"/>
            </a:solidFill>
            <a:prstDash val="solid"/>
            <a:round/>
            <a:headEnd len="sm" w="sm" type="none"/>
            <a:tailEnd len="sm" w="sm" type="none"/>
          </a:ln>
        </p:spPr>
      </p:cxnSp>
      <p:cxnSp>
        <p:nvCxnSpPr>
          <p:cNvPr id="68" name="Google Shape;68;p16"/>
          <p:cNvCxnSpPr/>
          <p:nvPr/>
        </p:nvCxnSpPr>
        <p:spPr>
          <a:xfrm>
            <a:off x="2477724" y="4740000"/>
            <a:ext cx="6244200" cy="0"/>
          </a:xfrm>
          <a:prstGeom prst="straightConnector1">
            <a:avLst/>
          </a:prstGeom>
          <a:noFill/>
          <a:ln cap="flat" cmpd="sng" w="19050">
            <a:solidFill>
              <a:schemeClr val="dk2"/>
            </a:solidFill>
            <a:prstDash val="solid"/>
            <a:round/>
            <a:headEnd len="sm" w="sm" type="none"/>
            <a:tailEnd len="sm" w="sm" type="none"/>
          </a:ln>
        </p:spPr>
      </p:cxnSp>
      <p:cxnSp>
        <p:nvCxnSpPr>
          <p:cNvPr id="69" name="Google Shape;69;p16"/>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70" name="Google Shape;70;p16"/>
          <p:cNvSpPr txBox="1"/>
          <p:nvPr>
            <p:ph type="title"/>
          </p:nvPr>
        </p:nvSpPr>
        <p:spPr>
          <a:xfrm>
            <a:off x="2400250" y="575950"/>
            <a:ext cx="6321600" cy="6354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1" name="Google Shape;71;p16"/>
          <p:cNvSpPr txBox="1"/>
          <p:nvPr>
            <p:ph idx="1" type="body"/>
          </p:nvPr>
        </p:nvSpPr>
        <p:spPr>
          <a:xfrm>
            <a:off x="2410112" y="1595776"/>
            <a:ext cx="6321600" cy="3002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2" name="Google Shape;72;p16"/>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3" name="Shape 73"/>
        <p:cNvGrpSpPr/>
        <p:nvPr/>
      </p:nvGrpSpPr>
      <p:grpSpPr>
        <a:xfrm>
          <a:off x="0" y="0"/>
          <a:ext cx="0" cy="0"/>
          <a:chOff x="0" y="0"/>
          <a:chExt cx="0" cy="0"/>
        </a:xfrm>
      </p:grpSpPr>
      <p:cxnSp>
        <p:nvCxnSpPr>
          <p:cNvPr id="74" name="Google Shape;74;p17"/>
          <p:cNvCxnSpPr/>
          <p:nvPr/>
        </p:nvCxnSpPr>
        <p:spPr>
          <a:xfrm>
            <a:off x="2477724" y="415650"/>
            <a:ext cx="6244200" cy="0"/>
          </a:xfrm>
          <a:prstGeom prst="straightConnector1">
            <a:avLst/>
          </a:prstGeom>
          <a:noFill/>
          <a:ln cap="flat" cmpd="sng" w="38100">
            <a:solidFill>
              <a:schemeClr val="dk2"/>
            </a:solidFill>
            <a:prstDash val="solid"/>
            <a:round/>
            <a:headEnd len="sm" w="sm" type="none"/>
            <a:tailEnd len="sm" w="sm" type="none"/>
          </a:ln>
        </p:spPr>
      </p:cxnSp>
      <p:cxnSp>
        <p:nvCxnSpPr>
          <p:cNvPr id="75" name="Google Shape;75;p17"/>
          <p:cNvCxnSpPr/>
          <p:nvPr/>
        </p:nvCxnSpPr>
        <p:spPr>
          <a:xfrm>
            <a:off x="2477724" y="4740000"/>
            <a:ext cx="6244200" cy="0"/>
          </a:xfrm>
          <a:prstGeom prst="straightConnector1">
            <a:avLst/>
          </a:prstGeom>
          <a:noFill/>
          <a:ln cap="flat" cmpd="sng" w="19050">
            <a:solidFill>
              <a:schemeClr val="dk2"/>
            </a:solidFill>
            <a:prstDash val="solid"/>
            <a:round/>
            <a:headEnd len="sm" w="sm" type="none"/>
            <a:tailEnd len="sm" w="sm" type="none"/>
          </a:ln>
        </p:spPr>
      </p:cxnSp>
      <p:cxnSp>
        <p:nvCxnSpPr>
          <p:cNvPr id="76" name="Google Shape;76;p17"/>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77" name="Google Shape;77;p17"/>
          <p:cNvSpPr txBox="1"/>
          <p:nvPr>
            <p:ph type="title"/>
          </p:nvPr>
        </p:nvSpPr>
        <p:spPr>
          <a:xfrm>
            <a:off x="2400250" y="575950"/>
            <a:ext cx="6321600" cy="6354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8" name="Google Shape;78;p17"/>
          <p:cNvSpPr txBox="1"/>
          <p:nvPr>
            <p:ph idx="1" type="body"/>
          </p:nvPr>
        </p:nvSpPr>
        <p:spPr>
          <a:xfrm>
            <a:off x="2400303" y="1602675"/>
            <a:ext cx="3071400" cy="3002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9" name="Google Shape;79;p17"/>
          <p:cNvSpPr txBox="1"/>
          <p:nvPr>
            <p:ph idx="2" type="body"/>
          </p:nvPr>
        </p:nvSpPr>
        <p:spPr>
          <a:xfrm>
            <a:off x="5650572" y="1602675"/>
            <a:ext cx="3071400" cy="3002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0" name="Google Shape;80;p17"/>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81" name="Shape 81"/>
        <p:cNvGrpSpPr/>
        <p:nvPr/>
      </p:nvGrpSpPr>
      <p:grpSpPr>
        <a:xfrm>
          <a:off x="0" y="0"/>
          <a:ext cx="0" cy="0"/>
          <a:chOff x="0" y="0"/>
          <a:chExt cx="0" cy="0"/>
        </a:xfrm>
      </p:grpSpPr>
      <p:sp>
        <p:nvSpPr>
          <p:cNvPr id="82" name="Google Shape;82;p18"/>
          <p:cNvSpPr txBox="1"/>
          <p:nvPr>
            <p:ph type="title"/>
          </p:nvPr>
        </p:nvSpPr>
        <p:spPr>
          <a:xfrm>
            <a:off x="303300" y="411575"/>
            <a:ext cx="8520600" cy="639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83" name="Google Shape;83;p18"/>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4" name="Shape 84"/>
        <p:cNvGrpSpPr/>
        <p:nvPr/>
      </p:nvGrpSpPr>
      <p:grpSpPr>
        <a:xfrm>
          <a:off x="0" y="0"/>
          <a:ext cx="0" cy="0"/>
          <a:chOff x="0" y="0"/>
          <a:chExt cx="0" cy="0"/>
        </a:xfrm>
      </p:grpSpPr>
      <p:cxnSp>
        <p:nvCxnSpPr>
          <p:cNvPr id="85" name="Google Shape;85;p19"/>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86" name="Google Shape;86;p19"/>
          <p:cNvSpPr txBox="1"/>
          <p:nvPr>
            <p:ph type="title"/>
          </p:nvPr>
        </p:nvSpPr>
        <p:spPr>
          <a:xfrm>
            <a:off x="319500" y="936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87" name="Google Shape;87;p19"/>
          <p:cNvSpPr txBox="1"/>
          <p:nvPr>
            <p:ph idx="1" type="body"/>
          </p:nvPr>
        </p:nvSpPr>
        <p:spPr>
          <a:xfrm>
            <a:off x="319500" y="1846804"/>
            <a:ext cx="2808000" cy="28062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8" name="Google Shape;88;p19"/>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rgbClr val="353535"/>
        </a:solidFill>
      </p:bgPr>
    </p:bg>
    <p:spTree>
      <p:nvGrpSpPr>
        <p:cNvPr id="89" name="Shape 89"/>
        <p:cNvGrpSpPr/>
        <p:nvPr/>
      </p:nvGrpSpPr>
      <p:grpSpPr>
        <a:xfrm>
          <a:off x="0" y="0"/>
          <a:ext cx="0" cy="0"/>
          <a:chOff x="0" y="0"/>
          <a:chExt cx="0" cy="0"/>
        </a:xfrm>
      </p:grpSpPr>
      <p:cxnSp>
        <p:nvCxnSpPr>
          <p:cNvPr id="90" name="Google Shape;90;p20"/>
          <p:cNvCxnSpPr/>
          <p:nvPr/>
        </p:nvCxnSpPr>
        <p:spPr>
          <a:xfrm>
            <a:off x="425198" y="415650"/>
            <a:ext cx="183300" cy="0"/>
          </a:xfrm>
          <a:prstGeom prst="straightConnector1">
            <a:avLst/>
          </a:prstGeom>
          <a:noFill/>
          <a:ln cap="flat" cmpd="sng" w="19050">
            <a:solidFill>
              <a:schemeClr val="lt1"/>
            </a:solidFill>
            <a:prstDash val="solid"/>
            <a:round/>
            <a:headEnd len="sm" w="sm" type="none"/>
            <a:tailEnd len="sm" w="sm" type="none"/>
          </a:ln>
        </p:spPr>
      </p:cxnSp>
      <p:sp>
        <p:nvSpPr>
          <p:cNvPr id="91" name="Google Shape;91;p20"/>
          <p:cNvSpPr txBox="1"/>
          <p:nvPr>
            <p:ph type="title"/>
          </p:nvPr>
        </p:nvSpPr>
        <p:spPr>
          <a:xfrm>
            <a:off x="283103" y="712141"/>
            <a:ext cx="6244200" cy="3835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p:txBody>
      </p:sp>
      <p:sp>
        <p:nvSpPr>
          <p:cNvPr id="92" name="Google Shape;92;p20"/>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93" name="Shape 93"/>
        <p:cNvGrpSpPr/>
        <p:nvPr/>
      </p:nvGrpSpPr>
      <p:grpSpPr>
        <a:xfrm>
          <a:off x="0" y="0"/>
          <a:ext cx="0" cy="0"/>
          <a:chOff x="0" y="0"/>
          <a:chExt cx="0" cy="0"/>
        </a:xfrm>
      </p:grpSpPr>
      <p:sp>
        <p:nvSpPr>
          <p:cNvPr id="94" name="Google Shape;94;p21"/>
          <p:cNvSpPr/>
          <p:nvPr/>
        </p:nvSpPr>
        <p:spPr>
          <a:xfrm>
            <a:off x="4572000" y="1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5" name="Google Shape;95;p21"/>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96" name="Google Shape;96;p21"/>
          <p:cNvSpPr txBox="1"/>
          <p:nvPr>
            <p:ph type="title"/>
          </p:nvPr>
        </p:nvSpPr>
        <p:spPr>
          <a:xfrm>
            <a:off x="265500" y="1397350"/>
            <a:ext cx="4045200" cy="13182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dk1"/>
              </a:buClr>
              <a:buSzPts val="3600"/>
              <a:buNone/>
              <a:defRPr sz="3600">
                <a:solidFill>
                  <a:schemeClr val="dk1"/>
                </a:solidFill>
              </a:defRPr>
            </a:lvl1pPr>
            <a:lvl2pPr lvl="1" rtl="0" algn="ctr">
              <a:spcBef>
                <a:spcPts val="0"/>
              </a:spcBef>
              <a:spcAft>
                <a:spcPts val="0"/>
              </a:spcAft>
              <a:buClr>
                <a:schemeClr val="dk1"/>
              </a:buClr>
              <a:buSzPts val="3600"/>
              <a:buNone/>
              <a:defRPr sz="3600">
                <a:solidFill>
                  <a:schemeClr val="dk1"/>
                </a:solidFill>
              </a:defRPr>
            </a:lvl2pPr>
            <a:lvl3pPr lvl="2" rtl="0" algn="ctr">
              <a:spcBef>
                <a:spcPts val="0"/>
              </a:spcBef>
              <a:spcAft>
                <a:spcPts val="0"/>
              </a:spcAft>
              <a:buClr>
                <a:schemeClr val="dk1"/>
              </a:buClr>
              <a:buSzPts val="3600"/>
              <a:buNone/>
              <a:defRPr sz="3600">
                <a:solidFill>
                  <a:schemeClr val="dk1"/>
                </a:solidFill>
              </a:defRPr>
            </a:lvl3pPr>
            <a:lvl4pPr lvl="3" rtl="0" algn="ctr">
              <a:spcBef>
                <a:spcPts val="0"/>
              </a:spcBef>
              <a:spcAft>
                <a:spcPts val="0"/>
              </a:spcAft>
              <a:buClr>
                <a:schemeClr val="dk1"/>
              </a:buClr>
              <a:buSzPts val="3600"/>
              <a:buNone/>
              <a:defRPr sz="3600">
                <a:solidFill>
                  <a:schemeClr val="dk1"/>
                </a:solidFill>
              </a:defRPr>
            </a:lvl4pPr>
            <a:lvl5pPr lvl="4" rtl="0" algn="ctr">
              <a:spcBef>
                <a:spcPts val="0"/>
              </a:spcBef>
              <a:spcAft>
                <a:spcPts val="0"/>
              </a:spcAft>
              <a:buClr>
                <a:schemeClr val="dk1"/>
              </a:buClr>
              <a:buSzPts val="3600"/>
              <a:buNone/>
              <a:defRPr sz="3600">
                <a:solidFill>
                  <a:schemeClr val="dk1"/>
                </a:solidFill>
              </a:defRPr>
            </a:lvl5pPr>
            <a:lvl6pPr lvl="5" rtl="0" algn="ctr">
              <a:spcBef>
                <a:spcPts val="0"/>
              </a:spcBef>
              <a:spcAft>
                <a:spcPts val="0"/>
              </a:spcAft>
              <a:buClr>
                <a:schemeClr val="dk1"/>
              </a:buClr>
              <a:buSzPts val="3600"/>
              <a:buNone/>
              <a:defRPr sz="3600">
                <a:solidFill>
                  <a:schemeClr val="dk1"/>
                </a:solidFill>
              </a:defRPr>
            </a:lvl6pPr>
            <a:lvl7pPr lvl="6" rtl="0" algn="ctr">
              <a:spcBef>
                <a:spcPts val="0"/>
              </a:spcBef>
              <a:spcAft>
                <a:spcPts val="0"/>
              </a:spcAft>
              <a:buClr>
                <a:schemeClr val="dk1"/>
              </a:buClr>
              <a:buSzPts val="3600"/>
              <a:buNone/>
              <a:defRPr sz="3600">
                <a:solidFill>
                  <a:schemeClr val="dk1"/>
                </a:solidFill>
              </a:defRPr>
            </a:lvl7pPr>
            <a:lvl8pPr lvl="7" rtl="0" algn="ctr">
              <a:spcBef>
                <a:spcPts val="0"/>
              </a:spcBef>
              <a:spcAft>
                <a:spcPts val="0"/>
              </a:spcAft>
              <a:buClr>
                <a:schemeClr val="dk1"/>
              </a:buClr>
              <a:buSzPts val="3600"/>
              <a:buNone/>
              <a:defRPr sz="3600">
                <a:solidFill>
                  <a:schemeClr val="dk1"/>
                </a:solidFill>
              </a:defRPr>
            </a:lvl8pPr>
            <a:lvl9pPr lvl="8" rtl="0" algn="ctr">
              <a:spcBef>
                <a:spcPts val="0"/>
              </a:spcBef>
              <a:spcAft>
                <a:spcPts val="0"/>
              </a:spcAft>
              <a:buClr>
                <a:schemeClr val="dk1"/>
              </a:buClr>
              <a:buSzPts val="3600"/>
              <a:buNone/>
              <a:defRPr sz="3600">
                <a:solidFill>
                  <a:schemeClr val="dk1"/>
                </a:solidFill>
              </a:defRPr>
            </a:lvl9pPr>
          </a:lstStyle>
          <a:p/>
        </p:txBody>
      </p:sp>
      <p:sp>
        <p:nvSpPr>
          <p:cNvPr id="97" name="Google Shape;97;p21"/>
          <p:cNvSpPr txBox="1"/>
          <p:nvPr>
            <p:ph idx="1" type="subTitle"/>
          </p:nvPr>
        </p:nvSpPr>
        <p:spPr>
          <a:xfrm>
            <a:off x="265500" y="2735371"/>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8" name="Google Shape;98;p21"/>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lt1"/>
              </a:buClr>
              <a:buSzPts val="1800"/>
              <a:buChar char="●"/>
              <a:defRPr>
                <a:solidFill>
                  <a:schemeClr val="lt1"/>
                </a:solidFill>
              </a:defRPr>
            </a:lvl1pPr>
            <a:lvl2pPr indent="-317500" lvl="1" marL="914400" rtl="0">
              <a:spcBef>
                <a:spcPts val="1600"/>
              </a:spcBef>
              <a:spcAft>
                <a:spcPts val="0"/>
              </a:spcAft>
              <a:buClr>
                <a:schemeClr val="lt1"/>
              </a:buClr>
              <a:buSzPts val="1400"/>
              <a:buChar char="○"/>
              <a:defRPr>
                <a:solidFill>
                  <a:schemeClr val="lt1"/>
                </a:solidFill>
              </a:defRPr>
            </a:lvl2pPr>
            <a:lvl3pPr indent="-317500" lvl="2" marL="1371600" rtl="0">
              <a:spcBef>
                <a:spcPts val="1600"/>
              </a:spcBef>
              <a:spcAft>
                <a:spcPts val="0"/>
              </a:spcAft>
              <a:buClr>
                <a:schemeClr val="lt1"/>
              </a:buClr>
              <a:buSzPts val="1400"/>
              <a:buChar char="■"/>
              <a:defRPr>
                <a:solidFill>
                  <a:schemeClr val="lt1"/>
                </a:solidFill>
              </a:defRPr>
            </a:lvl3pPr>
            <a:lvl4pPr indent="-317500" lvl="3" marL="1828800" rtl="0">
              <a:spcBef>
                <a:spcPts val="1600"/>
              </a:spcBef>
              <a:spcAft>
                <a:spcPts val="0"/>
              </a:spcAft>
              <a:buClr>
                <a:schemeClr val="lt1"/>
              </a:buClr>
              <a:buSzPts val="1400"/>
              <a:buChar char="●"/>
              <a:defRPr>
                <a:solidFill>
                  <a:schemeClr val="lt1"/>
                </a:solidFill>
              </a:defRPr>
            </a:lvl4pPr>
            <a:lvl5pPr indent="-317500" lvl="4" marL="2286000" rtl="0">
              <a:spcBef>
                <a:spcPts val="1600"/>
              </a:spcBef>
              <a:spcAft>
                <a:spcPts val="0"/>
              </a:spcAft>
              <a:buClr>
                <a:schemeClr val="lt1"/>
              </a:buClr>
              <a:buSzPts val="1400"/>
              <a:buChar char="○"/>
              <a:defRPr>
                <a:solidFill>
                  <a:schemeClr val="lt1"/>
                </a:solidFill>
              </a:defRPr>
            </a:lvl5pPr>
            <a:lvl6pPr indent="-317500" lvl="5" marL="2743200" rtl="0">
              <a:spcBef>
                <a:spcPts val="1600"/>
              </a:spcBef>
              <a:spcAft>
                <a:spcPts val="0"/>
              </a:spcAft>
              <a:buClr>
                <a:schemeClr val="lt1"/>
              </a:buClr>
              <a:buSzPts val="1400"/>
              <a:buChar char="■"/>
              <a:defRPr>
                <a:solidFill>
                  <a:schemeClr val="lt1"/>
                </a:solidFill>
              </a:defRPr>
            </a:lvl6pPr>
            <a:lvl7pPr indent="-317500" lvl="6" marL="3200400" rtl="0">
              <a:spcBef>
                <a:spcPts val="1600"/>
              </a:spcBef>
              <a:spcAft>
                <a:spcPts val="0"/>
              </a:spcAft>
              <a:buClr>
                <a:schemeClr val="lt1"/>
              </a:buClr>
              <a:buSzPts val="1400"/>
              <a:buChar char="●"/>
              <a:defRPr>
                <a:solidFill>
                  <a:schemeClr val="lt1"/>
                </a:solidFill>
              </a:defRPr>
            </a:lvl7pPr>
            <a:lvl8pPr indent="-317500" lvl="7" marL="3657600" rtl="0">
              <a:spcBef>
                <a:spcPts val="1600"/>
              </a:spcBef>
              <a:spcAft>
                <a:spcPts val="0"/>
              </a:spcAft>
              <a:buClr>
                <a:schemeClr val="lt1"/>
              </a:buClr>
              <a:buSzPts val="1400"/>
              <a:buChar char="○"/>
              <a:defRPr>
                <a:solidFill>
                  <a:schemeClr val="lt1"/>
                </a:solidFill>
              </a:defRPr>
            </a:lvl8pPr>
            <a:lvl9pPr indent="-317500" lvl="8" marL="4114800" rtl="0">
              <a:spcBef>
                <a:spcPts val="1600"/>
              </a:spcBef>
              <a:spcAft>
                <a:spcPts val="1600"/>
              </a:spcAft>
              <a:buClr>
                <a:schemeClr val="lt1"/>
              </a:buClr>
              <a:buSzPts val="1400"/>
              <a:buChar char="■"/>
              <a:defRPr>
                <a:solidFill>
                  <a:schemeClr val="lt1"/>
                </a:solidFill>
              </a:defRPr>
            </a:lvl9pPr>
          </a:lstStyle>
          <a:p/>
        </p:txBody>
      </p:sp>
      <p:sp>
        <p:nvSpPr>
          <p:cNvPr id="99" name="Google Shape;99;p21"/>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00" name="Shape 100"/>
        <p:cNvGrpSpPr/>
        <p:nvPr/>
      </p:nvGrpSpPr>
      <p:grpSpPr>
        <a:xfrm>
          <a:off x="0" y="0"/>
          <a:ext cx="0" cy="0"/>
          <a:chOff x="0" y="0"/>
          <a:chExt cx="0" cy="0"/>
        </a:xfrm>
      </p:grpSpPr>
      <p:cxnSp>
        <p:nvCxnSpPr>
          <p:cNvPr id="101" name="Google Shape;101;p22"/>
          <p:cNvCxnSpPr/>
          <p:nvPr/>
        </p:nvCxnSpPr>
        <p:spPr>
          <a:xfrm>
            <a:off x="425200" y="4740000"/>
            <a:ext cx="8296800" cy="0"/>
          </a:xfrm>
          <a:prstGeom prst="straightConnector1">
            <a:avLst/>
          </a:prstGeom>
          <a:noFill/>
          <a:ln cap="flat" cmpd="sng" w="19050">
            <a:solidFill>
              <a:schemeClr val="dk2"/>
            </a:solidFill>
            <a:prstDash val="solid"/>
            <a:round/>
            <a:headEnd len="sm" w="sm" type="none"/>
            <a:tailEnd len="sm" w="sm" type="none"/>
          </a:ln>
        </p:spPr>
      </p:cxnSp>
      <p:cxnSp>
        <p:nvCxnSpPr>
          <p:cNvPr id="102" name="Google Shape;102;p22"/>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103" name="Google Shape;103;p22"/>
          <p:cNvSpPr txBox="1"/>
          <p:nvPr>
            <p:ph idx="1" type="body"/>
          </p:nvPr>
        </p:nvSpPr>
        <p:spPr>
          <a:xfrm>
            <a:off x="328017" y="4226025"/>
            <a:ext cx="8388600" cy="3936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104" name="Google Shape;104;p2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05" name="Shape 105"/>
        <p:cNvGrpSpPr/>
        <p:nvPr/>
      </p:nvGrpSpPr>
      <p:grpSpPr>
        <a:xfrm>
          <a:off x="0" y="0"/>
          <a:ext cx="0" cy="0"/>
          <a:chOff x="0" y="0"/>
          <a:chExt cx="0" cy="0"/>
        </a:xfrm>
      </p:grpSpPr>
      <p:cxnSp>
        <p:nvCxnSpPr>
          <p:cNvPr id="106" name="Google Shape;106;p23"/>
          <p:cNvCxnSpPr/>
          <p:nvPr/>
        </p:nvCxnSpPr>
        <p:spPr>
          <a:xfrm>
            <a:off x="425200" y="4740000"/>
            <a:ext cx="8296800" cy="0"/>
          </a:xfrm>
          <a:prstGeom prst="straightConnector1">
            <a:avLst/>
          </a:prstGeom>
          <a:noFill/>
          <a:ln cap="flat" cmpd="sng" w="19050">
            <a:solidFill>
              <a:schemeClr val="dk2"/>
            </a:solidFill>
            <a:prstDash val="solid"/>
            <a:round/>
            <a:headEnd len="sm" w="sm" type="none"/>
            <a:tailEnd len="sm" w="sm" type="none"/>
          </a:ln>
        </p:spPr>
      </p:cxnSp>
      <p:cxnSp>
        <p:nvCxnSpPr>
          <p:cNvPr id="107" name="Google Shape;107;p23"/>
          <p:cNvCxnSpPr/>
          <p:nvPr/>
        </p:nvCxnSpPr>
        <p:spPr>
          <a:xfrm>
            <a:off x="425200" y="415650"/>
            <a:ext cx="8296800" cy="0"/>
          </a:xfrm>
          <a:prstGeom prst="straightConnector1">
            <a:avLst/>
          </a:prstGeom>
          <a:noFill/>
          <a:ln cap="flat" cmpd="sng" w="38100">
            <a:solidFill>
              <a:schemeClr val="dk2"/>
            </a:solidFill>
            <a:prstDash val="solid"/>
            <a:round/>
            <a:headEnd len="sm" w="sm" type="none"/>
            <a:tailEnd len="sm" w="sm" type="none"/>
          </a:ln>
        </p:spPr>
      </p:cxnSp>
      <p:sp>
        <p:nvSpPr>
          <p:cNvPr id="108" name="Google Shape;108;p23"/>
          <p:cNvSpPr txBox="1"/>
          <p:nvPr>
            <p:ph hasCustomPrompt="1" type="title"/>
          </p:nvPr>
        </p:nvSpPr>
        <p:spPr>
          <a:xfrm>
            <a:off x="853950" y="1304850"/>
            <a:ext cx="7436100" cy="15384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1pPr>
            <a:lvl2pPr lvl="1"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2pPr>
            <a:lvl3pPr lvl="2"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3pPr>
            <a:lvl4pPr lvl="3"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4pPr>
            <a:lvl5pPr lvl="4"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5pPr>
            <a:lvl6pPr lvl="5"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6pPr>
            <a:lvl7pPr lvl="6"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7pPr>
            <a:lvl8pPr lvl="7"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8pPr>
            <a:lvl9pPr lvl="8"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9pPr>
          </a:lstStyle>
          <a:p>
            <a:r>
              <a:t>xx%</a:t>
            </a:r>
          </a:p>
        </p:txBody>
      </p:sp>
      <p:sp>
        <p:nvSpPr>
          <p:cNvPr id="109" name="Google Shape;109;p23"/>
          <p:cNvSpPr txBox="1"/>
          <p:nvPr>
            <p:ph idx="1" type="body"/>
          </p:nvPr>
        </p:nvSpPr>
        <p:spPr>
          <a:xfrm>
            <a:off x="853950" y="2919450"/>
            <a:ext cx="7436100" cy="10716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110" name="Google Shape;110;p23"/>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11" name="Shape 111"/>
        <p:cNvGrpSpPr/>
        <p:nvPr/>
      </p:nvGrpSpPr>
      <p:grpSpPr>
        <a:xfrm>
          <a:off x="0" y="0"/>
          <a:ext cx="0" cy="0"/>
          <a:chOff x="0" y="0"/>
          <a:chExt cx="0" cy="0"/>
        </a:xfrm>
      </p:grpSpPr>
      <p:sp>
        <p:nvSpPr>
          <p:cNvPr id="112" name="Google Shape;112;p24"/>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ustom layout">
  <p:cSld name="AUTOLAYOUT">
    <p:bg>
      <p:bgPr>
        <a:solidFill>
          <a:srgbClr val="104060"/>
        </a:solidFill>
      </p:bgPr>
    </p:bg>
    <p:spTree>
      <p:nvGrpSpPr>
        <p:cNvPr id="113" name="Shape 113"/>
        <p:cNvGrpSpPr/>
        <p:nvPr/>
      </p:nvGrpSpPr>
      <p:grpSpPr>
        <a:xfrm>
          <a:off x="0" y="0"/>
          <a:ext cx="0" cy="0"/>
          <a:chOff x="0" y="0"/>
          <a:chExt cx="0" cy="0"/>
        </a:xfrm>
      </p:grpSpPr>
      <p:sp>
        <p:nvSpPr>
          <p:cNvPr id="114" name="Google Shape;114;p25"/>
          <p:cNvSpPr/>
          <p:nvPr/>
        </p:nvSpPr>
        <p:spPr>
          <a:xfrm>
            <a:off x="0" y="0"/>
            <a:ext cx="9144000" cy="5143500"/>
          </a:xfrm>
          <a:prstGeom prst="rect">
            <a:avLst/>
          </a:prstGeom>
          <a:solidFill>
            <a:srgbClr val="1040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5"/>
          <p:cNvSpPr/>
          <p:nvPr/>
        </p:nvSpPr>
        <p:spPr>
          <a:xfrm>
            <a:off x="826125" y="1079839"/>
            <a:ext cx="248100" cy="414600"/>
          </a:xfrm>
          <a:prstGeom prst="rect">
            <a:avLst/>
          </a:pr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5"/>
          <p:cNvSpPr/>
          <p:nvPr/>
        </p:nvSpPr>
        <p:spPr>
          <a:xfrm>
            <a:off x="826125" y="1494435"/>
            <a:ext cx="248100" cy="414600"/>
          </a:xfrm>
          <a:prstGeom prst="rect">
            <a:avLst/>
          </a:prstGeom>
          <a:solidFill>
            <a:srgbClr val="E4664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25"/>
          <p:cNvSpPr txBox="1"/>
          <p:nvPr>
            <p:ph type="title"/>
          </p:nvPr>
        </p:nvSpPr>
        <p:spPr>
          <a:xfrm>
            <a:off x="1866150" y="864375"/>
            <a:ext cx="5887500" cy="1738500"/>
          </a:xfrm>
          <a:prstGeom prst="rect">
            <a:avLst/>
          </a:prstGeom>
          <a:noFill/>
        </p:spPr>
        <p:txBody>
          <a:bodyPr anchorCtr="0" anchor="t" bIns="91425" lIns="91425" spcFirstLastPara="1" rIns="91425" wrap="square" tIns="91425">
            <a:noAutofit/>
          </a:bodyPr>
          <a:lstStyle>
            <a:lvl1pPr lvl="0" rtl="0" algn="l">
              <a:lnSpc>
                <a:spcPct val="100000"/>
              </a:lnSpc>
              <a:spcBef>
                <a:spcPts val="0"/>
              </a:spcBef>
              <a:spcAft>
                <a:spcPts val="0"/>
              </a:spcAft>
              <a:buNone/>
              <a:defRPr b="1" sz="3600">
                <a:solidFill>
                  <a:srgbClr val="FFFFFF"/>
                </a:solidFill>
              </a:defRPr>
            </a:lvl1pPr>
            <a:lvl2pPr lvl="1" rtl="0" algn="l">
              <a:lnSpc>
                <a:spcPct val="100000"/>
              </a:lnSpc>
              <a:spcBef>
                <a:spcPts val="0"/>
              </a:spcBef>
              <a:spcAft>
                <a:spcPts val="0"/>
              </a:spcAft>
              <a:buNone/>
              <a:defRPr b="1" sz="3600">
                <a:solidFill>
                  <a:srgbClr val="FFFFFF"/>
                </a:solidFill>
              </a:defRPr>
            </a:lvl2pPr>
            <a:lvl3pPr lvl="2" rtl="0" algn="l">
              <a:lnSpc>
                <a:spcPct val="100000"/>
              </a:lnSpc>
              <a:spcBef>
                <a:spcPts val="0"/>
              </a:spcBef>
              <a:spcAft>
                <a:spcPts val="0"/>
              </a:spcAft>
              <a:buNone/>
              <a:defRPr b="1" sz="3600">
                <a:solidFill>
                  <a:srgbClr val="FFFFFF"/>
                </a:solidFill>
              </a:defRPr>
            </a:lvl3pPr>
            <a:lvl4pPr lvl="3" rtl="0" algn="l">
              <a:lnSpc>
                <a:spcPct val="100000"/>
              </a:lnSpc>
              <a:spcBef>
                <a:spcPts val="0"/>
              </a:spcBef>
              <a:spcAft>
                <a:spcPts val="0"/>
              </a:spcAft>
              <a:buNone/>
              <a:defRPr b="1" sz="3600">
                <a:solidFill>
                  <a:srgbClr val="FFFFFF"/>
                </a:solidFill>
              </a:defRPr>
            </a:lvl4pPr>
            <a:lvl5pPr lvl="4" rtl="0" algn="l">
              <a:lnSpc>
                <a:spcPct val="100000"/>
              </a:lnSpc>
              <a:spcBef>
                <a:spcPts val="0"/>
              </a:spcBef>
              <a:spcAft>
                <a:spcPts val="0"/>
              </a:spcAft>
              <a:buNone/>
              <a:defRPr b="1" sz="3600">
                <a:solidFill>
                  <a:srgbClr val="FFFFFF"/>
                </a:solidFill>
              </a:defRPr>
            </a:lvl5pPr>
            <a:lvl6pPr lvl="5" rtl="0" algn="l">
              <a:lnSpc>
                <a:spcPct val="100000"/>
              </a:lnSpc>
              <a:spcBef>
                <a:spcPts val="0"/>
              </a:spcBef>
              <a:spcAft>
                <a:spcPts val="0"/>
              </a:spcAft>
              <a:buNone/>
              <a:defRPr b="1" sz="3600">
                <a:solidFill>
                  <a:srgbClr val="FFFFFF"/>
                </a:solidFill>
              </a:defRPr>
            </a:lvl6pPr>
            <a:lvl7pPr lvl="6" rtl="0" algn="l">
              <a:lnSpc>
                <a:spcPct val="100000"/>
              </a:lnSpc>
              <a:spcBef>
                <a:spcPts val="0"/>
              </a:spcBef>
              <a:spcAft>
                <a:spcPts val="0"/>
              </a:spcAft>
              <a:buNone/>
              <a:defRPr b="1" sz="3600">
                <a:solidFill>
                  <a:srgbClr val="FFFFFF"/>
                </a:solidFill>
              </a:defRPr>
            </a:lvl7pPr>
            <a:lvl8pPr lvl="7" rtl="0" algn="l">
              <a:lnSpc>
                <a:spcPct val="100000"/>
              </a:lnSpc>
              <a:spcBef>
                <a:spcPts val="0"/>
              </a:spcBef>
              <a:spcAft>
                <a:spcPts val="0"/>
              </a:spcAft>
              <a:buNone/>
              <a:defRPr b="1" sz="3600">
                <a:solidFill>
                  <a:srgbClr val="FFFFFF"/>
                </a:solidFill>
              </a:defRPr>
            </a:lvl8pPr>
            <a:lvl9pPr lvl="8" rtl="0" algn="l">
              <a:lnSpc>
                <a:spcPct val="100000"/>
              </a:lnSpc>
              <a:spcBef>
                <a:spcPts val="0"/>
              </a:spcBef>
              <a:spcAft>
                <a:spcPts val="0"/>
              </a:spcAft>
              <a:buNone/>
              <a:defRPr b="1" sz="3600">
                <a:solidFill>
                  <a:srgbClr val="FFFFFF"/>
                </a:solidFill>
              </a:defRPr>
            </a:lvl9pPr>
          </a:lstStyle>
          <a:p/>
        </p:txBody>
      </p:sp>
      <p:sp>
        <p:nvSpPr>
          <p:cNvPr id="118" name="Google Shape;118;p25"/>
          <p:cNvSpPr txBox="1"/>
          <p:nvPr>
            <p:ph idx="1" type="subTitle"/>
          </p:nvPr>
        </p:nvSpPr>
        <p:spPr>
          <a:xfrm>
            <a:off x="1866150" y="3098475"/>
            <a:ext cx="5887500" cy="609000"/>
          </a:xfrm>
          <a:prstGeom prst="rect">
            <a:avLst/>
          </a:prstGeom>
          <a:noFill/>
        </p:spPr>
        <p:txBody>
          <a:bodyPr anchorCtr="0" anchor="t" bIns="91425" lIns="91425" spcFirstLastPara="1" rIns="91425" wrap="square" tIns="91425">
            <a:noAutofit/>
          </a:bodyPr>
          <a:lstStyle>
            <a:lvl1pPr lvl="0" rtl="0" algn="l">
              <a:lnSpc>
                <a:spcPct val="100000"/>
              </a:lnSpc>
              <a:spcBef>
                <a:spcPts val="0"/>
              </a:spcBef>
              <a:spcAft>
                <a:spcPts val="0"/>
              </a:spcAft>
              <a:buClr>
                <a:srgbClr val="FFFFFF"/>
              </a:buClr>
              <a:buSzPts val="1600"/>
              <a:buNone/>
              <a:defRPr sz="1600">
                <a:solidFill>
                  <a:srgbClr val="FFFFFF"/>
                </a:solidFill>
              </a:defRPr>
            </a:lvl1pPr>
            <a:lvl2pPr lvl="1" rtl="0" algn="l">
              <a:lnSpc>
                <a:spcPct val="100000"/>
              </a:lnSpc>
              <a:spcBef>
                <a:spcPts val="0"/>
              </a:spcBef>
              <a:spcAft>
                <a:spcPts val="0"/>
              </a:spcAft>
              <a:buClr>
                <a:srgbClr val="FFFFFF"/>
              </a:buClr>
              <a:buSzPts val="1600"/>
              <a:buNone/>
              <a:defRPr sz="1600">
                <a:solidFill>
                  <a:srgbClr val="FFFFFF"/>
                </a:solidFill>
              </a:defRPr>
            </a:lvl2pPr>
            <a:lvl3pPr lvl="2" rtl="0" algn="l">
              <a:lnSpc>
                <a:spcPct val="100000"/>
              </a:lnSpc>
              <a:spcBef>
                <a:spcPts val="0"/>
              </a:spcBef>
              <a:spcAft>
                <a:spcPts val="0"/>
              </a:spcAft>
              <a:buClr>
                <a:srgbClr val="FFFFFF"/>
              </a:buClr>
              <a:buSzPts val="1600"/>
              <a:buNone/>
              <a:defRPr sz="1600">
                <a:solidFill>
                  <a:srgbClr val="FFFFFF"/>
                </a:solidFill>
              </a:defRPr>
            </a:lvl3pPr>
            <a:lvl4pPr lvl="3" rtl="0" algn="l">
              <a:lnSpc>
                <a:spcPct val="100000"/>
              </a:lnSpc>
              <a:spcBef>
                <a:spcPts val="0"/>
              </a:spcBef>
              <a:spcAft>
                <a:spcPts val="0"/>
              </a:spcAft>
              <a:buClr>
                <a:srgbClr val="FFFFFF"/>
              </a:buClr>
              <a:buSzPts val="1600"/>
              <a:buNone/>
              <a:defRPr sz="1600">
                <a:solidFill>
                  <a:srgbClr val="FFFFFF"/>
                </a:solidFill>
              </a:defRPr>
            </a:lvl4pPr>
            <a:lvl5pPr lvl="4" rtl="0" algn="l">
              <a:lnSpc>
                <a:spcPct val="100000"/>
              </a:lnSpc>
              <a:spcBef>
                <a:spcPts val="0"/>
              </a:spcBef>
              <a:spcAft>
                <a:spcPts val="0"/>
              </a:spcAft>
              <a:buClr>
                <a:srgbClr val="FFFFFF"/>
              </a:buClr>
              <a:buSzPts val="1600"/>
              <a:buNone/>
              <a:defRPr sz="1600">
                <a:solidFill>
                  <a:srgbClr val="FFFFFF"/>
                </a:solidFill>
              </a:defRPr>
            </a:lvl5pPr>
            <a:lvl6pPr lvl="5" rtl="0" algn="l">
              <a:lnSpc>
                <a:spcPct val="100000"/>
              </a:lnSpc>
              <a:spcBef>
                <a:spcPts val="0"/>
              </a:spcBef>
              <a:spcAft>
                <a:spcPts val="0"/>
              </a:spcAft>
              <a:buClr>
                <a:srgbClr val="FFFFFF"/>
              </a:buClr>
              <a:buSzPts val="1600"/>
              <a:buNone/>
              <a:defRPr sz="1600">
                <a:solidFill>
                  <a:srgbClr val="FFFFFF"/>
                </a:solidFill>
              </a:defRPr>
            </a:lvl6pPr>
            <a:lvl7pPr lvl="6" rtl="0" algn="l">
              <a:lnSpc>
                <a:spcPct val="100000"/>
              </a:lnSpc>
              <a:spcBef>
                <a:spcPts val="0"/>
              </a:spcBef>
              <a:spcAft>
                <a:spcPts val="0"/>
              </a:spcAft>
              <a:buClr>
                <a:srgbClr val="FFFFFF"/>
              </a:buClr>
              <a:buSzPts val="1600"/>
              <a:buNone/>
              <a:defRPr sz="1600">
                <a:solidFill>
                  <a:srgbClr val="FFFFFF"/>
                </a:solidFill>
              </a:defRPr>
            </a:lvl7pPr>
            <a:lvl8pPr lvl="7" rtl="0" algn="l">
              <a:lnSpc>
                <a:spcPct val="100000"/>
              </a:lnSpc>
              <a:spcBef>
                <a:spcPts val="0"/>
              </a:spcBef>
              <a:spcAft>
                <a:spcPts val="0"/>
              </a:spcAft>
              <a:buClr>
                <a:srgbClr val="FFFFFF"/>
              </a:buClr>
              <a:buSzPts val="1600"/>
              <a:buNone/>
              <a:defRPr sz="1600">
                <a:solidFill>
                  <a:srgbClr val="FFFFFF"/>
                </a:solidFill>
              </a:defRPr>
            </a:lvl8pPr>
            <a:lvl9pPr lvl="8" rtl="0" algn="l">
              <a:lnSpc>
                <a:spcPct val="100000"/>
              </a:lnSpc>
              <a:spcBef>
                <a:spcPts val="0"/>
              </a:spcBef>
              <a:spcAft>
                <a:spcPts val="0"/>
              </a:spcAft>
              <a:buClr>
                <a:srgbClr val="FFFFFF"/>
              </a:buClr>
              <a:buSzPts val="1600"/>
              <a:buNone/>
              <a:defRPr sz="1600">
                <a:solidFill>
                  <a:srgbClr val="FFFFFF"/>
                </a:solidFill>
              </a:defRPr>
            </a:lvl9pPr>
          </a:lstStyle>
          <a:p/>
        </p:txBody>
      </p:sp>
      <p:sp>
        <p:nvSpPr>
          <p:cNvPr id="119" name="Google Shape;119;p25"/>
          <p:cNvSpPr txBox="1"/>
          <p:nvPr>
            <p:ph idx="12" type="sldNum"/>
          </p:nvPr>
        </p:nvSpPr>
        <p:spPr>
          <a:xfrm>
            <a:off x="8472458" y="4663217"/>
            <a:ext cx="548700" cy="393600"/>
          </a:xfrm>
          <a:prstGeom prst="rect">
            <a:avLst/>
          </a:prstGeom>
          <a:noFill/>
        </p:spPr>
        <p:txBody>
          <a:bodyPr anchorCtr="0" anchor="ctr" bIns="91425" lIns="91425" spcFirstLastPara="1" rIns="91425" wrap="square" tIns="91425">
            <a:noAutofit/>
          </a:bodyPr>
          <a:lstStyle>
            <a:lvl1pPr lvl="0" rtl="0" algn="r">
              <a:lnSpc>
                <a:spcPct val="100000"/>
              </a:lnSpc>
              <a:spcAft>
                <a:spcPts val="0"/>
              </a:spcAft>
              <a:buNone/>
              <a:defRPr sz="1000">
                <a:solidFill>
                  <a:srgbClr val="FFFFFF"/>
                </a:solidFill>
              </a:defRPr>
            </a:lvl1pPr>
            <a:lvl2pPr lvl="1" rtl="0" algn="r">
              <a:lnSpc>
                <a:spcPct val="100000"/>
              </a:lnSpc>
              <a:spcAft>
                <a:spcPts val="0"/>
              </a:spcAft>
              <a:buNone/>
              <a:defRPr sz="1000">
                <a:solidFill>
                  <a:srgbClr val="FFFFFF"/>
                </a:solidFill>
              </a:defRPr>
            </a:lvl2pPr>
            <a:lvl3pPr lvl="2" rtl="0" algn="r">
              <a:lnSpc>
                <a:spcPct val="100000"/>
              </a:lnSpc>
              <a:spcAft>
                <a:spcPts val="0"/>
              </a:spcAft>
              <a:buNone/>
              <a:defRPr sz="1000">
                <a:solidFill>
                  <a:srgbClr val="FFFFFF"/>
                </a:solidFill>
              </a:defRPr>
            </a:lvl3pPr>
            <a:lvl4pPr lvl="3" rtl="0" algn="r">
              <a:lnSpc>
                <a:spcPct val="100000"/>
              </a:lnSpc>
              <a:spcAft>
                <a:spcPts val="0"/>
              </a:spcAft>
              <a:buNone/>
              <a:defRPr sz="1000">
                <a:solidFill>
                  <a:srgbClr val="FFFFFF"/>
                </a:solidFill>
              </a:defRPr>
            </a:lvl4pPr>
            <a:lvl5pPr lvl="4" rtl="0" algn="r">
              <a:lnSpc>
                <a:spcPct val="100000"/>
              </a:lnSpc>
              <a:spcAft>
                <a:spcPts val="0"/>
              </a:spcAft>
              <a:buNone/>
              <a:defRPr sz="1000">
                <a:solidFill>
                  <a:srgbClr val="FFFFFF"/>
                </a:solidFill>
              </a:defRPr>
            </a:lvl5pPr>
            <a:lvl6pPr lvl="5" rtl="0" algn="r">
              <a:lnSpc>
                <a:spcPct val="100000"/>
              </a:lnSpc>
              <a:spcAft>
                <a:spcPts val="0"/>
              </a:spcAft>
              <a:buNone/>
              <a:defRPr sz="1000">
                <a:solidFill>
                  <a:srgbClr val="FFFFFF"/>
                </a:solidFill>
              </a:defRPr>
            </a:lvl6pPr>
            <a:lvl7pPr lvl="6" rtl="0" algn="r">
              <a:lnSpc>
                <a:spcPct val="100000"/>
              </a:lnSpc>
              <a:spcAft>
                <a:spcPts val="0"/>
              </a:spcAft>
              <a:buNone/>
              <a:defRPr sz="1000">
                <a:solidFill>
                  <a:srgbClr val="FFFFFF"/>
                </a:solidFill>
              </a:defRPr>
            </a:lvl7pPr>
            <a:lvl8pPr lvl="7" rtl="0" algn="r">
              <a:lnSpc>
                <a:spcPct val="100000"/>
              </a:lnSpc>
              <a:spcAft>
                <a:spcPts val="0"/>
              </a:spcAft>
              <a:buNone/>
              <a:defRPr sz="1000">
                <a:solidFill>
                  <a:srgbClr val="FFFFFF"/>
                </a:solidFill>
              </a:defRPr>
            </a:lvl8pPr>
            <a:lvl9pPr lvl="8" rtl="0" algn="r">
              <a:lnSpc>
                <a:spcPct val="100000"/>
              </a:lnSpc>
              <a:spcAft>
                <a:spcPts val="0"/>
              </a:spcAft>
              <a:buNone/>
              <a:defRPr sz="1000">
                <a:solidFill>
                  <a:srgbClr val="FFFFFF"/>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3.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wiss-2">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2400250" y="575950"/>
            <a:ext cx="6321600" cy="6354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1pPr>
            <a:lvl2pPr lvl="1"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2pPr>
            <a:lvl3pPr lvl="2"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3pPr>
            <a:lvl4pPr lvl="3"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4pPr>
            <a:lvl5pPr lvl="4"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5pPr>
            <a:lvl6pPr lvl="5"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6pPr>
            <a:lvl7pPr lvl="6"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7pPr>
            <a:lvl8pPr lvl="7"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8pPr>
            <a:lvl9pPr lvl="8"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9pPr>
          </a:lstStyle>
          <a:p/>
        </p:txBody>
      </p:sp>
      <p:sp>
        <p:nvSpPr>
          <p:cNvPr id="52" name="Google Shape;52;p13"/>
          <p:cNvSpPr txBox="1"/>
          <p:nvPr>
            <p:ph idx="1" type="body"/>
          </p:nvPr>
        </p:nvSpPr>
        <p:spPr>
          <a:xfrm>
            <a:off x="2410112" y="1595776"/>
            <a:ext cx="6321600" cy="3002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indent="-317500" lvl="1" marL="9144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2pPr>
            <a:lvl3pPr indent="-317500" lvl="2" marL="13716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3pPr>
            <a:lvl4pPr indent="-317500" lvl="3" marL="18288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4pPr>
            <a:lvl5pPr indent="-317500" lvl="4" marL="22860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5pPr>
            <a:lvl6pPr indent="-317500" lvl="5" marL="27432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6pPr>
            <a:lvl7pPr indent="-317500" lvl="6" marL="32004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7pPr>
            <a:lvl8pPr indent="-317500" lvl="7" marL="36576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8pPr>
            <a:lvl9pPr indent="-317500" lvl="8" marL="4114800" rtl="0">
              <a:lnSpc>
                <a:spcPct val="115000"/>
              </a:lnSpc>
              <a:spcBef>
                <a:spcPts val="1600"/>
              </a:spcBef>
              <a:spcAft>
                <a:spcPts val="1600"/>
              </a:spcAft>
              <a:buClr>
                <a:schemeClr val="dk2"/>
              </a:buClr>
              <a:buSzPts val="1400"/>
              <a:buFont typeface="Lato"/>
              <a:buChar char="■"/>
              <a:defRPr>
                <a:solidFill>
                  <a:schemeClr val="dk2"/>
                </a:solidFill>
                <a:latin typeface="Lato"/>
                <a:ea typeface="Lato"/>
                <a:cs typeface="Lato"/>
                <a:sym typeface="Lato"/>
              </a:defRPr>
            </a:lvl9pPr>
          </a:lstStyle>
          <a:p/>
        </p:txBody>
      </p:sp>
      <p:sp>
        <p:nvSpPr>
          <p:cNvPr id="53" name="Google Shape;53;p13"/>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latin typeface="Lato"/>
                <a:ea typeface="Lato"/>
                <a:cs typeface="Lato"/>
                <a:sym typeface="Lato"/>
              </a:defRPr>
            </a:lvl1pPr>
            <a:lvl2pPr lvl="1" rtl="0" algn="r">
              <a:buNone/>
              <a:defRPr sz="1000">
                <a:solidFill>
                  <a:schemeClr val="dk2"/>
                </a:solidFill>
                <a:latin typeface="Lato"/>
                <a:ea typeface="Lato"/>
                <a:cs typeface="Lato"/>
                <a:sym typeface="Lato"/>
              </a:defRPr>
            </a:lvl2pPr>
            <a:lvl3pPr lvl="2" rtl="0" algn="r">
              <a:buNone/>
              <a:defRPr sz="1000">
                <a:solidFill>
                  <a:schemeClr val="dk2"/>
                </a:solidFill>
                <a:latin typeface="Lato"/>
                <a:ea typeface="Lato"/>
                <a:cs typeface="Lato"/>
                <a:sym typeface="Lato"/>
              </a:defRPr>
            </a:lvl3pPr>
            <a:lvl4pPr lvl="3" rtl="0" algn="r">
              <a:buNone/>
              <a:defRPr sz="1000">
                <a:solidFill>
                  <a:schemeClr val="dk2"/>
                </a:solidFill>
                <a:latin typeface="Lato"/>
                <a:ea typeface="Lato"/>
                <a:cs typeface="Lato"/>
                <a:sym typeface="Lato"/>
              </a:defRPr>
            </a:lvl4pPr>
            <a:lvl5pPr lvl="4" rtl="0" algn="r">
              <a:buNone/>
              <a:defRPr sz="1000">
                <a:solidFill>
                  <a:schemeClr val="dk2"/>
                </a:solidFill>
                <a:latin typeface="Lato"/>
                <a:ea typeface="Lato"/>
                <a:cs typeface="Lato"/>
                <a:sym typeface="Lato"/>
              </a:defRPr>
            </a:lvl5pPr>
            <a:lvl6pPr lvl="5" rtl="0" algn="r">
              <a:buNone/>
              <a:defRPr sz="1000">
                <a:solidFill>
                  <a:schemeClr val="dk2"/>
                </a:solidFill>
                <a:latin typeface="Lato"/>
                <a:ea typeface="Lato"/>
                <a:cs typeface="Lato"/>
                <a:sym typeface="Lato"/>
              </a:defRPr>
            </a:lvl6pPr>
            <a:lvl7pPr lvl="6" rtl="0" algn="r">
              <a:buNone/>
              <a:defRPr sz="1000">
                <a:solidFill>
                  <a:schemeClr val="dk2"/>
                </a:solidFill>
                <a:latin typeface="Lato"/>
                <a:ea typeface="Lato"/>
                <a:cs typeface="Lato"/>
                <a:sym typeface="Lato"/>
              </a:defRPr>
            </a:lvl7pPr>
            <a:lvl8pPr lvl="7" rtl="0" algn="r">
              <a:buNone/>
              <a:defRPr sz="1000">
                <a:solidFill>
                  <a:schemeClr val="dk2"/>
                </a:solidFill>
                <a:latin typeface="Lato"/>
                <a:ea typeface="Lato"/>
                <a:cs typeface="Lato"/>
                <a:sym typeface="Lato"/>
              </a:defRPr>
            </a:lvl8pPr>
            <a:lvl9pPr lvl="8" rtl="0" algn="r">
              <a:buNone/>
              <a:defRPr sz="1000">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xml"/><Relationship Id="rId3" Type="http://schemas.openxmlformats.org/officeDocument/2006/relationships/hyperlink" Target="mailto:kiriya@econ.tu.ac.th"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5.xml"/><Relationship Id="rId3"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6.xml"/><Relationship Id="rId3"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4.xml"/><Relationship Id="rId3"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6.xml"/><Relationship Id="rId3"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8.xml"/><Relationship Id="rId3"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9.xml"/><Relationship Id="rId3" Type="http://schemas.openxmlformats.org/officeDocument/2006/relationships/image" Target="../media/image20.png"/><Relationship Id="rId4" Type="http://schemas.openxmlformats.org/officeDocument/2006/relationships/image" Target="../media/image6.png"/><Relationship Id="rId5"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0.xml"/><Relationship Id="rId3" Type="http://schemas.openxmlformats.org/officeDocument/2006/relationships/hyperlink" Target="https://en.wikipedia.org/wiki/Independent_contractors" TargetMode="External"/><Relationship Id="rId4" Type="http://schemas.openxmlformats.org/officeDocument/2006/relationships/hyperlink" Target="https://en.wikipedia.org/w/index.php?title=Online_platform_workers&amp;action=edit&amp;redlink=1" TargetMode="External"/><Relationship Id="rId5" Type="http://schemas.openxmlformats.org/officeDocument/2006/relationships/hyperlink" Target="https://en.wikipedia.org/w/index.php?title=Contract_firm_workers&amp;action=edit&amp;redlink=1" TargetMode="External"/><Relationship Id="rId6" Type="http://schemas.openxmlformats.org/officeDocument/2006/relationships/hyperlink" Target="https://en.wikipedia.org/w/index.php?title=On-call_workers&amp;action=edit&amp;redlink=1" TargetMode="External"/><Relationship Id="rId7" Type="http://schemas.openxmlformats.org/officeDocument/2006/relationships/hyperlink" Target="https://en.wikipedia.org/wiki/Temporary_worker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21.png"/><Relationship Id="rId5"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3" name="Shape 123"/>
        <p:cNvGrpSpPr/>
        <p:nvPr/>
      </p:nvGrpSpPr>
      <p:grpSpPr>
        <a:xfrm>
          <a:off x="0" y="0"/>
          <a:ext cx="0" cy="0"/>
          <a:chOff x="0" y="0"/>
          <a:chExt cx="0" cy="0"/>
        </a:xfrm>
      </p:grpSpPr>
      <p:sp>
        <p:nvSpPr>
          <p:cNvPr id="124" name="Google Shape;124;p26"/>
          <p:cNvSpPr txBox="1"/>
          <p:nvPr>
            <p:ph type="title"/>
          </p:nvPr>
        </p:nvSpPr>
        <p:spPr>
          <a:xfrm>
            <a:off x="1866150" y="864375"/>
            <a:ext cx="6342900" cy="173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Covid-19, Labour &amp; CLMVT</a:t>
            </a:r>
            <a:endParaRPr/>
          </a:p>
        </p:txBody>
      </p:sp>
      <p:sp>
        <p:nvSpPr>
          <p:cNvPr id="125" name="Google Shape;125;p26"/>
          <p:cNvSpPr txBox="1"/>
          <p:nvPr>
            <p:ph idx="1" type="subTitle"/>
          </p:nvPr>
        </p:nvSpPr>
        <p:spPr>
          <a:xfrm>
            <a:off x="1866150" y="3098475"/>
            <a:ext cx="5887500" cy="609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Kiriya Kulkolkarn, Faculty of Economics, Thammasat University</a:t>
            </a:r>
            <a:endParaRPr/>
          </a:p>
          <a:p>
            <a:pPr indent="0" lvl="0" marL="0" rtl="0" algn="l">
              <a:spcBef>
                <a:spcPts val="0"/>
              </a:spcBef>
              <a:spcAft>
                <a:spcPts val="0"/>
              </a:spcAft>
              <a:buNone/>
            </a:pPr>
            <a:r>
              <a:rPr lang="en" u="sng">
                <a:solidFill>
                  <a:schemeClr val="dk1"/>
                </a:solidFill>
                <a:hlinkClick r:id="rId3"/>
              </a:rPr>
              <a:t>kiriya@econ.tu.ac.th</a:t>
            </a:r>
            <a:r>
              <a:rPr lang="en">
                <a:solidFill>
                  <a:schemeClr val="dk1"/>
                </a:solidFill>
              </a:rPr>
              <a:t> </a:t>
            </a:r>
            <a:endParaRPr>
              <a:solidFill>
                <a:schemeClr val="dk1"/>
              </a:solidFill>
            </a:endParaRPr>
          </a:p>
          <a:p>
            <a:pPr indent="0" lvl="0" marL="0" rtl="0" algn="l">
              <a:spcBef>
                <a:spcPts val="0"/>
              </a:spcBef>
              <a:spcAft>
                <a:spcPts val="0"/>
              </a:spcAft>
              <a:buNone/>
            </a:pPr>
            <a:r>
              <a:rPr lang="en"/>
              <a:t>28.06.2020</a:t>
            </a:r>
            <a:endParaRPr/>
          </a:p>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Google Shape;130;p27"/>
          <p:cNvSpPr txBox="1"/>
          <p:nvPr>
            <p:ph type="title"/>
          </p:nvPr>
        </p:nvSpPr>
        <p:spPr>
          <a:xfrm>
            <a:off x="2400250" y="575950"/>
            <a:ext cx="6321600" cy="63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5300"/>
              <a:t>Outline</a:t>
            </a:r>
            <a:endParaRPr sz="5300"/>
          </a:p>
        </p:txBody>
      </p:sp>
      <p:sp>
        <p:nvSpPr>
          <p:cNvPr id="131" name="Google Shape;131;p27"/>
          <p:cNvSpPr txBox="1"/>
          <p:nvPr>
            <p:ph idx="1" type="body"/>
          </p:nvPr>
        </p:nvSpPr>
        <p:spPr>
          <a:xfrm>
            <a:off x="2410112" y="1595776"/>
            <a:ext cx="6321600" cy="3002400"/>
          </a:xfrm>
          <a:prstGeom prst="rect">
            <a:avLst/>
          </a:prstGeom>
        </p:spPr>
        <p:txBody>
          <a:bodyPr anchorCtr="0" anchor="t" bIns="91425" lIns="91425" spcFirstLastPara="1" rIns="91425" wrap="square" tIns="91425">
            <a:noAutofit/>
          </a:bodyPr>
          <a:lstStyle/>
          <a:p>
            <a:pPr indent="-476250" lvl="0" marL="457200" rtl="0" algn="l">
              <a:spcBef>
                <a:spcPts val="0"/>
              </a:spcBef>
              <a:spcAft>
                <a:spcPts val="0"/>
              </a:spcAft>
              <a:buSzPts val="3900"/>
              <a:buAutoNum type="arabicPeriod"/>
            </a:pPr>
            <a:r>
              <a:rPr lang="en" sz="3900"/>
              <a:t>Impact</a:t>
            </a:r>
            <a:endParaRPr sz="3900"/>
          </a:p>
          <a:p>
            <a:pPr indent="-476250" lvl="0" marL="457200" rtl="0" algn="l">
              <a:spcBef>
                <a:spcPts val="0"/>
              </a:spcBef>
              <a:spcAft>
                <a:spcPts val="0"/>
              </a:spcAft>
              <a:buSzPts val="3900"/>
              <a:buAutoNum type="arabicPeriod"/>
            </a:pPr>
            <a:r>
              <a:rPr lang="en" sz="3900"/>
              <a:t>Inequality </a:t>
            </a:r>
            <a:endParaRPr sz="3900"/>
          </a:p>
          <a:p>
            <a:pPr indent="-476250" lvl="0" marL="457200" rtl="0" algn="l">
              <a:spcBef>
                <a:spcPts val="0"/>
              </a:spcBef>
              <a:spcAft>
                <a:spcPts val="0"/>
              </a:spcAft>
              <a:buSzPts val="3900"/>
              <a:buAutoNum type="arabicPeriod"/>
            </a:pPr>
            <a:r>
              <a:rPr lang="en" sz="3900"/>
              <a:t>Gig</a:t>
            </a:r>
            <a:endParaRPr sz="3900"/>
          </a:p>
          <a:p>
            <a:pPr indent="-476250" lvl="0" marL="457200" rtl="0" algn="l">
              <a:spcBef>
                <a:spcPts val="0"/>
              </a:spcBef>
              <a:spcAft>
                <a:spcPts val="0"/>
              </a:spcAft>
              <a:buSzPts val="3900"/>
              <a:buAutoNum type="arabicPeriod"/>
            </a:pPr>
            <a:r>
              <a:rPr lang="en" sz="3900"/>
              <a:t>Policy </a:t>
            </a:r>
            <a:endParaRPr sz="39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5" name="Shape 135"/>
        <p:cNvGrpSpPr/>
        <p:nvPr/>
      </p:nvGrpSpPr>
      <p:grpSpPr>
        <a:xfrm>
          <a:off x="0" y="0"/>
          <a:ext cx="0" cy="0"/>
          <a:chOff x="0" y="0"/>
          <a:chExt cx="0" cy="0"/>
        </a:xfrm>
      </p:grpSpPr>
      <p:sp>
        <p:nvSpPr>
          <p:cNvPr id="136" name="Google Shape;136;p28"/>
          <p:cNvSpPr txBox="1"/>
          <p:nvPr>
            <p:ph type="title"/>
          </p:nvPr>
        </p:nvSpPr>
        <p:spPr>
          <a:xfrm>
            <a:off x="1050425" y="901400"/>
            <a:ext cx="7800600" cy="2443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 sz="3000">
                <a:solidFill>
                  <a:schemeClr val="lt1"/>
                </a:solidFill>
                <a:latin typeface="Lato"/>
                <a:ea typeface="Lato"/>
                <a:cs typeface="Lato"/>
                <a:sym typeface="Lato"/>
              </a:rPr>
              <a:t>Does Covid-19 crisis differ from other crises?</a:t>
            </a:r>
            <a:endParaRPr/>
          </a:p>
          <a:p>
            <a:pPr indent="0" lvl="0" marL="0" rtl="0" algn="l">
              <a:spcBef>
                <a:spcPts val="0"/>
              </a:spcBef>
              <a:spcAft>
                <a:spcPts val="0"/>
              </a:spcAft>
              <a:buNone/>
            </a:pPr>
            <a:r>
              <a:t/>
            </a:r>
            <a:endParaRPr sz="3000"/>
          </a:p>
          <a:p>
            <a:pPr indent="0" lvl="0" marL="0" rtl="0" algn="l">
              <a:spcBef>
                <a:spcPts val="0"/>
              </a:spcBef>
              <a:spcAft>
                <a:spcPts val="0"/>
              </a:spcAft>
              <a:buNone/>
            </a:pPr>
            <a:r>
              <a:rPr lang="en"/>
              <a:t>How has your family been affected by Covid-19 in terms of employment and salary? </a:t>
            </a:r>
            <a:r>
              <a:rPr lang="en">
                <a:solidFill>
                  <a:schemeClr val="lt1"/>
                </a:solidFill>
              </a:rPr>
              <a:t>How do they deal with the crisis?</a:t>
            </a:r>
            <a:endParaRPr/>
          </a:p>
        </p:txBody>
      </p:sp>
      <p:sp>
        <p:nvSpPr>
          <p:cNvPr id="137" name="Google Shape;137;p28"/>
          <p:cNvSpPr txBox="1"/>
          <p:nvPr>
            <p:ph idx="1" type="subTitle"/>
          </p:nvPr>
        </p:nvSpPr>
        <p:spPr>
          <a:xfrm>
            <a:off x="1133025" y="4296600"/>
            <a:ext cx="7889400" cy="57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F9900"/>
                </a:solidFill>
              </a:rPr>
              <a:t>Type your answer in our zoom chat box. (3-4 sentences)</a:t>
            </a:r>
            <a:endParaRPr sz="2400">
              <a:solidFill>
                <a:srgbClr val="FF9900"/>
              </a:solidFill>
            </a:endParaRPr>
          </a:p>
        </p:txBody>
      </p:sp>
      <p:sp>
        <p:nvSpPr>
          <p:cNvPr id="138" name="Google Shape;138;p28"/>
          <p:cNvSpPr txBox="1"/>
          <p:nvPr/>
        </p:nvSpPr>
        <p:spPr>
          <a:xfrm>
            <a:off x="302975" y="284600"/>
            <a:ext cx="5288100" cy="616800"/>
          </a:xfrm>
          <a:prstGeom prst="rect">
            <a:avLst/>
          </a:prstGeom>
          <a:noFill/>
          <a:ln>
            <a:noFill/>
          </a:ln>
        </p:spPr>
        <p:txBody>
          <a:bodyPr anchorCtr="0" anchor="t" bIns="91425" lIns="91425" spcFirstLastPara="1" rIns="91425" wrap="square" tIns="91425">
            <a:noAutofit/>
          </a:bodyPr>
          <a:lstStyle/>
          <a:p>
            <a:pPr indent="-412750" lvl="0" marL="457200" rtl="0" algn="l">
              <a:spcBef>
                <a:spcPts val="0"/>
              </a:spcBef>
              <a:spcAft>
                <a:spcPts val="0"/>
              </a:spcAft>
              <a:buClr>
                <a:schemeClr val="dk1"/>
              </a:buClr>
              <a:buSzPts val="2900"/>
              <a:buFont typeface="Lato"/>
              <a:buAutoNum type="arabicPeriod"/>
            </a:pPr>
            <a:r>
              <a:rPr b="1" lang="en" sz="2900">
                <a:solidFill>
                  <a:schemeClr val="dk1"/>
                </a:solidFill>
                <a:latin typeface="Lato"/>
                <a:ea typeface="Lato"/>
                <a:cs typeface="Lato"/>
                <a:sym typeface="Lato"/>
              </a:rPr>
              <a:t>Impact</a:t>
            </a:r>
            <a:endParaRPr b="1" sz="2900">
              <a:solidFill>
                <a:schemeClr val="dk1"/>
              </a:solidFill>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2" name="Shape 142"/>
        <p:cNvGrpSpPr/>
        <p:nvPr/>
      </p:nvGrpSpPr>
      <p:grpSpPr>
        <a:xfrm>
          <a:off x="0" y="0"/>
          <a:ext cx="0" cy="0"/>
          <a:chOff x="0" y="0"/>
          <a:chExt cx="0" cy="0"/>
        </a:xfrm>
      </p:grpSpPr>
      <p:sp>
        <p:nvSpPr>
          <p:cNvPr id="143" name="Google Shape;143;p29"/>
          <p:cNvSpPr txBox="1"/>
          <p:nvPr>
            <p:ph type="title"/>
          </p:nvPr>
        </p:nvSpPr>
        <p:spPr>
          <a:xfrm>
            <a:off x="607275" y="575950"/>
            <a:ext cx="6321600" cy="63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Differences</a:t>
            </a:r>
            <a:endParaRPr/>
          </a:p>
        </p:txBody>
      </p:sp>
      <p:sp>
        <p:nvSpPr>
          <p:cNvPr id="144" name="Google Shape;144;p29"/>
          <p:cNvSpPr txBox="1"/>
          <p:nvPr>
            <p:ph idx="1" type="body"/>
          </p:nvPr>
        </p:nvSpPr>
        <p:spPr>
          <a:xfrm>
            <a:off x="253550" y="1211350"/>
            <a:ext cx="8675100" cy="3002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650">
                <a:highlight>
                  <a:srgbClr val="FFFFFF"/>
                </a:highlight>
                <a:latin typeface="Arial"/>
                <a:ea typeface="Arial"/>
                <a:cs typeface="Arial"/>
                <a:sym typeface="Arial"/>
              </a:rPr>
              <a:t>#1. </a:t>
            </a:r>
            <a:r>
              <a:rPr b="1" i="1" lang="en" sz="1650">
                <a:highlight>
                  <a:srgbClr val="FFFFFF"/>
                </a:highlight>
                <a:latin typeface="Arial"/>
                <a:ea typeface="Arial"/>
                <a:cs typeface="Arial"/>
                <a:sym typeface="Arial"/>
              </a:rPr>
              <a:t>Process</a:t>
            </a:r>
            <a:r>
              <a:rPr lang="en" sz="1650">
                <a:highlight>
                  <a:srgbClr val="FFFFFF"/>
                </a:highlight>
                <a:latin typeface="Arial"/>
                <a:ea typeface="Arial"/>
                <a:cs typeface="Arial"/>
                <a:sym typeface="Arial"/>
              </a:rPr>
              <a:t>: </a:t>
            </a:r>
            <a:r>
              <a:rPr lang="en" sz="1650">
                <a:solidFill>
                  <a:srgbClr val="000000"/>
                </a:solidFill>
                <a:latin typeface="Arial"/>
                <a:ea typeface="Arial"/>
                <a:cs typeface="Arial"/>
                <a:sym typeface="Arial"/>
              </a:rPr>
              <a:t>The current economic downturn has been triggered by a deliberate lockdown and not by imbalances in the system. </a:t>
            </a:r>
            <a:r>
              <a:rPr lang="en" sz="1650">
                <a:solidFill>
                  <a:srgbClr val="000000"/>
                </a:solidFill>
                <a:highlight>
                  <a:srgbClr val="FFFFFF"/>
                </a:highlight>
                <a:latin typeface="Arial"/>
                <a:ea typeface="Arial"/>
                <a:cs typeface="Arial"/>
                <a:sym typeface="Arial"/>
              </a:rPr>
              <a:t>T</a:t>
            </a:r>
            <a:r>
              <a:rPr lang="en" sz="1650">
                <a:highlight>
                  <a:srgbClr val="FFFFFF"/>
                </a:highlight>
                <a:latin typeface="Arial"/>
                <a:ea typeface="Arial"/>
                <a:cs typeface="Arial"/>
                <a:sym typeface="Arial"/>
              </a:rPr>
              <a:t>he current exogeneous sanitary shock has affected, first, the real sector and the supply of production, then the demand side. In 2007-08 the endogenous financial shock affected the demand side first, and then morphed into the Great Recession of 2009.</a:t>
            </a:r>
            <a:endParaRPr sz="1650">
              <a:highlight>
                <a:srgbClr val="FFFFFF"/>
              </a:highlight>
              <a:latin typeface="Arial"/>
              <a:ea typeface="Arial"/>
              <a:cs typeface="Arial"/>
              <a:sym typeface="Arial"/>
            </a:endParaRPr>
          </a:p>
          <a:p>
            <a:pPr indent="0" lvl="0" marL="0" rtl="0" algn="l">
              <a:spcBef>
                <a:spcPts val="1600"/>
              </a:spcBef>
              <a:spcAft>
                <a:spcPts val="0"/>
              </a:spcAft>
              <a:buNone/>
            </a:pPr>
            <a:r>
              <a:rPr b="1" lang="en" sz="1650">
                <a:highlight>
                  <a:srgbClr val="FFFFFF"/>
                </a:highlight>
                <a:latin typeface="Arial"/>
                <a:ea typeface="Arial"/>
                <a:cs typeface="Arial"/>
                <a:sym typeface="Arial"/>
              </a:rPr>
              <a:t>#2. </a:t>
            </a:r>
            <a:r>
              <a:rPr b="1" i="1" lang="en" sz="1650">
                <a:highlight>
                  <a:srgbClr val="FFFFFF"/>
                </a:highlight>
                <a:latin typeface="Arial"/>
                <a:ea typeface="Arial"/>
                <a:cs typeface="Arial"/>
                <a:sym typeface="Arial"/>
              </a:rPr>
              <a:t>Size Speed and Shape</a:t>
            </a:r>
            <a:r>
              <a:rPr lang="en" sz="1650">
                <a:highlight>
                  <a:srgbClr val="FFFFFF"/>
                </a:highlight>
                <a:latin typeface="Arial"/>
                <a:ea typeface="Arial"/>
                <a:cs typeface="Arial"/>
                <a:sym typeface="Arial"/>
              </a:rPr>
              <a:t>: </a:t>
            </a:r>
            <a:r>
              <a:rPr lang="en" sz="1450">
                <a:solidFill>
                  <a:srgbClr val="000000"/>
                </a:solidFill>
                <a:latin typeface="Arial"/>
                <a:ea typeface="Arial"/>
                <a:cs typeface="Arial"/>
                <a:sym typeface="Arial"/>
              </a:rPr>
              <a:t>Much bigger (the whole world), deeper and faster drop in economic activity than at any time in the past 75 years. And it will not recover very soon. “Omega shape” recovery.</a:t>
            </a:r>
            <a:endParaRPr sz="1450">
              <a:solidFill>
                <a:srgbClr val="000000"/>
              </a:solidFill>
              <a:latin typeface="Arial"/>
              <a:ea typeface="Arial"/>
              <a:cs typeface="Arial"/>
              <a:sym typeface="Arial"/>
            </a:endParaRPr>
          </a:p>
          <a:p>
            <a:pPr indent="0" lvl="0" marL="0" rtl="0" algn="l">
              <a:spcBef>
                <a:spcPts val="1600"/>
              </a:spcBef>
              <a:spcAft>
                <a:spcPts val="0"/>
              </a:spcAft>
              <a:buNone/>
            </a:pPr>
            <a:r>
              <a:t/>
            </a:r>
            <a:endParaRPr sz="1450">
              <a:solidFill>
                <a:srgbClr val="000000"/>
              </a:solidFill>
              <a:latin typeface="Arial"/>
              <a:ea typeface="Arial"/>
              <a:cs typeface="Arial"/>
              <a:sym typeface="Arial"/>
            </a:endParaRPr>
          </a:p>
          <a:p>
            <a:pPr indent="0" lvl="0" marL="0" rtl="0" algn="l">
              <a:spcBef>
                <a:spcPts val="1600"/>
              </a:spcBef>
              <a:spcAft>
                <a:spcPts val="1600"/>
              </a:spcAft>
              <a:buNone/>
            </a:pPr>
            <a:r>
              <a:rPr b="1" i="1" lang="en" sz="1650">
                <a:highlight>
                  <a:srgbClr val="FFFFFF"/>
                </a:highlight>
                <a:latin typeface="Arial"/>
                <a:ea typeface="Arial"/>
                <a:cs typeface="Arial"/>
                <a:sym typeface="Arial"/>
              </a:rPr>
              <a:t>Reactions</a:t>
            </a:r>
            <a:r>
              <a:rPr lang="en" sz="1650">
                <a:highlight>
                  <a:srgbClr val="FFFFFF"/>
                </a:highlight>
                <a:latin typeface="Arial"/>
                <a:ea typeface="Arial"/>
                <a:cs typeface="Arial"/>
                <a:sym typeface="Arial"/>
              </a:rPr>
              <a:t>: To limit such shocks,monetary and fiscal policies have in both cases provided massive support.</a:t>
            </a:r>
            <a:endParaRPr sz="1450">
              <a:solidFill>
                <a:srgbClr val="000000"/>
              </a:solidFill>
              <a:latin typeface="Arial"/>
              <a:ea typeface="Arial"/>
              <a:cs typeface="Arial"/>
              <a:sym typeface="Arial"/>
            </a:endParaRPr>
          </a:p>
        </p:txBody>
      </p:sp>
      <p:sp>
        <p:nvSpPr>
          <p:cNvPr id="145" name="Google Shape;145;p29"/>
          <p:cNvSpPr txBox="1"/>
          <p:nvPr>
            <p:ph type="title"/>
          </p:nvPr>
        </p:nvSpPr>
        <p:spPr>
          <a:xfrm>
            <a:off x="607275" y="3491800"/>
            <a:ext cx="6321600" cy="63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Similarities</a:t>
            </a:r>
            <a:endParaRPr/>
          </a:p>
        </p:txBody>
      </p:sp>
      <p:pic>
        <p:nvPicPr>
          <p:cNvPr id="146" name="Google Shape;146;p29"/>
          <p:cNvPicPr preferRelativeResize="0"/>
          <p:nvPr/>
        </p:nvPicPr>
        <p:blipFill>
          <a:blip r:embed="rId3">
            <a:alphaModFix/>
          </a:blip>
          <a:stretch>
            <a:fillRect/>
          </a:stretch>
        </p:blipFill>
        <p:spPr>
          <a:xfrm>
            <a:off x="8356650" y="146500"/>
            <a:ext cx="691121" cy="624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0" name="Shape 150"/>
        <p:cNvGrpSpPr/>
        <p:nvPr/>
      </p:nvGrpSpPr>
      <p:grpSpPr>
        <a:xfrm>
          <a:off x="0" y="0"/>
          <a:ext cx="0" cy="0"/>
          <a:chOff x="0" y="0"/>
          <a:chExt cx="0" cy="0"/>
        </a:xfrm>
      </p:grpSpPr>
      <p:pic>
        <p:nvPicPr>
          <p:cNvPr id="151" name="Google Shape;151;p30"/>
          <p:cNvPicPr preferRelativeResize="0"/>
          <p:nvPr/>
        </p:nvPicPr>
        <p:blipFill>
          <a:blip r:embed="rId3">
            <a:alphaModFix/>
          </a:blip>
          <a:stretch>
            <a:fillRect/>
          </a:stretch>
        </p:blipFill>
        <p:spPr>
          <a:xfrm>
            <a:off x="903525" y="152400"/>
            <a:ext cx="7072455" cy="48386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pic>
        <p:nvPicPr>
          <p:cNvPr id="156" name="Google Shape;156;p31"/>
          <p:cNvPicPr preferRelativeResize="0"/>
          <p:nvPr/>
        </p:nvPicPr>
        <p:blipFill>
          <a:blip r:embed="rId3">
            <a:alphaModFix/>
          </a:blip>
          <a:stretch>
            <a:fillRect/>
          </a:stretch>
        </p:blipFill>
        <p:spPr>
          <a:xfrm>
            <a:off x="195350" y="0"/>
            <a:ext cx="8469318" cy="5143500"/>
          </a:xfrm>
          <a:prstGeom prst="rect">
            <a:avLst/>
          </a:prstGeom>
          <a:noFill/>
          <a:ln>
            <a:noFill/>
          </a:ln>
        </p:spPr>
      </p:pic>
      <p:pic>
        <p:nvPicPr>
          <p:cNvPr id="157" name="Google Shape;157;p31"/>
          <p:cNvPicPr preferRelativeResize="0"/>
          <p:nvPr/>
        </p:nvPicPr>
        <p:blipFill>
          <a:blip r:embed="rId4">
            <a:alphaModFix/>
          </a:blip>
          <a:stretch>
            <a:fillRect/>
          </a:stretch>
        </p:blipFill>
        <p:spPr>
          <a:xfrm>
            <a:off x="335413" y="3553513"/>
            <a:ext cx="2638425" cy="1476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1" name="Shape 161"/>
        <p:cNvGrpSpPr/>
        <p:nvPr/>
      </p:nvGrpSpPr>
      <p:grpSpPr>
        <a:xfrm>
          <a:off x="0" y="0"/>
          <a:ext cx="0" cy="0"/>
          <a:chOff x="0" y="0"/>
          <a:chExt cx="0" cy="0"/>
        </a:xfrm>
      </p:grpSpPr>
      <p:pic>
        <p:nvPicPr>
          <p:cNvPr id="162" name="Google Shape;162;p32"/>
          <p:cNvPicPr preferRelativeResize="0"/>
          <p:nvPr/>
        </p:nvPicPr>
        <p:blipFill>
          <a:blip r:embed="rId3">
            <a:alphaModFix/>
          </a:blip>
          <a:stretch>
            <a:fillRect/>
          </a:stretch>
        </p:blipFill>
        <p:spPr>
          <a:xfrm>
            <a:off x="370359" y="0"/>
            <a:ext cx="7963292" cy="5187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6" name="Shape 166"/>
        <p:cNvGrpSpPr/>
        <p:nvPr/>
      </p:nvGrpSpPr>
      <p:grpSpPr>
        <a:xfrm>
          <a:off x="0" y="0"/>
          <a:ext cx="0" cy="0"/>
          <a:chOff x="0" y="0"/>
          <a:chExt cx="0" cy="0"/>
        </a:xfrm>
      </p:grpSpPr>
      <p:pic>
        <p:nvPicPr>
          <p:cNvPr id="167" name="Google Shape;167;p33"/>
          <p:cNvPicPr preferRelativeResize="0"/>
          <p:nvPr/>
        </p:nvPicPr>
        <p:blipFill>
          <a:blip r:embed="rId3">
            <a:alphaModFix/>
          </a:blip>
          <a:stretch>
            <a:fillRect/>
          </a:stretch>
        </p:blipFill>
        <p:spPr>
          <a:xfrm>
            <a:off x="0" y="410775"/>
            <a:ext cx="9144000" cy="432195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pic>
        <p:nvPicPr>
          <p:cNvPr id="172" name="Google Shape;172;p34"/>
          <p:cNvPicPr preferRelativeResize="0"/>
          <p:nvPr/>
        </p:nvPicPr>
        <p:blipFill>
          <a:blip r:embed="rId3">
            <a:alphaModFix/>
          </a:blip>
          <a:stretch>
            <a:fillRect/>
          </a:stretch>
        </p:blipFill>
        <p:spPr>
          <a:xfrm>
            <a:off x="168013" y="547175"/>
            <a:ext cx="8807974" cy="39031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6" name="Shape 176"/>
        <p:cNvGrpSpPr/>
        <p:nvPr/>
      </p:nvGrpSpPr>
      <p:grpSpPr>
        <a:xfrm>
          <a:off x="0" y="0"/>
          <a:ext cx="0" cy="0"/>
          <a:chOff x="0" y="0"/>
          <a:chExt cx="0" cy="0"/>
        </a:xfrm>
      </p:grpSpPr>
      <p:pic>
        <p:nvPicPr>
          <p:cNvPr id="177" name="Google Shape;177;p35"/>
          <p:cNvPicPr preferRelativeResize="0"/>
          <p:nvPr/>
        </p:nvPicPr>
        <p:blipFill>
          <a:blip r:embed="rId3">
            <a:alphaModFix/>
          </a:blip>
          <a:stretch>
            <a:fillRect/>
          </a:stretch>
        </p:blipFill>
        <p:spPr>
          <a:xfrm>
            <a:off x="1374800" y="152400"/>
            <a:ext cx="6989234" cy="48387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1" name="Shape 181"/>
        <p:cNvGrpSpPr/>
        <p:nvPr/>
      </p:nvGrpSpPr>
      <p:grpSpPr>
        <a:xfrm>
          <a:off x="0" y="0"/>
          <a:ext cx="0" cy="0"/>
          <a:chOff x="0" y="0"/>
          <a:chExt cx="0" cy="0"/>
        </a:xfrm>
      </p:grpSpPr>
      <p:pic>
        <p:nvPicPr>
          <p:cNvPr id="182" name="Google Shape;182;p36"/>
          <p:cNvPicPr preferRelativeResize="0"/>
          <p:nvPr/>
        </p:nvPicPr>
        <p:blipFill>
          <a:blip r:embed="rId3">
            <a:alphaModFix/>
          </a:blip>
          <a:stretch>
            <a:fillRect/>
          </a:stretch>
        </p:blipFill>
        <p:spPr>
          <a:xfrm>
            <a:off x="42075" y="642575"/>
            <a:ext cx="4453724" cy="4119925"/>
          </a:xfrm>
          <a:prstGeom prst="rect">
            <a:avLst/>
          </a:prstGeom>
          <a:noFill/>
          <a:ln>
            <a:noFill/>
          </a:ln>
        </p:spPr>
      </p:pic>
      <p:pic>
        <p:nvPicPr>
          <p:cNvPr id="183" name="Google Shape;183;p36"/>
          <p:cNvPicPr preferRelativeResize="0"/>
          <p:nvPr/>
        </p:nvPicPr>
        <p:blipFill>
          <a:blip r:embed="rId4">
            <a:alphaModFix/>
          </a:blip>
          <a:stretch>
            <a:fillRect/>
          </a:stretch>
        </p:blipFill>
        <p:spPr>
          <a:xfrm>
            <a:off x="4428530" y="674675"/>
            <a:ext cx="4715469" cy="4119925"/>
          </a:xfrm>
          <a:prstGeom prst="rect">
            <a:avLst/>
          </a:prstGeom>
          <a:noFill/>
          <a:ln>
            <a:noFill/>
          </a:ln>
        </p:spPr>
      </p:pic>
      <p:sp>
        <p:nvSpPr>
          <p:cNvPr id="184" name="Google Shape;184;p36"/>
          <p:cNvSpPr txBox="1"/>
          <p:nvPr/>
        </p:nvSpPr>
        <p:spPr>
          <a:xfrm>
            <a:off x="253875" y="101375"/>
            <a:ext cx="3676500" cy="5733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dk1"/>
                </a:solidFill>
                <a:latin typeface="Lato"/>
                <a:ea typeface="Lato"/>
                <a:cs typeface="Lato"/>
                <a:sym typeface="Lato"/>
              </a:rPr>
              <a:t>IT available jobs declined by 3 times.</a:t>
            </a:r>
            <a:endParaRPr>
              <a:latin typeface="Lato"/>
              <a:ea typeface="Lato"/>
              <a:cs typeface="Lato"/>
              <a:sym typeface="Lato"/>
            </a:endParaRPr>
          </a:p>
        </p:txBody>
      </p:sp>
      <p:sp>
        <p:nvSpPr>
          <p:cNvPr id="185" name="Google Shape;185;p36"/>
          <p:cNvSpPr txBox="1"/>
          <p:nvPr/>
        </p:nvSpPr>
        <p:spPr>
          <a:xfrm>
            <a:off x="5040075" y="101375"/>
            <a:ext cx="3439500" cy="5733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dk1"/>
                </a:solidFill>
                <a:latin typeface="Lato"/>
                <a:ea typeface="Lato"/>
                <a:cs typeface="Lato"/>
                <a:sym typeface="Lato"/>
              </a:rPr>
              <a:t>IT job application rose by 2 times.</a:t>
            </a:r>
            <a:endParaRPr b="1" sz="1700">
              <a:solidFill>
                <a:schemeClr val="dk1"/>
              </a:solidFill>
              <a:latin typeface="Lato"/>
              <a:ea typeface="Lato"/>
              <a:cs typeface="Lato"/>
              <a:sym typeface="Lato"/>
            </a:endParaRPr>
          </a:p>
        </p:txBody>
      </p:sp>
      <p:sp>
        <p:nvSpPr>
          <p:cNvPr id="186" name="Google Shape;186;p36"/>
          <p:cNvSpPr txBox="1"/>
          <p:nvPr/>
        </p:nvSpPr>
        <p:spPr>
          <a:xfrm>
            <a:off x="2597225" y="4762125"/>
            <a:ext cx="3439500" cy="3204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lt1"/>
                </a:solidFill>
                <a:latin typeface="Lato"/>
                <a:ea typeface="Lato"/>
                <a:cs typeface="Lato"/>
                <a:sym typeface="Lato"/>
              </a:rPr>
              <a:t>Source: Blogone Jobs (March 1 - June 1, 2020)</a:t>
            </a:r>
            <a:endParaRPr sz="1200">
              <a:solidFill>
                <a:schemeClr val="lt1"/>
              </a:solidFill>
              <a:latin typeface="Lato"/>
              <a:ea typeface="Lato"/>
              <a:cs typeface="Lato"/>
              <a:sym typeface="La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0" name="Shape 190"/>
        <p:cNvGrpSpPr/>
        <p:nvPr/>
      </p:nvGrpSpPr>
      <p:grpSpPr>
        <a:xfrm>
          <a:off x="0" y="0"/>
          <a:ext cx="0" cy="0"/>
          <a:chOff x="0" y="0"/>
          <a:chExt cx="0" cy="0"/>
        </a:xfrm>
      </p:grpSpPr>
      <p:pic>
        <p:nvPicPr>
          <p:cNvPr id="191" name="Google Shape;191;p37"/>
          <p:cNvPicPr preferRelativeResize="0"/>
          <p:nvPr/>
        </p:nvPicPr>
        <p:blipFill>
          <a:blip r:embed="rId3">
            <a:alphaModFix/>
          </a:blip>
          <a:stretch>
            <a:fillRect/>
          </a:stretch>
        </p:blipFill>
        <p:spPr>
          <a:xfrm>
            <a:off x="758567" y="0"/>
            <a:ext cx="7405858" cy="5143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5" name="Shape 195"/>
        <p:cNvGrpSpPr/>
        <p:nvPr/>
      </p:nvGrpSpPr>
      <p:grpSpPr>
        <a:xfrm>
          <a:off x="0" y="0"/>
          <a:ext cx="0" cy="0"/>
          <a:chOff x="0" y="0"/>
          <a:chExt cx="0" cy="0"/>
        </a:xfrm>
      </p:grpSpPr>
      <p:sp>
        <p:nvSpPr>
          <p:cNvPr id="196" name="Google Shape;196;p38"/>
          <p:cNvSpPr txBox="1"/>
          <p:nvPr>
            <p:ph type="title"/>
          </p:nvPr>
        </p:nvSpPr>
        <p:spPr>
          <a:xfrm>
            <a:off x="1866150" y="947000"/>
            <a:ext cx="6822300" cy="173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Have workers been affected equally by Covid-19?</a:t>
            </a:r>
            <a:endParaRPr/>
          </a:p>
        </p:txBody>
      </p:sp>
      <p:sp>
        <p:nvSpPr>
          <p:cNvPr id="197" name="Google Shape;197;p38"/>
          <p:cNvSpPr txBox="1"/>
          <p:nvPr>
            <p:ph idx="1" type="subTitle"/>
          </p:nvPr>
        </p:nvSpPr>
        <p:spPr>
          <a:xfrm>
            <a:off x="1866150" y="2402650"/>
            <a:ext cx="5887500" cy="609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100">
                <a:solidFill>
                  <a:schemeClr val="accent5"/>
                </a:solidFill>
              </a:rPr>
              <a:t>How will you categorize them?</a:t>
            </a:r>
            <a:endParaRPr sz="3100">
              <a:solidFill>
                <a:schemeClr val="accent5"/>
              </a:solidFill>
            </a:endParaRPr>
          </a:p>
        </p:txBody>
      </p:sp>
      <p:sp>
        <p:nvSpPr>
          <p:cNvPr id="198" name="Google Shape;198;p38"/>
          <p:cNvSpPr txBox="1"/>
          <p:nvPr/>
        </p:nvSpPr>
        <p:spPr>
          <a:xfrm>
            <a:off x="110175" y="137725"/>
            <a:ext cx="5288100" cy="61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700">
                <a:solidFill>
                  <a:schemeClr val="dk1"/>
                </a:solidFill>
                <a:latin typeface="Lato"/>
                <a:ea typeface="Lato"/>
                <a:cs typeface="Lato"/>
                <a:sym typeface="Lato"/>
              </a:rPr>
              <a:t>2. Inequality</a:t>
            </a:r>
            <a:endParaRPr b="1" sz="2700">
              <a:solidFill>
                <a:schemeClr val="dk1"/>
              </a:solidFill>
              <a:latin typeface="Lato"/>
              <a:ea typeface="Lato"/>
              <a:cs typeface="Lato"/>
              <a:sym typeface="La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2" name="Shape 202"/>
        <p:cNvGrpSpPr/>
        <p:nvPr/>
      </p:nvGrpSpPr>
      <p:grpSpPr>
        <a:xfrm>
          <a:off x="0" y="0"/>
          <a:ext cx="0" cy="0"/>
          <a:chOff x="0" y="0"/>
          <a:chExt cx="0" cy="0"/>
        </a:xfrm>
      </p:grpSpPr>
      <p:pic>
        <p:nvPicPr>
          <p:cNvPr id="203" name="Google Shape;203;p39"/>
          <p:cNvPicPr preferRelativeResize="0"/>
          <p:nvPr/>
        </p:nvPicPr>
        <p:blipFill>
          <a:blip r:embed="rId3">
            <a:alphaModFix/>
          </a:blip>
          <a:stretch>
            <a:fillRect/>
          </a:stretch>
        </p:blipFill>
        <p:spPr>
          <a:xfrm>
            <a:off x="1238305" y="0"/>
            <a:ext cx="6618220" cy="51435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7" name="Shape 207"/>
        <p:cNvGrpSpPr/>
        <p:nvPr/>
      </p:nvGrpSpPr>
      <p:grpSpPr>
        <a:xfrm>
          <a:off x="0" y="0"/>
          <a:ext cx="0" cy="0"/>
          <a:chOff x="0" y="0"/>
          <a:chExt cx="0" cy="0"/>
        </a:xfrm>
      </p:grpSpPr>
      <p:pic>
        <p:nvPicPr>
          <p:cNvPr id="208" name="Google Shape;208;p40"/>
          <p:cNvPicPr preferRelativeResize="0"/>
          <p:nvPr/>
        </p:nvPicPr>
        <p:blipFill>
          <a:blip r:embed="rId3">
            <a:alphaModFix/>
          </a:blip>
          <a:stretch>
            <a:fillRect/>
          </a:stretch>
        </p:blipFill>
        <p:spPr>
          <a:xfrm>
            <a:off x="875351" y="0"/>
            <a:ext cx="7165950" cy="5143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2" name="Shape 212"/>
        <p:cNvGrpSpPr/>
        <p:nvPr/>
      </p:nvGrpSpPr>
      <p:grpSpPr>
        <a:xfrm>
          <a:off x="0" y="0"/>
          <a:ext cx="0" cy="0"/>
          <a:chOff x="0" y="0"/>
          <a:chExt cx="0" cy="0"/>
        </a:xfrm>
      </p:grpSpPr>
      <p:pic>
        <p:nvPicPr>
          <p:cNvPr id="213" name="Google Shape;213;p41"/>
          <p:cNvPicPr preferRelativeResize="0"/>
          <p:nvPr/>
        </p:nvPicPr>
        <p:blipFill>
          <a:blip r:embed="rId3">
            <a:alphaModFix/>
          </a:blip>
          <a:stretch>
            <a:fillRect/>
          </a:stretch>
        </p:blipFill>
        <p:spPr>
          <a:xfrm>
            <a:off x="0" y="304800"/>
            <a:ext cx="9144000" cy="459483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pic>
        <p:nvPicPr>
          <p:cNvPr id="218" name="Google Shape;218;p42"/>
          <p:cNvPicPr preferRelativeResize="0"/>
          <p:nvPr/>
        </p:nvPicPr>
        <p:blipFill>
          <a:blip r:embed="rId3">
            <a:alphaModFix/>
          </a:blip>
          <a:stretch>
            <a:fillRect/>
          </a:stretch>
        </p:blipFill>
        <p:spPr>
          <a:xfrm>
            <a:off x="1920175" y="152400"/>
            <a:ext cx="6093739" cy="48387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2" name="Shape 222"/>
        <p:cNvGrpSpPr/>
        <p:nvPr/>
      </p:nvGrpSpPr>
      <p:grpSpPr>
        <a:xfrm>
          <a:off x="0" y="0"/>
          <a:ext cx="0" cy="0"/>
          <a:chOff x="0" y="0"/>
          <a:chExt cx="0" cy="0"/>
        </a:xfrm>
      </p:grpSpPr>
      <p:pic>
        <p:nvPicPr>
          <p:cNvPr id="223" name="Google Shape;223;p43"/>
          <p:cNvPicPr preferRelativeResize="0"/>
          <p:nvPr/>
        </p:nvPicPr>
        <p:blipFill>
          <a:blip r:embed="rId3">
            <a:alphaModFix/>
          </a:blip>
          <a:stretch>
            <a:fillRect/>
          </a:stretch>
        </p:blipFill>
        <p:spPr>
          <a:xfrm>
            <a:off x="1167925" y="152400"/>
            <a:ext cx="7121861" cy="48387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7" name="Shape 227"/>
        <p:cNvGrpSpPr/>
        <p:nvPr/>
      </p:nvGrpSpPr>
      <p:grpSpPr>
        <a:xfrm>
          <a:off x="0" y="0"/>
          <a:ext cx="0" cy="0"/>
          <a:chOff x="0" y="0"/>
          <a:chExt cx="0" cy="0"/>
        </a:xfrm>
      </p:grpSpPr>
      <p:pic>
        <p:nvPicPr>
          <p:cNvPr id="228" name="Google Shape;228;p44"/>
          <p:cNvPicPr preferRelativeResize="0"/>
          <p:nvPr/>
        </p:nvPicPr>
        <p:blipFill>
          <a:blip r:embed="rId3">
            <a:alphaModFix/>
          </a:blip>
          <a:stretch>
            <a:fillRect/>
          </a:stretch>
        </p:blipFill>
        <p:spPr>
          <a:xfrm>
            <a:off x="2924975" y="1428500"/>
            <a:ext cx="5953125" cy="3562350"/>
          </a:xfrm>
          <a:prstGeom prst="rect">
            <a:avLst/>
          </a:prstGeom>
          <a:noFill/>
          <a:ln>
            <a:noFill/>
          </a:ln>
        </p:spPr>
      </p:pic>
      <p:pic>
        <p:nvPicPr>
          <p:cNvPr id="229" name="Google Shape;229;p44"/>
          <p:cNvPicPr preferRelativeResize="0"/>
          <p:nvPr/>
        </p:nvPicPr>
        <p:blipFill>
          <a:blip r:embed="rId4">
            <a:alphaModFix/>
          </a:blip>
          <a:stretch>
            <a:fillRect/>
          </a:stretch>
        </p:blipFill>
        <p:spPr>
          <a:xfrm>
            <a:off x="98450" y="76024"/>
            <a:ext cx="4996404" cy="1352475"/>
          </a:xfrm>
          <a:prstGeom prst="rect">
            <a:avLst/>
          </a:prstGeom>
          <a:noFill/>
          <a:ln>
            <a:noFill/>
          </a:ln>
        </p:spPr>
      </p:pic>
      <p:pic>
        <p:nvPicPr>
          <p:cNvPr id="230" name="Google Shape;230;p44"/>
          <p:cNvPicPr preferRelativeResize="0"/>
          <p:nvPr/>
        </p:nvPicPr>
        <p:blipFill>
          <a:blip r:embed="rId5">
            <a:alphaModFix/>
          </a:blip>
          <a:stretch>
            <a:fillRect/>
          </a:stretch>
        </p:blipFill>
        <p:spPr>
          <a:xfrm>
            <a:off x="6432000" y="185449"/>
            <a:ext cx="2620175" cy="92223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4" name="Shape 234"/>
        <p:cNvGrpSpPr/>
        <p:nvPr/>
      </p:nvGrpSpPr>
      <p:grpSpPr>
        <a:xfrm>
          <a:off x="0" y="0"/>
          <a:ext cx="0" cy="0"/>
          <a:chOff x="0" y="0"/>
          <a:chExt cx="0" cy="0"/>
        </a:xfrm>
      </p:grpSpPr>
      <p:sp>
        <p:nvSpPr>
          <p:cNvPr id="235" name="Google Shape;235;p45"/>
          <p:cNvSpPr txBox="1"/>
          <p:nvPr>
            <p:ph type="title"/>
          </p:nvPr>
        </p:nvSpPr>
        <p:spPr>
          <a:xfrm>
            <a:off x="1533175" y="791225"/>
            <a:ext cx="6995700" cy="173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 sz="2400">
                <a:solidFill>
                  <a:srgbClr val="000000"/>
                </a:solidFill>
                <a:highlight>
                  <a:srgbClr val="FFFFFF"/>
                </a:highlight>
                <a:latin typeface="Arial"/>
                <a:ea typeface="Arial"/>
                <a:cs typeface="Arial"/>
                <a:sym typeface="Arial"/>
              </a:rPr>
              <a:t>A gig is a job that lasts a certain period of time, often the life of a project or as long as the company has that specific need.</a:t>
            </a:r>
            <a:endParaRPr b="0" sz="2400">
              <a:solidFill>
                <a:srgbClr val="000000"/>
              </a:solidFill>
              <a:highlight>
                <a:srgbClr val="FFFFFF"/>
              </a:highlight>
              <a:latin typeface="Arial"/>
              <a:ea typeface="Arial"/>
              <a:cs typeface="Arial"/>
              <a:sym typeface="Arial"/>
            </a:endParaRPr>
          </a:p>
          <a:p>
            <a:pPr indent="0" lvl="0" marL="0" rtl="0" algn="l">
              <a:spcBef>
                <a:spcPts val="0"/>
              </a:spcBef>
              <a:spcAft>
                <a:spcPts val="0"/>
              </a:spcAft>
              <a:buNone/>
            </a:pPr>
            <a:r>
              <a:t/>
            </a:r>
            <a:endParaRPr b="0" sz="2400">
              <a:solidFill>
                <a:srgbClr val="000000"/>
              </a:solidFill>
              <a:highlight>
                <a:srgbClr val="FFFFFF"/>
              </a:highlight>
              <a:latin typeface="Arial"/>
              <a:ea typeface="Arial"/>
              <a:cs typeface="Arial"/>
              <a:sym typeface="Arial"/>
            </a:endParaRPr>
          </a:p>
          <a:p>
            <a:pPr indent="0" lvl="0" marL="0" rtl="0" algn="l">
              <a:spcBef>
                <a:spcPts val="0"/>
              </a:spcBef>
              <a:spcAft>
                <a:spcPts val="0"/>
              </a:spcAft>
              <a:buNone/>
            </a:pPr>
            <a:r>
              <a:rPr b="0" lang="en" sz="2400">
                <a:solidFill>
                  <a:srgbClr val="000000"/>
                </a:solidFill>
                <a:highlight>
                  <a:srgbClr val="FFFFFF"/>
                </a:highlight>
                <a:latin typeface="Arial"/>
                <a:ea typeface="Arial"/>
                <a:cs typeface="Arial"/>
                <a:sym typeface="Arial"/>
              </a:rPr>
              <a:t>Gig workers are </a:t>
            </a:r>
            <a:r>
              <a:rPr b="0" lang="en" sz="2400">
                <a:solidFill>
                  <a:srgbClr val="000000"/>
                </a:solidFill>
                <a:highlight>
                  <a:srgbClr val="FFFFFF"/>
                </a:highlight>
                <a:uFill>
                  <a:noFill/>
                </a:uFill>
                <a:latin typeface="Arial"/>
                <a:ea typeface="Arial"/>
                <a:cs typeface="Arial"/>
                <a:sym typeface="Arial"/>
                <a:hlinkClick r:id="rId3"/>
              </a:rPr>
              <a:t>independent contractors</a:t>
            </a:r>
            <a:r>
              <a:rPr b="0" lang="en" sz="2400">
                <a:solidFill>
                  <a:srgbClr val="000000"/>
                </a:solidFill>
                <a:highlight>
                  <a:srgbClr val="FFFFFF"/>
                </a:highlight>
                <a:latin typeface="Arial"/>
                <a:ea typeface="Arial"/>
                <a:cs typeface="Arial"/>
                <a:sym typeface="Arial"/>
              </a:rPr>
              <a:t>, </a:t>
            </a:r>
            <a:r>
              <a:rPr b="0" lang="en" sz="2400">
                <a:solidFill>
                  <a:srgbClr val="000000"/>
                </a:solidFill>
                <a:highlight>
                  <a:srgbClr val="FFFFFF"/>
                </a:highlight>
                <a:uFill>
                  <a:noFill/>
                </a:uFill>
                <a:latin typeface="Arial"/>
                <a:ea typeface="Arial"/>
                <a:cs typeface="Arial"/>
                <a:sym typeface="Arial"/>
                <a:hlinkClick r:id="rId4"/>
              </a:rPr>
              <a:t>online platform workers</a:t>
            </a:r>
            <a:r>
              <a:rPr b="0" lang="en" sz="2400">
                <a:solidFill>
                  <a:srgbClr val="000000"/>
                </a:solidFill>
                <a:highlight>
                  <a:srgbClr val="FFFFFF"/>
                </a:highlight>
                <a:latin typeface="Arial"/>
                <a:ea typeface="Arial"/>
                <a:cs typeface="Arial"/>
                <a:sym typeface="Arial"/>
              </a:rPr>
              <a:t>, </a:t>
            </a:r>
            <a:r>
              <a:rPr b="0" lang="en" sz="2400">
                <a:solidFill>
                  <a:srgbClr val="000000"/>
                </a:solidFill>
                <a:highlight>
                  <a:srgbClr val="FFFFFF"/>
                </a:highlight>
                <a:uFill>
                  <a:noFill/>
                </a:uFill>
                <a:latin typeface="Arial"/>
                <a:ea typeface="Arial"/>
                <a:cs typeface="Arial"/>
                <a:sym typeface="Arial"/>
                <a:hlinkClick r:id="rId5"/>
              </a:rPr>
              <a:t>contract firm workers</a:t>
            </a:r>
            <a:r>
              <a:rPr b="0" lang="en" sz="2400">
                <a:solidFill>
                  <a:srgbClr val="000000"/>
                </a:solidFill>
                <a:highlight>
                  <a:srgbClr val="FFFFFF"/>
                </a:highlight>
                <a:latin typeface="Arial"/>
                <a:ea typeface="Arial"/>
                <a:cs typeface="Arial"/>
                <a:sym typeface="Arial"/>
              </a:rPr>
              <a:t>, </a:t>
            </a:r>
            <a:r>
              <a:rPr b="0" lang="en" sz="2400">
                <a:solidFill>
                  <a:srgbClr val="000000"/>
                </a:solidFill>
                <a:highlight>
                  <a:srgbClr val="FFFFFF"/>
                </a:highlight>
                <a:uFill>
                  <a:noFill/>
                </a:uFill>
                <a:latin typeface="Arial"/>
                <a:ea typeface="Arial"/>
                <a:cs typeface="Arial"/>
                <a:sym typeface="Arial"/>
                <a:hlinkClick r:id="rId6"/>
              </a:rPr>
              <a:t>on-call workers</a:t>
            </a:r>
            <a:r>
              <a:rPr b="0" lang="en" sz="2400">
                <a:solidFill>
                  <a:srgbClr val="000000"/>
                </a:solidFill>
                <a:highlight>
                  <a:srgbClr val="FFFFFF"/>
                </a:highlight>
                <a:latin typeface="Arial"/>
                <a:ea typeface="Arial"/>
                <a:cs typeface="Arial"/>
                <a:sym typeface="Arial"/>
              </a:rPr>
              <a:t> and </a:t>
            </a:r>
            <a:r>
              <a:rPr b="0" lang="en" sz="2400">
                <a:solidFill>
                  <a:srgbClr val="000000"/>
                </a:solidFill>
                <a:highlight>
                  <a:srgbClr val="FFFFFF"/>
                </a:highlight>
                <a:uFill>
                  <a:noFill/>
                </a:uFill>
                <a:latin typeface="Arial"/>
                <a:ea typeface="Arial"/>
                <a:cs typeface="Arial"/>
                <a:sym typeface="Arial"/>
                <a:hlinkClick r:id="rId7"/>
              </a:rPr>
              <a:t>temporary workers</a:t>
            </a:r>
            <a:r>
              <a:rPr b="0" lang="en" sz="2400">
                <a:solidFill>
                  <a:srgbClr val="000000"/>
                </a:solidFill>
                <a:highlight>
                  <a:srgbClr val="FFFFFF"/>
                </a:highlight>
                <a:latin typeface="Arial"/>
                <a:ea typeface="Arial"/>
                <a:cs typeface="Arial"/>
                <a:sym typeface="Arial"/>
              </a:rPr>
              <a:t>. Gig workers enter into formal agreements with on-demand companies to provide services to the company's clients.</a:t>
            </a:r>
            <a:endParaRPr b="0" sz="2400">
              <a:solidFill>
                <a:srgbClr val="000000"/>
              </a:solidFill>
              <a:highlight>
                <a:srgbClr val="FFFFFF"/>
              </a:highlight>
              <a:latin typeface="Arial"/>
              <a:ea typeface="Arial"/>
              <a:cs typeface="Arial"/>
              <a:sym typeface="Arial"/>
            </a:endParaRPr>
          </a:p>
        </p:txBody>
      </p:sp>
      <p:sp>
        <p:nvSpPr>
          <p:cNvPr id="236" name="Google Shape;236;p45"/>
          <p:cNvSpPr txBox="1"/>
          <p:nvPr/>
        </p:nvSpPr>
        <p:spPr>
          <a:xfrm>
            <a:off x="275425" y="174425"/>
            <a:ext cx="5288100" cy="61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Lato"/>
                <a:ea typeface="Lato"/>
                <a:cs typeface="Lato"/>
                <a:sym typeface="Lato"/>
              </a:rPr>
              <a:t>3. Gig</a:t>
            </a:r>
            <a:endParaRPr b="1" sz="3000">
              <a:solidFill>
                <a:schemeClr val="dk1"/>
              </a:solidFill>
              <a:latin typeface="Lato"/>
              <a:ea typeface="Lato"/>
              <a:cs typeface="Lato"/>
              <a:sym typeface="La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0" name="Shape 240"/>
        <p:cNvGrpSpPr/>
        <p:nvPr/>
      </p:nvGrpSpPr>
      <p:grpSpPr>
        <a:xfrm>
          <a:off x="0" y="0"/>
          <a:ext cx="0" cy="0"/>
          <a:chOff x="0" y="0"/>
          <a:chExt cx="0" cy="0"/>
        </a:xfrm>
      </p:grpSpPr>
      <p:pic>
        <p:nvPicPr>
          <p:cNvPr id="241" name="Google Shape;241;p46"/>
          <p:cNvPicPr preferRelativeResize="0"/>
          <p:nvPr/>
        </p:nvPicPr>
        <p:blipFill>
          <a:blip r:embed="rId3">
            <a:alphaModFix/>
          </a:blip>
          <a:stretch>
            <a:fillRect/>
          </a:stretch>
        </p:blipFill>
        <p:spPr>
          <a:xfrm>
            <a:off x="39950" y="464550"/>
            <a:ext cx="5394224" cy="1738825"/>
          </a:xfrm>
          <a:prstGeom prst="rect">
            <a:avLst/>
          </a:prstGeom>
          <a:noFill/>
          <a:ln>
            <a:noFill/>
          </a:ln>
        </p:spPr>
      </p:pic>
      <p:pic>
        <p:nvPicPr>
          <p:cNvPr id="242" name="Google Shape;242;p46"/>
          <p:cNvPicPr preferRelativeResize="0"/>
          <p:nvPr/>
        </p:nvPicPr>
        <p:blipFill>
          <a:blip r:embed="rId4">
            <a:alphaModFix/>
          </a:blip>
          <a:stretch>
            <a:fillRect/>
          </a:stretch>
        </p:blipFill>
        <p:spPr>
          <a:xfrm>
            <a:off x="-36262" y="2750900"/>
            <a:ext cx="5466750" cy="1931275"/>
          </a:xfrm>
          <a:prstGeom prst="rect">
            <a:avLst/>
          </a:prstGeom>
          <a:noFill/>
          <a:ln>
            <a:noFill/>
          </a:ln>
        </p:spPr>
      </p:pic>
      <p:pic>
        <p:nvPicPr>
          <p:cNvPr id="243" name="Google Shape;243;p46"/>
          <p:cNvPicPr preferRelativeResize="0"/>
          <p:nvPr/>
        </p:nvPicPr>
        <p:blipFill>
          <a:blip r:embed="rId5">
            <a:alphaModFix/>
          </a:blip>
          <a:stretch>
            <a:fillRect/>
          </a:stretch>
        </p:blipFill>
        <p:spPr>
          <a:xfrm>
            <a:off x="5506317" y="0"/>
            <a:ext cx="3637686" cy="5143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7" name="Shape 247"/>
        <p:cNvGrpSpPr/>
        <p:nvPr/>
      </p:nvGrpSpPr>
      <p:grpSpPr>
        <a:xfrm>
          <a:off x="0" y="0"/>
          <a:ext cx="0" cy="0"/>
          <a:chOff x="0" y="0"/>
          <a:chExt cx="0" cy="0"/>
        </a:xfrm>
      </p:grpSpPr>
      <p:sp>
        <p:nvSpPr>
          <p:cNvPr id="248" name="Google Shape;248;p47"/>
          <p:cNvSpPr txBox="1"/>
          <p:nvPr>
            <p:ph type="ctrTitle"/>
          </p:nvPr>
        </p:nvSpPr>
        <p:spPr>
          <a:xfrm>
            <a:off x="460950" y="2409875"/>
            <a:ext cx="8222100" cy="933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600"/>
              <a:t>Many Americans are making extra money renting out a spare room,...even driving their own car. This on demand or so called </a:t>
            </a:r>
            <a:r>
              <a:rPr lang="en" sz="2600">
                <a:solidFill>
                  <a:srgbClr val="FF0000"/>
                </a:solidFill>
              </a:rPr>
              <a:t>‘gig’ economy</a:t>
            </a:r>
            <a:r>
              <a:rPr lang="en" sz="2600"/>
              <a:t> is creating exciting opportunities and unleashing </a:t>
            </a:r>
            <a:r>
              <a:rPr lang="en" sz="2600">
                <a:solidFill>
                  <a:srgbClr val="0000FF"/>
                </a:solidFill>
              </a:rPr>
              <a:t>innovation</a:t>
            </a:r>
            <a:r>
              <a:rPr lang="en" sz="2600"/>
              <a:t>, but it’s also raising hard questions about </a:t>
            </a:r>
            <a:r>
              <a:rPr lang="en" sz="2600">
                <a:solidFill>
                  <a:srgbClr val="38761D"/>
                </a:solidFill>
              </a:rPr>
              <a:t>workplace protections </a:t>
            </a:r>
            <a:r>
              <a:rPr lang="en" sz="2600"/>
              <a:t>and what a good job will look like in the future,”</a:t>
            </a:r>
            <a:endParaRPr sz="2600"/>
          </a:p>
        </p:txBody>
      </p:sp>
      <p:sp>
        <p:nvSpPr>
          <p:cNvPr id="249" name="Google Shape;249;p47"/>
          <p:cNvSpPr txBox="1"/>
          <p:nvPr>
            <p:ph idx="1" type="subTitle"/>
          </p:nvPr>
        </p:nvSpPr>
        <p:spPr>
          <a:xfrm>
            <a:off x="460950" y="4158880"/>
            <a:ext cx="8222100" cy="574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rgbClr val="6AA84F"/>
                </a:solidFill>
              </a:rPr>
              <a:t>-</a:t>
            </a:r>
            <a:r>
              <a:rPr lang="en">
                <a:solidFill>
                  <a:srgbClr val="FF00FF"/>
                </a:solidFill>
              </a:rPr>
              <a:t>--</a:t>
            </a:r>
            <a:r>
              <a:rPr lang="en" sz="2400">
                <a:solidFill>
                  <a:srgbClr val="FF00FF"/>
                </a:solidFill>
              </a:rPr>
              <a:t> Hillary Clinton, CNBC, 13 July 2015</a:t>
            </a:r>
            <a:endParaRPr sz="2700">
              <a:solidFill>
                <a:srgbClr val="0000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3" name="Shape 253"/>
        <p:cNvGrpSpPr/>
        <p:nvPr/>
      </p:nvGrpSpPr>
      <p:grpSpPr>
        <a:xfrm>
          <a:off x="0" y="0"/>
          <a:ext cx="0" cy="0"/>
          <a:chOff x="0" y="0"/>
          <a:chExt cx="0" cy="0"/>
        </a:xfrm>
      </p:grpSpPr>
      <p:sp>
        <p:nvSpPr>
          <p:cNvPr id="254" name="Google Shape;254;p48"/>
          <p:cNvSpPr txBox="1"/>
          <p:nvPr>
            <p:ph type="title"/>
          </p:nvPr>
        </p:nvSpPr>
        <p:spPr>
          <a:xfrm>
            <a:off x="1866150" y="1176500"/>
            <a:ext cx="5887500" cy="173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Based on our discussion this morning, give policy recommendations.</a:t>
            </a:r>
            <a:endParaRPr/>
          </a:p>
        </p:txBody>
      </p:sp>
      <p:sp>
        <p:nvSpPr>
          <p:cNvPr id="255" name="Google Shape;255;p48"/>
          <p:cNvSpPr txBox="1"/>
          <p:nvPr>
            <p:ph idx="1" type="subTitle"/>
          </p:nvPr>
        </p:nvSpPr>
        <p:spPr>
          <a:xfrm>
            <a:off x="1866150" y="3098475"/>
            <a:ext cx="5887500" cy="609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48"/>
          <p:cNvSpPr txBox="1"/>
          <p:nvPr/>
        </p:nvSpPr>
        <p:spPr>
          <a:xfrm>
            <a:off x="321325" y="192800"/>
            <a:ext cx="5288100" cy="61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Lato"/>
                <a:ea typeface="Lato"/>
                <a:cs typeface="Lato"/>
                <a:sym typeface="Lato"/>
              </a:rPr>
              <a:t>4. Policy</a:t>
            </a:r>
            <a:endParaRPr b="1" sz="3000">
              <a:solidFill>
                <a:schemeClr val="dk1"/>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wiss">
  <a:themeElements>
    <a:clrScheme name="Swiss">
      <a:dk1>
        <a:srgbClr val="F46524"/>
      </a:dk1>
      <a:lt1>
        <a:srgbClr val="FFFFFF"/>
      </a:lt1>
      <a:dk2>
        <a:srgbClr val="000000"/>
      </a:dk2>
      <a:lt2>
        <a:srgbClr val="757575"/>
      </a:lt2>
      <a:accent1>
        <a:srgbClr val="01579B"/>
      </a:accent1>
      <a:accent2>
        <a:srgbClr val="27C7BD"/>
      </a:accent2>
      <a:accent3>
        <a:srgbClr val="0099E8"/>
      </a:accent3>
      <a:accent4>
        <a:srgbClr val="51B9A3"/>
      </a:accent4>
      <a:accent5>
        <a:srgbClr val="FB8C00"/>
      </a:accent5>
      <a:accent6>
        <a:srgbClr val="FFAE88"/>
      </a:accent6>
      <a:hlink>
        <a:srgbClr val="0277BD"/>
      </a:hlink>
      <a:folHlink>
        <a:srgbClr val="0277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