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8" r:id="rId3"/>
    <p:sldId id="259" r:id="rId4"/>
    <p:sldId id="260" r:id="rId5"/>
  </p:sldIdLst>
  <p:sldSz cx="9144000" cy="6858000" type="screen4x3"/>
  <p:notesSz cx="6797675" cy="987425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51A2A-C4C7-4436-91F7-B9127AF72507}" type="datetimeFigureOut">
              <a:rPr lang="th-TH" smtClean="0"/>
              <a:t>11/01/55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A60DB-2E9C-4C34-8B19-D88F15687DF0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EFB08-3344-47A4-9A25-5FA175AFD3E4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00AC2-F776-45C1-AB5C-3A124E41F66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29BCA-A50C-4F65-838D-895A68685A72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F0F06-E9D9-4801-88FD-27CB811AE50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3D4CA-18D1-4873-A332-699955DE89FC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AEC7C-1816-4E45-87C9-93EE13DC6CE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14ACA-B95E-4639-A7DF-F1A10A1E77C5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3FC62-54E0-4C63-A53F-49A64DB4B54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E3B87-D380-4482-B0B0-B9759E12A532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FE68D-D9A0-4F05-AEE9-438AF9AD09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D983-C71A-4CEC-ACE4-6EC489F265D9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D48DD-5037-410F-B3F2-B6BE28AC7E0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E930D-1CCA-4EC5-8FF4-9A1BB0AC9912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09267-3BB3-4484-97D9-249A2A4B182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2B14C-3D67-40F5-AAA8-033A6898E3D7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402EF-11AE-46AF-9C1F-6CC244A9276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80796-9088-49D7-826C-C9CF2D4B3606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0A19-AEE7-4E37-9127-37E02E3379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6B664-EE49-4DBA-93D3-96ED101B2BFE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91DED-B954-496C-B4C1-483095A5EB4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0AD7F-51A2-45CB-8ACD-F2C314E55E6D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90999-02CC-455E-A973-45613FAD432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94953D-B169-49A4-A7A4-585048593D27}" type="datetimeFigureOut">
              <a:rPr lang="th-TH"/>
              <a:pPr>
                <a:defRPr/>
              </a:pPr>
              <a:t>11/01/55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8E92A0-46F9-499A-AB53-DFB7AC3CFEC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cs typeface="Angsana New" pitchFamily="18" charset="-34"/>
              </a:rPr>
              <a:t>EE 439</a:t>
            </a:r>
            <a:endParaRPr lang="th-TH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Scorecard balance sheet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January 2012</a:t>
            </a:r>
            <a:endParaRPr lang="th-TH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A. Paper score: 60 points</a:t>
            </a:r>
            <a:br>
              <a:rPr lang="en-US" dirty="0" smtClean="0"/>
            </a:br>
            <a:r>
              <a:rPr lang="en-US" sz="4000" dirty="0" smtClean="0">
                <a:solidFill>
                  <a:srgbClr val="FF0000"/>
                </a:solidFill>
              </a:rPr>
              <a:t>High = 6, Medium = 4, Low =1 </a:t>
            </a:r>
            <a:endParaRPr lang="th-TH" dirty="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Originality                              1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Efforts                                     4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Analytical ability                   4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Graph/tables                         1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Up-to-date data                   1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 Revision as requested        7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Attached </a:t>
            </a:r>
            <a:r>
              <a:rPr lang="en-US" dirty="0" err="1" smtClean="0"/>
              <a:t>exel</a:t>
            </a:r>
            <a:r>
              <a:rPr lang="en-US" dirty="0" smtClean="0"/>
              <a:t> files                7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Journal references                1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 □ Quality of writing                4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Format                                    4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Total paper score:                34/60</a:t>
            </a:r>
            <a:endParaRPr lang="th-TH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ngsana New" pitchFamily="18" charset="-34"/>
              </a:rPr>
              <a:t>B. Seminar score:   40 points</a:t>
            </a:r>
            <a:endParaRPr lang="th-TH" dirty="0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>
                <a:cs typeface="Cordia New" pitchFamily="34" charset="-34"/>
              </a:rPr>
              <a:t>□ Review literature</a:t>
            </a:r>
            <a:r>
              <a:rPr lang="en-US" dirty="0" smtClean="0">
                <a:cs typeface="Cordia New" pitchFamily="34" charset="-34"/>
              </a:rPr>
              <a:t> </a:t>
            </a:r>
          </a:p>
          <a:p>
            <a:pPr>
              <a:buNone/>
            </a:pPr>
            <a:r>
              <a:rPr lang="en-US" i="1" dirty="0" smtClean="0">
                <a:cs typeface="Cordia New" pitchFamily="34" charset="-34"/>
              </a:rPr>
              <a:t>□ News Analysis</a:t>
            </a:r>
            <a:r>
              <a:rPr lang="en-US" dirty="0" smtClean="0">
                <a:cs typeface="Cordia New" pitchFamily="34" charset="-34"/>
              </a:rPr>
              <a:t> </a:t>
            </a:r>
          </a:p>
          <a:p>
            <a:pPr>
              <a:buNone/>
            </a:pPr>
            <a:r>
              <a:rPr lang="en-US" i="1" dirty="0" smtClean="0">
                <a:cs typeface="Cordia New" pitchFamily="34" charset="-34"/>
              </a:rPr>
              <a:t>□ Discussant</a:t>
            </a:r>
            <a:r>
              <a:rPr lang="en-US" dirty="0" smtClean="0">
                <a:cs typeface="Cordia New" pitchFamily="34" charset="-34"/>
              </a:rPr>
              <a:t> </a:t>
            </a:r>
            <a:endParaRPr lang="th-TH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ngsana New" pitchFamily="18" charset="-34"/>
              </a:rPr>
              <a:t>Seminar score</a:t>
            </a:r>
            <a:br>
              <a:rPr lang="en-US" dirty="0" smtClean="0">
                <a:cs typeface="Angsana New" pitchFamily="18" charset="-34"/>
              </a:rPr>
            </a:br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High = 5, Medium = 2, Low=1</a:t>
            </a:r>
            <a:endParaRPr lang="th-TH" dirty="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Attendance                                 2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Punctuality                                  1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Q&amp;A                                              5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Class contribution                      5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 Frequency of presentation       2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 Accepted challenges                  2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 attention                                      2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□  improvement                               2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i="1" dirty="0" smtClean="0"/>
              <a:t>Total seminar                             18/40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i="1" dirty="0" smtClean="0"/>
              <a:t>Total paper                                 34 /60 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i="1" dirty="0" smtClean="0"/>
              <a:t>Total class score                         52/100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/>
              <a:t>Grade:                                          C    </a:t>
            </a:r>
            <a:endParaRPr lang="th-TH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119</Words>
  <Application>Microsoft Office PowerPoint</Application>
  <PresentationFormat>On-screen Show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EE 439</vt:lpstr>
      <vt:lpstr>A. Paper score: 60 points High = 6, Medium = 4, Low =1 </vt:lpstr>
      <vt:lpstr>B. Seminar score:   40 points</vt:lpstr>
      <vt:lpstr>Seminar score High = 5, Medium = 2, Low=1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 459</dc:title>
  <dc:creator>iLLuSioN</dc:creator>
  <cp:lastModifiedBy>test</cp:lastModifiedBy>
  <cp:revision>7</cp:revision>
  <dcterms:created xsi:type="dcterms:W3CDTF">2009-03-05T00:24:36Z</dcterms:created>
  <dcterms:modified xsi:type="dcterms:W3CDTF">2012-01-11T00:53:51Z</dcterms:modified>
</cp:coreProperties>
</file>