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C15B6-36C5-43BA-B660-F99F6405E1FE}" type="datetimeFigureOut">
              <a:rPr lang="th-TH" smtClean="0"/>
              <a:t>10/02/59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8DC72-CC53-4688-8264-B3E8A74C6735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Extra Exercise 1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Anne is a frequent flyer whose fares are reduced (through coupon giveaways) by 25% after she flies 25,000 miles a year, and then by 50% after she flies 50,000 miles. Can you graph the budget line that Anne faces in making her flight plans for the year?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Extra Exercise 2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utility that Meredith receives by consuming food </a:t>
            </a:r>
            <a:r>
              <a:rPr lang="en-US" i="1" dirty="0" smtClean="0"/>
              <a:t>F</a:t>
            </a:r>
            <a:r>
              <a:rPr lang="en-US" dirty="0" smtClean="0"/>
              <a:t> and clothing </a:t>
            </a:r>
            <a:r>
              <a:rPr lang="en-US" i="1" dirty="0" smtClean="0"/>
              <a:t>C</a:t>
            </a:r>
            <a:r>
              <a:rPr lang="en-US" dirty="0" smtClean="0"/>
              <a:t> is given by </a:t>
            </a:r>
            <a:r>
              <a:rPr lang="en-US" i="1" dirty="0" smtClean="0"/>
              <a:t>u</a:t>
            </a:r>
            <a:r>
              <a:rPr lang="en-US" dirty="0" smtClean="0"/>
              <a:t>(</a:t>
            </a:r>
            <a:r>
              <a:rPr lang="en-US" i="1" dirty="0" smtClean="0"/>
              <a:t>F,C</a:t>
            </a:r>
            <a:r>
              <a:rPr lang="en-US" dirty="0" smtClean="0"/>
              <a:t>) = </a:t>
            </a:r>
            <a:r>
              <a:rPr lang="en-US" i="1" dirty="0" smtClean="0"/>
              <a:t>FC</a:t>
            </a:r>
            <a:r>
              <a:rPr lang="en-US" dirty="0" smtClean="0"/>
              <a:t>. Suppose that her income in 1990 is $1,200 and the prices of food and clothing are $1 per unit of each. However, by 1995 the price of food has increased to $2 and the price of clothing to $3. Let 100 represent the cost-of-living index for 1990. Calculate the ideal and the </a:t>
            </a:r>
            <a:r>
              <a:rPr lang="en-US" dirty="0" err="1" smtClean="0"/>
              <a:t>Laspeyres</a:t>
            </a:r>
            <a:r>
              <a:rPr lang="en-US" dirty="0" smtClean="0"/>
              <a:t> cost-of-living index for Meredith for 1995. 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148</Words>
  <Application>Microsoft Office PowerPoint</Application>
  <PresentationFormat>On-screen Show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Extra Exercise 1</vt:lpstr>
      <vt:lpstr>Extra Exercise 2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Corporate Edition</dc:creator>
  <cp:lastModifiedBy>Corporate Edition</cp:lastModifiedBy>
  <cp:revision>3</cp:revision>
  <dcterms:created xsi:type="dcterms:W3CDTF">2016-02-10T02:40:17Z</dcterms:created>
  <dcterms:modified xsi:type="dcterms:W3CDTF">2016-02-10T02:57:54Z</dcterms:modified>
</cp:coreProperties>
</file>