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9" r:id="rId3"/>
    <p:sldId id="278" r:id="rId4"/>
    <p:sldId id="280" r:id="rId5"/>
    <p:sldId id="270" r:id="rId6"/>
    <p:sldId id="283" r:id="rId7"/>
    <p:sldId id="279" r:id="rId8"/>
    <p:sldId id="271" r:id="rId9"/>
    <p:sldId id="273" r:id="rId10"/>
    <p:sldId id="275" r:id="rId11"/>
    <p:sldId id="276" r:id="rId12"/>
    <p:sldId id="277" r:id="rId13"/>
    <p:sldId id="272" r:id="rId14"/>
    <p:sldId id="281" r:id="rId15"/>
    <p:sldId id="282" r:id="rId16"/>
    <p:sldId id="28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4BE7-D130-4138-9444-1829BB94626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79938-D547-4320-AF99-50106E8FD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9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0D5F-9A2F-430D-A44E-15FDC891B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0A384-B988-4CC3-9D71-B59325A4D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8551E-AB62-46FA-814E-234B7A2C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2D226-90F4-4249-AC40-6D24C6F9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5ACB-014C-477A-B6CD-EE46D222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EDCC-9FD3-4512-BCF1-81556B54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9E5D6-D9A0-44B3-8733-2FDD7220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B9CC7-F14E-4B5E-9B2D-A7849EA6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BFF12-D225-48AB-9249-CB7A7870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FB9-308A-4F1D-BB7D-7BD2E1AB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9247-5CFE-4DD0-A0AC-8AF83FE5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0EA3-CA8E-4C0C-842F-E2532C704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11C0-92E5-4D16-8A23-9CDC3AE8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BABFA-D13E-47C8-814F-CDD8680E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0D91-28E9-46CA-B039-955F0D4A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64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7E5B-6EED-443A-8282-DA044486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204A-302B-4ADA-B9A0-854266D73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16348-AC9A-4F74-B84E-A5E353D87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8740E-73CF-4BB4-9E0C-61B9A420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55256-0364-4C22-8966-70B704155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EF431-FD72-4B0E-A620-CA244928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4FB2A-D83D-4019-BB06-5936A6CB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DF1D5-C38E-4C9C-A37C-EE02EFB8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41895-EA42-4945-80A3-62D54754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B6A60-5C59-4B5A-B836-8F5BCB502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37743-911F-46A0-B373-087ECCB80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FED6E-AB8B-417F-94A9-80E5F83A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14BFE-F772-49E1-A19E-DEFE5F8A8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50747-6138-41D3-A67E-CDE22EEA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5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832F6-69B6-477B-9C5D-698F0464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AD52A-7D41-4E17-BBE5-DBDE4C09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51EF7-15E2-4F6D-AA1C-3774EADD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80AE-CCD0-456C-8F66-8B6B394D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7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702BD-4C62-4887-9648-D39EF0C3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31963-EB2B-42E3-9553-59CB8D26E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C9AE5-12FC-4F49-804B-A1E14F28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333AD-CC85-4ECE-A6CE-FB3C6EE5F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D2F3-4E50-4237-B14B-6CBC58C1C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00F87-8E12-4C4E-8B88-630D608B3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7AEB8-E2EB-49DC-9BA4-649E06E8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3B07-A02F-4EF7-83D0-36E0DF19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23008-4D21-4B32-AC71-2F47CC121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80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8837C-CF2A-4291-8CE5-375C0BA78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AD4A8F-3FE3-4871-842E-6A3840A15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D72AF-F0A6-4DE5-A0D4-D3EA3136F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CD145-E968-49A1-9200-1E191E6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2C4B3-2ABD-4C8C-BE10-3CE31FCE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13C66-0544-46F6-8D6B-74B6777F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8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AC06C-CACD-40D2-9704-5D9F631B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BABBF-EADB-47C7-8806-D2B4C03DC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3E130-C937-4679-AA77-A8B24788A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09130-7A8C-458C-A3E3-1BD9A6E1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A04C7-9A38-4BCB-BCBF-9D5C22C9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3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F7C60E-BE45-4E05-B0C9-E149D659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57292-4D7C-44C2-93F4-92FC70666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69D6B-49B7-4D27-B85B-408584A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3C8B-7331-49ED-ABB3-07990AEB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8D90-B33C-488E-91B5-D0BBB468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64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4D8623-3F23-4001-AF77-2AFD748D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D1D56-029E-491F-93A2-5A382F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4D510-DB3B-4BE9-8485-FA92C3C28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D920-B900-439F-80B4-BC157B7A5655}" type="datetimeFigureOut">
              <a:rPr lang="en-US" smtClean="0"/>
              <a:t>5/14/2018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93350-28F9-4933-800D-5EE1DB640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7AB-3871-4272-987C-7C54788B7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23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lur, transport&#10;&#10;Description generated with high confidence">
            <a:extLst>
              <a:ext uri="{FF2B5EF4-FFF2-40B4-BE49-F238E27FC236}">
                <a16:creationId xmlns:a16="http://schemas.microsoft.com/office/drawing/2014/main" id="{6F7F3A88-842A-4C5F-83C3-248B6A3B6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6" b="26322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EE460 Thai Economy</a:t>
            </a:r>
            <a:br>
              <a:rPr lang="en-US" dirty="0">
                <a:latin typeface="+mn-lt"/>
              </a:rPr>
            </a:br>
            <a:r>
              <a:rPr lang="en-US" sz="3900">
                <a:latin typeface="+mn-lt"/>
              </a:rPr>
              <a:t>Understanding tourism sector</a:t>
            </a:r>
            <a:endParaRPr lang="en-US" sz="39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3692891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Kiatanantha Lounkaew</a:t>
            </a:r>
          </a:p>
          <a:p>
            <a:pPr algn="l"/>
            <a:r>
              <a:rPr lang="en-US" sz="2000" u="sng" dirty="0">
                <a:hlinkClick r:id="rId3"/>
              </a:rPr>
              <a:t>Email: klounkaew@econ.tu.ac.th</a:t>
            </a:r>
            <a:endParaRPr lang="en-US" sz="2000" u="sng" dirty="0"/>
          </a:p>
          <a:p>
            <a:pPr algn="l"/>
            <a:r>
              <a:rPr lang="en-US" sz="2000" dirty="0"/>
              <a:t>Line: </a:t>
            </a:r>
            <a:r>
              <a:rPr lang="en-US" sz="2000" dirty="0" err="1"/>
              <a:t>k_lounkaew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4737F0-DF15-4DE8-8661-94155F383E06}"/>
              </a:ext>
            </a:extLst>
          </p:cNvPr>
          <p:cNvSpPr/>
          <p:nvPr/>
        </p:nvSpPr>
        <p:spPr>
          <a:xfrm>
            <a:off x="141388" y="6580991"/>
            <a:ext cx="4208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https://www.worldtravelguide.net/guides/asia/thailand/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78FA922A-8BA6-4145-A627-EFF1299795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1" r="1" b="407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47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B66EC6A-A8C5-4F4F-A557-39FA0BF43C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150" y="643467"/>
            <a:ext cx="77917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7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55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54A52065-3CFB-4211-AC1F-6A163845E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917" y="643467"/>
            <a:ext cx="83461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15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952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361E4636-89F8-46CF-8367-D5CE2020A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236" y="643467"/>
            <a:ext cx="657352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72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449D3681-AA14-4626-9A99-C103B8A49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8424" y="643467"/>
            <a:ext cx="723515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49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0DE481C8-2ADA-40D2-A934-8B7D9F709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8208"/>
            <a:ext cx="10905066" cy="556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820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5C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close up of a map&#10;&#10;Description generated with high confidence">
            <a:extLst>
              <a:ext uri="{FF2B5EF4-FFF2-40B4-BE49-F238E27FC236}">
                <a16:creationId xmlns:a16="http://schemas.microsoft.com/office/drawing/2014/main" id="{D5C48087-86DA-4D57-B71A-7F2A549DE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8425" y="643467"/>
            <a:ext cx="723515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82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2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C2C72584-E947-4041-B625-EDB3FF40B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397931"/>
            <a:ext cx="10905066" cy="406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05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5C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F0C2436B-426F-4C77-BDEC-B8DF091F9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4" y="643467"/>
            <a:ext cx="776455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708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64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close up of a map&#10;&#10;Description generated with high confidence">
            <a:extLst>
              <a:ext uri="{FF2B5EF4-FFF2-40B4-BE49-F238E27FC236}">
                <a16:creationId xmlns:a16="http://schemas.microsoft.com/office/drawing/2014/main" id="{98D8649B-74A5-4D37-92F1-B2F886D1C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149" y="643467"/>
            <a:ext cx="779170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74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7CE0CA9-A13E-4BB2-8A06-C59DD482D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695" y="643467"/>
            <a:ext cx="488861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990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9AB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A404269F-74F7-4F8D-BEE6-BED0BB1C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716" y="643467"/>
            <a:ext cx="5571066" cy="55710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1ADB83-77C3-449D-B55C-1E362C641727}"/>
              </a:ext>
            </a:extLst>
          </p:cNvPr>
          <p:cNvSpPr txBox="1"/>
          <p:nvPr/>
        </p:nvSpPr>
        <p:spPr>
          <a:xfrm>
            <a:off x="6615113" y="742950"/>
            <a:ext cx="48291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000" dirty="0"/>
              <a:t>พฤติกรรมเหล่านี้มีนัยต่อเศรษฐกิจไทยอย่างไร?</a:t>
            </a:r>
            <a:endParaRPr lang="en-US" sz="5000" dirty="0"/>
          </a:p>
        </p:txBody>
      </p:sp>
    </p:spTree>
    <p:extLst>
      <p:ext uri="{BB962C8B-B14F-4D97-AF65-F5344CB8AC3E}">
        <p14:creationId xmlns:p14="http://schemas.microsoft.com/office/powerpoint/2010/main" val="9719719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6F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CF00E0C3-59F4-423B-BDD1-40861FAF1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229" y="643467"/>
            <a:ext cx="837754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55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B5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74B7CD7C-9681-47B4-8329-A84010139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14" y="643467"/>
            <a:ext cx="103167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72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5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56A63-921F-4A6E-B950-7FFFA9B92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174" y="758926"/>
            <a:ext cx="6915565" cy="528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23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47</Words>
  <Application>Microsoft Office PowerPoint</Application>
  <PresentationFormat>Widescreen</PresentationFormat>
  <Paragraphs>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Cordia New</vt:lpstr>
      <vt:lpstr>Office Theme</vt:lpstr>
      <vt:lpstr>EE460 Thai Economy Understanding tourism sector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สัดส่วนของภาคเศรษฐกิจเมื่อเทียบกับเศรษฐกิจของประเทศปี พ.ศ. 2535 ถึง 2558</dc:title>
  <dc:creator>Kiatanantha Lounkaew</dc:creator>
  <cp:lastModifiedBy>Kiatanan Lounkaew</cp:lastModifiedBy>
  <cp:revision>43</cp:revision>
  <dcterms:created xsi:type="dcterms:W3CDTF">2017-08-23T06:15:29Z</dcterms:created>
  <dcterms:modified xsi:type="dcterms:W3CDTF">2018-05-14T02:24:50Z</dcterms:modified>
</cp:coreProperties>
</file>