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28" r:id="rId4"/>
  </p:sldMasterIdLst>
  <p:notesMasterIdLst>
    <p:notesMasterId r:id="rId42"/>
  </p:notesMasterIdLst>
  <p:handoutMasterIdLst>
    <p:handoutMasterId r:id="rId43"/>
  </p:handoutMasterIdLst>
  <p:sldIdLst>
    <p:sldId id="256" r:id="rId5"/>
    <p:sldId id="257" r:id="rId6"/>
    <p:sldId id="258" r:id="rId7"/>
    <p:sldId id="261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82" r:id="rId20"/>
    <p:sldId id="274" r:id="rId21"/>
    <p:sldId id="369" r:id="rId22"/>
    <p:sldId id="362" r:id="rId23"/>
    <p:sldId id="377" r:id="rId24"/>
    <p:sldId id="378" r:id="rId25"/>
    <p:sldId id="379" r:id="rId26"/>
    <p:sldId id="380" r:id="rId27"/>
    <p:sldId id="381" r:id="rId28"/>
    <p:sldId id="384" r:id="rId29"/>
    <p:sldId id="376" r:id="rId30"/>
    <p:sldId id="259" r:id="rId31"/>
    <p:sldId id="373" r:id="rId32"/>
    <p:sldId id="372" r:id="rId33"/>
    <p:sldId id="375" r:id="rId34"/>
    <p:sldId id="368" r:id="rId35"/>
    <p:sldId id="366" r:id="rId36"/>
    <p:sldId id="374" r:id="rId37"/>
    <p:sldId id="363" r:id="rId38"/>
    <p:sldId id="352" r:id="rId39"/>
    <p:sldId id="383" r:id="rId40"/>
    <p:sldId id="260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D:\&#3609;&#3623;%20&#3626;&#3640;&#3586;&#3611;&#3636;&#3605;&#3636;\08.%20&#3585;&#3621;&#3640;&#3656;&#3617;&#3588;&#3623;&#3634;&#3617;&#3619;&#3656;&#3623;&#3617;&#3617;&#3639;&#3629;\&#3591;&#3610;&#3650;&#3588;&#3619;&#3591;&#3585;&#3634;&#3619;%202562\CLMVT%202019\&#3585;&#3634;&#3619;&#3592;&#3633;&#3604;&#3591;&#3634;&#3609;%20CLMVT%20Forum\&#3586;&#3657;&#3629;&#3617;&#3641;&#3621;%20Country%20Profile\&#3586;&#3657;&#3629;&#3617;&#3641;&#3621;&#3629;&#3639;&#3656;&#3609;&#3654;\FDI%20Thailand%20-%20Sector%20EC_XT_059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D:\&#3609;&#3623;%20&#3626;&#3640;&#3586;&#3611;&#3636;&#3605;&#3636;\08.%20&#3585;&#3621;&#3640;&#3656;&#3617;&#3588;&#3623;&#3634;&#3617;&#3619;&#3656;&#3623;&#3617;&#3617;&#3639;&#3629;\&#3591;&#3610;&#3650;&#3588;&#3619;&#3591;&#3585;&#3634;&#3619;%202562\CLMVT%202019\&#3585;&#3634;&#3619;&#3592;&#3633;&#3604;&#3591;&#3634;&#3609;%20CLMVT%20Forum\&#3586;&#3657;&#3629;&#3617;&#3641;&#3621;%20Country%20Profile\&#3586;&#3657;&#3629;&#3617;&#3641;&#3621;&#3629;&#3639;&#3656;&#3609;&#3654;\FDI%20Thailand%20-%20Sector%20EC_XT_059.xls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358675142908477"/>
          <c:y val="7.4926339308316586E-5"/>
          <c:w val="0.71450359642222894"/>
          <c:h val="0.49563008438775841"/>
        </c:manualLayout>
      </c:layout>
      <c:doughnutChart>
        <c:varyColors val="1"/>
        <c:ser>
          <c:idx val="0"/>
          <c:order val="0"/>
          <c:spPr>
            <a:ln w="5715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dLbls>
            <c:numFmt formatCode="#,##0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Sheet1!$B$7:$B$11</c:f>
              <c:strCache>
                <c:ptCount val="5"/>
                <c:pt idx="0">
                  <c:v>Manufacturing</c:v>
                </c:pt>
                <c:pt idx="1">
                  <c:v>Wholesale and retail trade; repair of motor vehicles and motorcycles</c:v>
                </c:pt>
                <c:pt idx="2">
                  <c:v>Financial and insurance activities</c:v>
                </c:pt>
                <c:pt idx="3">
                  <c:v>Real estate activities</c:v>
                </c:pt>
                <c:pt idx="4">
                  <c:v>Others</c:v>
                </c:pt>
              </c:strCache>
            </c:strRef>
          </c:cat>
          <c:val>
            <c:numRef>
              <c:f>Sheet1!$D$7:$D$11</c:f>
              <c:numCache>
                <c:formatCode>#,##0.00_);\(#,##0.00\)</c:formatCode>
                <c:ptCount val="5"/>
                <c:pt idx="0">
                  <c:v>1155.78</c:v>
                </c:pt>
                <c:pt idx="1">
                  <c:v>-1107.56</c:v>
                </c:pt>
                <c:pt idx="2">
                  <c:v>1058.18</c:v>
                </c:pt>
                <c:pt idx="3">
                  <c:v>1427.67</c:v>
                </c:pt>
                <c:pt idx="4">
                  <c:v>276.11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DB-4281-88E8-D9BA0DABF8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b"/>
      <c:layout>
        <c:manualLayout>
          <c:xMode val="edge"/>
          <c:yMode val="edge"/>
          <c:x val="1.9177332563159327E-2"/>
          <c:y val="0.56396263636210353"/>
          <c:w val="0.97522126109435048"/>
          <c:h val="0.4360373636378964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6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358675142908477"/>
          <c:y val="7.4926339308316586E-5"/>
          <c:w val="0.71450359642222894"/>
          <c:h val="0.49563008438775841"/>
        </c:manualLayout>
      </c:layout>
      <c:doughnutChart>
        <c:varyColors val="1"/>
        <c:ser>
          <c:idx val="0"/>
          <c:order val="0"/>
          <c:spPr>
            <a:ln w="5715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dLbls>
            <c:numFmt formatCode="#,##0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Sheet1!$B$7:$B$11</c:f>
              <c:strCache>
                <c:ptCount val="5"/>
                <c:pt idx="0">
                  <c:v>Manufacturing</c:v>
                </c:pt>
                <c:pt idx="1">
                  <c:v>Wholesale and retail trade; repair of motor vehicles and motorcycles</c:v>
                </c:pt>
                <c:pt idx="2">
                  <c:v>Financial and insurance activities</c:v>
                </c:pt>
                <c:pt idx="3">
                  <c:v>Real estate activities</c:v>
                </c:pt>
                <c:pt idx="4">
                  <c:v>Others</c:v>
                </c:pt>
              </c:strCache>
            </c:strRef>
          </c:cat>
          <c:val>
            <c:numRef>
              <c:f>Sheet1!$C$7:$C$11</c:f>
              <c:numCache>
                <c:formatCode>#,##0.00_);\(#,##0.00\)</c:formatCode>
                <c:ptCount val="5"/>
                <c:pt idx="0">
                  <c:v>1605.14</c:v>
                </c:pt>
                <c:pt idx="1">
                  <c:v>1000.07</c:v>
                </c:pt>
                <c:pt idx="2">
                  <c:v>3396.23</c:v>
                </c:pt>
                <c:pt idx="3">
                  <c:v>1799.94</c:v>
                </c:pt>
                <c:pt idx="4">
                  <c:v>244.13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1C-41F4-8D58-60F1DE262D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b"/>
      <c:layout>
        <c:manualLayout>
          <c:xMode val="edge"/>
          <c:yMode val="edge"/>
          <c:x val="5.0973879190852299E-2"/>
          <c:y val="0.55283848198786556"/>
          <c:w val="0.94902622783662838"/>
          <c:h val="0.44692826858181189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6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2">
    <c:autoUpdate val="0"/>
  </c:externalData>
  <c:userShapes r:id="rId3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B432F4-5FDB-4518-9272-2F3934AC6AA2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633A646-2062-4841-AF18-847B074C671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noProof="0" dirty="0">
              <a:solidFill>
                <a:schemeClr val="bg1"/>
              </a:solidFill>
              <a:effectLst>
                <a:glow rad="152400">
                  <a:schemeClr val="bg1">
                    <a:alpha val="19000"/>
                  </a:schemeClr>
                </a:glow>
              </a:effectLst>
            </a:rPr>
            <a:t>Overview of </a:t>
          </a:r>
          <a:r>
            <a:rPr lang="en-US" noProof="0" dirty="0" err="1">
              <a:solidFill>
                <a:schemeClr val="bg1"/>
              </a:solidFill>
              <a:effectLst>
                <a:glow rad="152400">
                  <a:schemeClr val="bg1">
                    <a:alpha val="19000"/>
                  </a:schemeClr>
                </a:glow>
              </a:effectLst>
            </a:rPr>
            <a:t>CLMVTChallenges</a:t>
          </a:r>
          <a:endParaRPr lang="en-US" noProof="0" dirty="0">
            <a:solidFill>
              <a:schemeClr val="bg1"/>
            </a:solidFill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DB4A5689-BD48-4D3D-8017-D1E3C49B0DDB}" type="parTrans" cxnId="{56ADA02B-9055-4F39-B74D-2D556F11DDB6}">
      <dgm:prSet/>
      <dgm:spPr/>
      <dgm:t>
        <a:bodyPr/>
        <a:lstStyle/>
        <a:p>
          <a:endParaRPr lang="en-US" noProof="0">
            <a:solidFill>
              <a:schemeClr val="bg1"/>
            </a:solidFill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1397C75F-5FD8-4120-9A24-A246D042942B}" type="sibTrans" cxnId="{56ADA02B-9055-4F39-B74D-2D556F11DDB6}">
      <dgm:prSet/>
      <dgm:spPr/>
      <dgm:t>
        <a:bodyPr/>
        <a:lstStyle/>
        <a:p>
          <a:endParaRPr lang="en-US" noProof="0">
            <a:solidFill>
              <a:schemeClr val="bg1"/>
            </a:solidFill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14BC708E-A0A1-4102-88E4-E75128B4E51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noProof="0" dirty="0">
              <a:solidFill>
                <a:schemeClr val="bg1"/>
              </a:solidFill>
              <a:effectLst>
                <a:glow rad="152400">
                  <a:schemeClr val="bg1">
                    <a:alpha val="19000"/>
                  </a:schemeClr>
                </a:glow>
              </a:effectLst>
            </a:rPr>
            <a:t>Key issues for cooperation</a:t>
          </a:r>
        </a:p>
      </dgm:t>
    </dgm:pt>
    <dgm:pt modelId="{CF221EFF-354A-47A9-A498-1F0BBF01ECB8}" type="parTrans" cxnId="{EB9839C5-F324-41C4-8950-5284E09FB71E}">
      <dgm:prSet/>
      <dgm:spPr/>
      <dgm:t>
        <a:bodyPr/>
        <a:lstStyle/>
        <a:p>
          <a:endParaRPr lang="en-US" noProof="0">
            <a:solidFill>
              <a:schemeClr val="bg1"/>
            </a:solidFill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7519C821-85FB-4CA3-BEB5-E4BFBC529B83}" type="sibTrans" cxnId="{EB9839C5-F324-41C4-8950-5284E09FB71E}">
      <dgm:prSet/>
      <dgm:spPr/>
      <dgm:t>
        <a:bodyPr/>
        <a:lstStyle/>
        <a:p>
          <a:endParaRPr lang="en-US" noProof="0">
            <a:solidFill>
              <a:schemeClr val="bg1"/>
            </a:solidFill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C6D21269-399B-4BA2-8621-C7B9DA1E1B8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noProof="0" dirty="0">
              <a:solidFill>
                <a:schemeClr val="bg1"/>
              </a:solidFill>
              <a:effectLst>
                <a:glow rad="152400">
                  <a:schemeClr val="bg1">
                    <a:alpha val="19000"/>
                  </a:schemeClr>
                </a:glow>
              </a:effectLst>
            </a:rPr>
            <a:t>Thai Strategy</a:t>
          </a:r>
        </a:p>
      </dgm:t>
    </dgm:pt>
    <dgm:pt modelId="{AA3929B3-1058-4240-AD5D-9518D4976567}" type="parTrans" cxnId="{E4AD895B-72A4-4A6B-A7F4-C77A53EC51BC}">
      <dgm:prSet/>
      <dgm:spPr/>
      <dgm:t>
        <a:bodyPr/>
        <a:lstStyle/>
        <a:p>
          <a:endParaRPr lang="en-US" noProof="0">
            <a:solidFill>
              <a:schemeClr val="bg1"/>
            </a:solidFill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C79B0F2C-DDB4-44EB-89F7-717146B88B10}" type="sibTrans" cxnId="{E4AD895B-72A4-4A6B-A7F4-C77A53EC51BC}">
      <dgm:prSet/>
      <dgm:spPr/>
      <dgm:t>
        <a:bodyPr/>
        <a:lstStyle/>
        <a:p>
          <a:endParaRPr lang="en-US" noProof="0">
            <a:solidFill>
              <a:schemeClr val="bg1"/>
            </a:solidFill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D40A0249-41A7-44A6-A657-361E8C18FD42}" type="pres">
      <dgm:prSet presAssocID="{E1B432F4-5FDB-4518-9272-2F3934AC6AA2}" presName="root" presStyleCnt="0">
        <dgm:presLayoutVars>
          <dgm:dir/>
          <dgm:resizeHandles val="exact"/>
        </dgm:presLayoutVars>
      </dgm:prSet>
      <dgm:spPr/>
    </dgm:pt>
    <dgm:pt modelId="{7D1F47A2-8F6C-4C7F-B3B3-2100C986DE32}" type="pres">
      <dgm:prSet presAssocID="{B633A646-2062-4841-AF18-847B074C6716}" presName="compNode" presStyleCnt="0"/>
      <dgm:spPr/>
    </dgm:pt>
    <dgm:pt modelId="{EC4D957C-BFAC-446D-9573-48333BEC34E6}" type="pres">
      <dgm:prSet presAssocID="{B633A646-2062-4841-AF18-847B074C6716}" presName="bgRect" presStyleLbl="bgShp" presStyleIdx="0" presStyleCnt="3"/>
      <dgm:spPr>
        <a:prstGeom prst="rect">
          <a:avLst/>
        </a:prstGeom>
        <a:solidFill>
          <a:schemeClr val="tx1">
            <a:alpha val="70000"/>
          </a:schemeClr>
        </a:solidFill>
      </dgm:spPr>
    </dgm:pt>
    <dgm:pt modelId="{BE6B2CCF-B717-4C6F-9115-44EF0ECE6018}" type="pres">
      <dgm:prSet presAssocID="{B633A646-2062-4841-AF18-847B074C6716}" presName="iconRect" presStyleLbl="node1" presStyleIdx="0" presStyleCnt="3" custScaleX="75132" custScaleY="7513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95420642-092B-41B9-94FA-E0EC36F9AF7E}" type="pres">
      <dgm:prSet presAssocID="{B633A646-2062-4841-AF18-847B074C6716}" presName="spaceRect" presStyleCnt="0"/>
      <dgm:spPr/>
    </dgm:pt>
    <dgm:pt modelId="{C95AF6F0-F4DA-48FE-85EB-61ADFB42AA13}" type="pres">
      <dgm:prSet presAssocID="{B633A646-2062-4841-AF18-847B074C6716}" presName="parTx" presStyleLbl="revTx" presStyleIdx="0" presStyleCnt="3">
        <dgm:presLayoutVars>
          <dgm:chMax val="0"/>
          <dgm:chPref val="0"/>
        </dgm:presLayoutVars>
      </dgm:prSet>
      <dgm:spPr/>
    </dgm:pt>
    <dgm:pt modelId="{51DD96AA-8DD7-4B07-A561-5C9B41ACFA3C}" type="pres">
      <dgm:prSet presAssocID="{1397C75F-5FD8-4120-9A24-A246D042942B}" presName="sibTrans" presStyleCnt="0"/>
      <dgm:spPr/>
    </dgm:pt>
    <dgm:pt modelId="{38E06421-A6BB-4D10-8565-2812C2C5C6B3}" type="pres">
      <dgm:prSet presAssocID="{14BC708E-A0A1-4102-88E4-E75128B4E51E}" presName="compNode" presStyleCnt="0"/>
      <dgm:spPr/>
    </dgm:pt>
    <dgm:pt modelId="{79919C57-A32A-40F6-B106-B4E0CE644E4C}" type="pres">
      <dgm:prSet presAssocID="{14BC708E-A0A1-4102-88E4-E75128B4E51E}" presName="bgRect" presStyleLbl="bgShp" presStyleIdx="1" presStyleCnt="3"/>
      <dgm:spPr>
        <a:xfrm>
          <a:off x="0" y="1760029"/>
          <a:ext cx="5607050" cy="1407541"/>
        </a:xfrm>
        <a:prstGeom prst="rect">
          <a:avLst/>
        </a:prstGeom>
        <a:solidFill>
          <a:srgbClr val="000000">
            <a:alpha val="70000"/>
          </a:srgbClr>
        </a:solidFill>
        <a:ln>
          <a:noFill/>
        </a:ln>
        <a:effectLst/>
      </dgm:spPr>
    </dgm:pt>
    <dgm:pt modelId="{99FDF55F-B3E9-423D-AD21-A6446C5D7455}" type="pres">
      <dgm:prSet presAssocID="{14BC708E-A0A1-4102-88E4-E75128B4E51E}" presName="iconRect" presStyleLbl="node1" presStyleIdx="1" presStyleCnt="3" custScaleX="75132" custScaleY="7513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E98BD5F1-E6F1-491F-A8EE-6A9AD649521E}" type="pres">
      <dgm:prSet presAssocID="{14BC708E-A0A1-4102-88E4-E75128B4E51E}" presName="spaceRect" presStyleCnt="0"/>
      <dgm:spPr/>
    </dgm:pt>
    <dgm:pt modelId="{80F6AD63-74FB-40E4-9D40-4178AFD87F60}" type="pres">
      <dgm:prSet presAssocID="{14BC708E-A0A1-4102-88E4-E75128B4E51E}" presName="parTx" presStyleLbl="revTx" presStyleIdx="1" presStyleCnt="3">
        <dgm:presLayoutVars>
          <dgm:chMax val="0"/>
          <dgm:chPref val="0"/>
        </dgm:presLayoutVars>
      </dgm:prSet>
      <dgm:spPr/>
    </dgm:pt>
    <dgm:pt modelId="{1375F890-B8F8-4966-ABCD-B672FD4512B7}" type="pres">
      <dgm:prSet presAssocID="{7519C821-85FB-4CA3-BEB5-E4BFBC529B83}" presName="sibTrans" presStyleCnt="0"/>
      <dgm:spPr/>
    </dgm:pt>
    <dgm:pt modelId="{9887B295-B446-4B8E-AEA4-76754DE9DD89}" type="pres">
      <dgm:prSet presAssocID="{C6D21269-399B-4BA2-8621-C7B9DA1E1B8F}" presName="compNode" presStyleCnt="0"/>
      <dgm:spPr/>
    </dgm:pt>
    <dgm:pt modelId="{436A8B1C-2D30-44BB-9150-7099503C8960}" type="pres">
      <dgm:prSet presAssocID="{C6D21269-399B-4BA2-8621-C7B9DA1E1B8F}" presName="bgRect" presStyleLbl="bgShp" presStyleIdx="2" presStyleCnt="3"/>
      <dgm:spPr>
        <a:xfrm>
          <a:off x="0" y="3519456"/>
          <a:ext cx="5607050" cy="1407541"/>
        </a:xfrm>
        <a:prstGeom prst="rect">
          <a:avLst/>
        </a:prstGeom>
        <a:solidFill>
          <a:srgbClr val="000000">
            <a:alpha val="70000"/>
          </a:srgbClr>
        </a:solidFill>
        <a:ln>
          <a:noFill/>
        </a:ln>
        <a:effectLst/>
      </dgm:spPr>
    </dgm:pt>
    <dgm:pt modelId="{1A8B8B62-3037-4506-89D7-28710774070B}" type="pres">
      <dgm:prSet presAssocID="{C6D21269-399B-4BA2-8621-C7B9DA1E1B8F}" presName="iconRect" presStyleLbl="node1" presStyleIdx="2" presStyleCnt="3" custScaleX="68302" custScaleY="68302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FFC6342-A780-4396-8FAC-8E7FAE77A6E2}" type="pres">
      <dgm:prSet presAssocID="{C6D21269-399B-4BA2-8621-C7B9DA1E1B8F}" presName="spaceRect" presStyleCnt="0"/>
      <dgm:spPr/>
    </dgm:pt>
    <dgm:pt modelId="{D5847293-6F0A-4807-B203-585610F4F535}" type="pres">
      <dgm:prSet presAssocID="{C6D21269-399B-4BA2-8621-C7B9DA1E1B8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44ABB28-0B7D-40F0-8726-3385D62BD567}" type="presOf" srcId="{B633A646-2062-4841-AF18-847B074C6716}" destId="{C95AF6F0-F4DA-48FE-85EB-61ADFB42AA13}" srcOrd="0" destOrd="0" presId="urn:microsoft.com/office/officeart/2018/2/layout/IconVerticalSolidList"/>
    <dgm:cxn modelId="{56ADA02B-9055-4F39-B74D-2D556F11DDB6}" srcId="{E1B432F4-5FDB-4518-9272-2F3934AC6AA2}" destId="{B633A646-2062-4841-AF18-847B074C6716}" srcOrd="0" destOrd="0" parTransId="{DB4A5689-BD48-4D3D-8017-D1E3C49B0DDB}" sibTransId="{1397C75F-5FD8-4120-9A24-A246D042942B}"/>
    <dgm:cxn modelId="{282E4C31-D2E4-4F2E-B7E4-7F072B61355B}" type="presOf" srcId="{E1B432F4-5FDB-4518-9272-2F3934AC6AA2}" destId="{D40A0249-41A7-44A6-A657-361E8C18FD42}" srcOrd="0" destOrd="0" presId="urn:microsoft.com/office/officeart/2018/2/layout/IconVerticalSolidList"/>
    <dgm:cxn modelId="{E4AD895B-72A4-4A6B-A7F4-C77A53EC51BC}" srcId="{E1B432F4-5FDB-4518-9272-2F3934AC6AA2}" destId="{C6D21269-399B-4BA2-8621-C7B9DA1E1B8F}" srcOrd="2" destOrd="0" parTransId="{AA3929B3-1058-4240-AD5D-9518D4976567}" sibTransId="{C79B0F2C-DDB4-44EB-89F7-717146B88B10}"/>
    <dgm:cxn modelId="{EB9839C5-F324-41C4-8950-5284E09FB71E}" srcId="{E1B432F4-5FDB-4518-9272-2F3934AC6AA2}" destId="{14BC708E-A0A1-4102-88E4-E75128B4E51E}" srcOrd="1" destOrd="0" parTransId="{CF221EFF-354A-47A9-A498-1F0BBF01ECB8}" sibTransId="{7519C821-85FB-4CA3-BEB5-E4BFBC529B83}"/>
    <dgm:cxn modelId="{4A4BD2E1-F579-4CB0-A349-6E4A603D3C1F}" type="presOf" srcId="{14BC708E-A0A1-4102-88E4-E75128B4E51E}" destId="{80F6AD63-74FB-40E4-9D40-4178AFD87F60}" srcOrd="0" destOrd="0" presId="urn:microsoft.com/office/officeart/2018/2/layout/IconVerticalSolidList"/>
    <dgm:cxn modelId="{0F0438E4-D0CA-47DC-8484-BFD8CF753812}" type="presOf" srcId="{C6D21269-399B-4BA2-8621-C7B9DA1E1B8F}" destId="{D5847293-6F0A-4807-B203-585610F4F535}" srcOrd="0" destOrd="0" presId="urn:microsoft.com/office/officeart/2018/2/layout/IconVerticalSolidList"/>
    <dgm:cxn modelId="{07CEADA1-F123-4E4C-9E9E-EDC53C6A9D42}" type="presParOf" srcId="{D40A0249-41A7-44A6-A657-361E8C18FD42}" destId="{7D1F47A2-8F6C-4C7F-B3B3-2100C986DE32}" srcOrd="0" destOrd="0" presId="urn:microsoft.com/office/officeart/2018/2/layout/IconVerticalSolidList"/>
    <dgm:cxn modelId="{F2FB5DCA-E48C-4F18-9E21-40A8BA4E97C5}" type="presParOf" srcId="{7D1F47A2-8F6C-4C7F-B3B3-2100C986DE32}" destId="{EC4D957C-BFAC-446D-9573-48333BEC34E6}" srcOrd="0" destOrd="0" presId="urn:microsoft.com/office/officeart/2018/2/layout/IconVerticalSolidList"/>
    <dgm:cxn modelId="{A830D3AF-7E56-4163-A545-B5B0E5253A32}" type="presParOf" srcId="{7D1F47A2-8F6C-4C7F-B3B3-2100C986DE32}" destId="{BE6B2CCF-B717-4C6F-9115-44EF0ECE6018}" srcOrd="1" destOrd="0" presId="urn:microsoft.com/office/officeart/2018/2/layout/IconVerticalSolidList"/>
    <dgm:cxn modelId="{C133A968-EF32-4D7B-99AB-467DBC63AA65}" type="presParOf" srcId="{7D1F47A2-8F6C-4C7F-B3B3-2100C986DE32}" destId="{95420642-092B-41B9-94FA-E0EC36F9AF7E}" srcOrd="2" destOrd="0" presId="urn:microsoft.com/office/officeart/2018/2/layout/IconVerticalSolidList"/>
    <dgm:cxn modelId="{D41F3259-A36F-405E-9981-26F5153F9ECE}" type="presParOf" srcId="{7D1F47A2-8F6C-4C7F-B3B3-2100C986DE32}" destId="{C95AF6F0-F4DA-48FE-85EB-61ADFB42AA13}" srcOrd="3" destOrd="0" presId="urn:microsoft.com/office/officeart/2018/2/layout/IconVerticalSolidList"/>
    <dgm:cxn modelId="{23EAD705-80C2-4A13-8B46-0FDB076A4FC2}" type="presParOf" srcId="{D40A0249-41A7-44A6-A657-361E8C18FD42}" destId="{51DD96AA-8DD7-4B07-A561-5C9B41ACFA3C}" srcOrd="1" destOrd="0" presId="urn:microsoft.com/office/officeart/2018/2/layout/IconVerticalSolidList"/>
    <dgm:cxn modelId="{37270FB1-E3CB-4E7A-934D-8AD3CE1A6A9C}" type="presParOf" srcId="{D40A0249-41A7-44A6-A657-361E8C18FD42}" destId="{38E06421-A6BB-4D10-8565-2812C2C5C6B3}" srcOrd="2" destOrd="0" presId="urn:microsoft.com/office/officeart/2018/2/layout/IconVerticalSolidList"/>
    <dgm:cxn modelId="{A2720370-712D-409A-A691-A76A6B58E669}" type="presParOf" srcId="{38E06421-A6BB-4D10-8565-2812C2C5C6B3}" destId="{79919C57-A32A-40F6-B106-B4E0CE644E4C}" srcOrd="0" destOrd="0" presId="urn:microsoft.com/office/officeart/2018/2/layout/IconVerticalSolidList"/>
    <dgm:cxn modelId="{7F0D094D-67F9-4096-8C3F-6FB86443B146}" type="presParOf" srcId="{38E06421-A6BB-4D10-8565-2812C2C5C6B3}" destId="{99FDF55F-B3E9-423D-AD21-A6446C5D7455}" srcOrd="1" destOrd="0" presId="urn:microsoft.com/office/officeart/2018/2/layout/IconVerticalSolidList"/>
    <dgm:cxn modelId="{A46EF107-6809-4A78-A437-DA4FD0910124}" type="presParOf" srcId="{38E06421-A6BB-4D10-8565-2812C2C5C6B3}" destId="{E98BD5F1-E6F1-491F-A8EE-6A9AD649521E}" srcOrd="2" destOrd="0" presId="urn:microsoft.com/office/officeart/2018/2/layout/IconVerticalSolidList"/>
    <dgm:cxn modelId="{A2F04EF7-8EDA-4B91-A3BA-95A8C47F2083}" type="presParOf" srcId="{38E06421-A6BB-4D10-8565-2812C2C5C6B3}" destId="{80F6AD63-74FB-40E4-9D40-4178AFD87F60}" srcOrd="3" destOrd="0" presId="urn:microsoft.com/office/officeart/2018/2/layout/IconVerticalSolidList"/>
    <dgm:cxn modelId="{600447EF-7DA9-4818-8D45-C741C5E6B34A}" type="presParOf" srcId="{D40A0249-41A7-44A6-A657-361E8C18FD42}" destId="{1375F890-B8F8-4966-ABCD-B672FD4512B7}" srcOrd="3" destOrd="0" presId="urn:microsoft.com/office/officeart/2018/2/layout/IconVerticalSolidList"/>
    <dgm:cxn modelId="{678E6197-2DF8-487D-80B8-DC5109CCDD3F}" type="presParOf" srcId="{D40A0249-41A7-44A6-A657-361E8C18FD42}" destId="{9887B295-B446-4B8E-AEA4-76754DE9DD89}" srcOrd="4" destOrd="0" presId="urn:microsoft.com/office/officeart/2018/2/layout/IconVerticalSolidList"/>
    <dgm:cxn modelId="{27C0A3EB-AFC3-4068-98D6-97C2AE9FB8D1}" type="presParOf" srcId="{9887B295-B446-4B8E-AEA4-76754DE9DD89}" destId="{436A8B1C-2D30-44BB-9150-7099503C8960}" srcOrd="0" destOrd="0" presId="urn:microsoft.com/office/officeart/2018/2/layout/IconVerticalSolidList"/>
    <dgm:cxn modelId="{3914B107-20DC-4ED8-B86C-19F61BC45DBB}" type="presParOf" srcId="{9887B295-B446-4B8E-AEA4-76754DE9DD89}" destId="{1A8B8B62-3037-4506-89D7-28710774070B}" srcOrd="1" destOrd="0" presId="urn:microsoft.com/office/officeart/2018/2/layout/IconVerticalSolidList"/>
    <dgm:cxn modelId="{8C250632-60D4-4813-9B7E-F468D972396C}" type="presParOf" srcId="{9887B295-B446-4B8E-AEA4-76754DE9DD89}" destId="{2FFC6342-A780-4396-8FAC-8E7FAE77A6E2}" srcOrd="2" destOrd="0" presId="urn:microsoft.com/office/officeart/2018/2/layout/IconVerticalSolidList"/>
    <dgm:cxn modelId="{84E4FB42-7EF6-4E5B-9E43-2F003B8E5D13}" type="presParOf" srcId="{9887B295-B446-4B8E-AEA4-76754DE9DD89}" destId="{D5847293-6F0A-4807-B203-585610F4F53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A14CDD-393C-4F50-9074-EA93206DEDBD}" type="doc">
      <dgm:prSet loTypeId="urn:microsoft.com/office/officeart/2005/8/layout/default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78A82A3-9A12-46E7-9EE7-BDF3F84D1B62}">
      <dgm:prSet phldrT="[Text]"/>
      <dgm:spPr/>
      <dgm:t>
        <a:bodyPr/>
        <a:lstStyle/>
        <a:p>
          <a:r>
            <a:rPr lang="en-US" dirty="0"/>
            <a:t>Model       (JV &amp; MA)</a:t>
          </a:r>
        </a:p>
      </dgm:t>
    </dgm:pt>
    <dgm:pt modelId="{CE963322-6950-47B0-BFD4-2E81CFCE2A8D}" type="parTrans" cxnId="{4367EC36-F06B-4D71-BC9F-B3E42072E02A}">
      <dgm:prSet/>
      <dgm:spPr/>
      <dgm:t>
        <a:bodyPr/>
        <a:lstStyle/>
        <a:p>
          <a:endParaRPr lang="en-US"/>
        </a:p>
      </dgm:t>
    </dgm:pt>
    <dgm:pt modelId="{E20C49C3-8E06-4B99-8120-412180C89ABE}" type="sibTrans" cxnId="{4367EC36-F06B-4D71-BC9F-B3E42072E02A}">
      <dgm:prSet/>
      <dgm:spPr/>
      <dgm:t>
        <a:bodyPr/>
        <a:lstStyle/>
        <a:p>
          <a:endParaRPr lang="en-US"/>
        </a:p>
      </dgm:t>
    </dgm:pt>
    <dgm:pt modelId="{536320E6-9128-43DE-8831-038C888AA5C2}">
      <dgm:prSet phldrT="[Text]"/>
      <dgm:spPr/>
      <dgm:t>
        <a:bodyPr/>
        <a:lstStyle/>
        <a:p>
          <a:r>
            <a:rPr lang="en-US" dirty="0"/>
            <a:t>No employment</a:t>
          </a:r>
        </a:p>
      </dgm:t>
    </dgm:pt>
    <dgm:pt modelId="{F7712C8F-71F8-488C-8053-29367089E195}" type="parTrans" cxnId="{6DE60917-4A0E-46FB-86DE-F0B023C11C7A}">
      <dgm:prSet/>
      <dgm:spPr/>
      <dgm:t>
        <a:bodyPr/>
        <a:lstStyle/>
        <a:p>
          <a:endParaRPr lang="en-US"/>
        </a:p>
      </dgm:t>
    </dgm:pt>
    <dgm:pt modelId="{D17BCD44-623B-479D-AB53-A9DF87A57925}" type="sibTrans" cxnId="{6DE60917-4A0E-46FB-86DE-F0B023C11C7A}">
      <dgm:prSet/>
      <dgm:spPr/>
      <dgm:t>
        <a:bodyPr/>
        <a:lstStyle/>
        <a:p>
          <a:endParaRPr lang="en-US"/>
        </a:p>
      </dgm:t>
    </dgm:pt>
    <dgm:pt modelId="{F11E2FC9-C2FE-4078-87B1-66BB9D31392C}">
      <dgm:prSet phldrT="[Text]"/>
      <dgm:spPr/>
      <dgm:t>
        <a:bodyPr/>
        <a:lstStyle/>
        <a:p>
          <a:r>
            <a:rPr lang="en-US" dirty="0"/>
            <a:t>Whole supply chain</a:t>
          </a:r>
        </a:p>
      </dgm:t>
    </dgm:pt>
    <dgm:pt modelId="{0E2C0B71-D929-48B4-9762-628E5CBE0E8F}" type="parTrans" cxnId="{C9569537-22DD-4BE9-9B5C-1544349D32C3}">
      <dgm:prSet/>
      <dgm:spPr/>
      <dgm:t>
        <a:bodyPr/>
        <a:lstStyle/>
        <a:p>
          <a:endParaRPr lang="en-US"/>
        </a:p>
      </dgm:t>
    </dgm:pt>
    <dgm:pt modelId="{07AFAA9D-542F-4D13-B7E6-FD42DC6DE2F9}" type="sibTrans" cxnId="{C9569537-22DD-4BE9-9B5C-1544349D32C3}">
      <dgm:prSet/>
      <dgm:spPr/>
      <dgm:t>
        <a:bodyPr/>
        <a:lstStyle/>
        <a:p>
          <a:endParaRPr lang="en-US"/>
        </a:p>
      </dgm:t>
    </dgm:pt>
    <dgm:pt modelId="{DCEF122A-31B8-43D3-A90E-59E0272D68CB}">
      <dgm:prSet phldrT="[Text]"/>
      <dgm:spPr/>
      <dgm:t>
        <a:bodyPr/>
        <a:lstStyle/>
        <a:p>
          <a:r>
            <a:rPr lang="en-US" dirty="0"/>
            <a:t>Government policy and support</a:t>
          </a:r>
        </a:p>
      </dgm:t>
    </dgm:pt>
    <dgm:pt modelId="{0B6CD6F0-866B-443D-B270-5197AAC7FBC2}" type="parTrans" cxnId="{C5FD3039-9BBF-4FF8-9C6B-ED79B17C8708}">
      <dgm:prSet/>
      <dgm:spPr/>
      <dgm:t>
        <a:bodyPr/>
        <a:lstStyle/>
        <a:p>
          <a:endParaRPr lang="en-US"/>
        </a:p>
      </dgm:t>
    </dgm:pt>
    <dgm:pt modelId="{1B513E57-348F-4290-B4D8-A9CBEA7B4ECE}" type="sibTrans" cxnId="{C5FD3039-9BBF-4FF8-9C6B-ED79B17C8708}">
      <dgm:prSet/>
      <dgm:spPr/>
      <dgm:t>
        <a:bodyPr/>
        <a:lstStyle/>
        <a:p>
          <a:endParaRPr lang="en-US"/>
        </a:p>
      </dgm:t>
    </dgm:pt>
    <dgm:pt modelId="{D9DC9770-0D0E-4C88-9CE9-E66FC9B3210F}">
      <dgm:prSet phldrT="[Text]"/>
      <dgm:spPr/>
      <dgm:t>
        <a:bodyPr/>
        <a:lstStyle/>
        <a:p>
          <a:r>
            <a:rPr lang="en-US" dirty="0"/>
            <a:t>Demand for high tech HR</a:t>
          </a:r>
        </a:p>
      </dgm:t>
    </dgm:pt>
    <dgm:pt modelId="{F7B11E23-89EC-4B18-BA14-390177E61585}" type="parTrans" cxnId="{F548550E-B6D2-4FD4-8EE8-E9860A622D57}">
      <dgm:prSet/>
      <dgm:spPr/>
      <dgm:t>
        <a:bodyPr/>
        <a:lstStyle/>
        <a:p>
          <a:endParaRPr lang="en-US"/>
        </a:p>
      </dgm:t>
    </dgm:pt>
    <dgm:pt modelId="{C7276470-0AA5-4F67-93F7-720CD7904912}" type="sibTrans" cxnId="{F548550E-B6D2-4FD4-8EE8-E9860A622D57}">
      <dgm:prSet/>
      <dgm:spPr/>
      <dgm:t>
        <a:bodyPr/>
        <a:lstStyle/>
        <a:p>
          <a:endParaRPr lang="en-US"/>
        </a:p>
      </dgm:t>
    </dgm:pt>
    <dgm:pt modelId="{509304A2-CFC6-4622-9BEF-7240A5085114}" type="pres">
      <dgm:prSet presAssocID="{50A14CDD-393C-4F50-9074-EA93206DEDBD}" presName="diagram" presStyleCnt="0">
        <dgm:presLayoutVars>
          <dgm:dir/>
          <dgm:resizeHandles val="exact"/>
        </dgm:presLayoutVars>
      </dgm:prSet>
      <dgm:spPr/>
    </dgm:pt>
    <dgm:pt modelId="{F358FD2D-2B4B-49C3-BCB9-7EF7D2B69FC3}" type="pres">
      <dgm:prSet presAssocID="{B78A82A3-9A12-46E7-9EE7-BDF3F84D1B62}" presName="node" presStyleLbl="node1" presStyleIdx="0" presStyleCnt="5">
        <dgm:presLayoutVars>
          <dgm:bulletEnabled val="1"/>
        </dgm:presLayoutVars>
      </dgm:prSet>
      <dgm:spPr/>
    </dgm:pt>
    <dgm:pt modelId="{233BA184-1E8E-496D-BD44-E6D326E791AB}" type="pres">
      <dgm:prSet presAssocID="{E20C49C3-8E06-4B99-8120-412180C89ABE}" presName="sibTrans" presStyleCnt="0"/>
      <dgm:spPr/>
    </dgm:pt>
    <dgm:pt modelId="{B320B229-E585-4CEF-9F33-30A46DC51F37}" type="pres">
      <dgm:prSet presAssocID="{536320E6-9128-43DE-8831-038C888AA5C2}" presName="node" presStyleLbl="node1" presStyleIdx="1" presStyleCnt="5">
        <dgm:presLayoutVars>
          <dgm:bulletEnabled val="1"/>
        </dgm:presLayoutVars>
      </dgm:prSet>
      <dgm:spPr/>
    </dgm:pt>
    <dgm:pt modelId="{29A78F1D-53FF-44AB-941C-F7A9188D2349}" type="pres">
      <dgm:prSet presAssocID="{D17BCD44-623B-479D-AB53-A9DF87A57925}" presName="sibTrans" presStyleCnt="0"/>
      <dgm:spPr/>
    </dgm:pt>
    <dgm:pt modelId="{94227CE7-67F9-4C77-8AD8-5188597D1E9E}" type="pres">
      <dgm:prSet presAssocID="{F11E2FC9-C2FE-4078-87B1-66BB9D31392C}" presName="node" presStyleLbl="node1" presStyleIdx="2" presStyleCnt="5">
        <dgm:presLayoutVars>
          <dgm:bulletEnabled val="1"/>
        </dgm:presLayoutVars>
      </dgm:prSet>
      <dgm:spPr/>
    </dgm:pt>
    <dgm:pt modelId="{738DF779-AADB-4C6C-AE76-46858E2FA9E0}" type="pres">
      <dgm:prSet presAssocID="{07AFAA9D-542F-4D13-B7E6-FD42DC6DE2F9}" presName="sibTrans" presStyleCnt="0"/>
      <dgm:spPr/>
    </dgm:pt>
    <dgm:pt modelId="{238A8CF6-2DB8-4BBC-8FA5-44B2B5EC5655}" type="pres">
      <dgm:prSet presAssocID="{DCEF122A-31B8-43D3-A90E-59E0272D68CB}" presName="node" presStyleLbl="node1" presStyleIdx="3" presStyleCnt="5">
        <dgm:presLayoutVars>
          <dgm:bulletEnabled val="1"/>
        </dgm:presLayoutVars>
      </dgm:prSet>
      <dgm:spPr/>
    </dgm:pt>
    <dgm:pt modelId="{2C226B4B-4446-45C6-8C77-E5DF4DCA28F0}" type="pres">
      <dgm:prSet presAssocID="{1B513E57-348F-4290-B4D8-A9CBEA7B4ECE}" presName="sibTrans" presStyleCnt="0"/>
      <dgm:spPr/>
    </dgm:pt>
    <dgm:pt modelId="{1C533FBC-458E-4D90-A478-1628FBDFB05A}" type="pres">
      <dgm:prSet presAssocID="{D9DC9770-0D0E-4C88-9CE9-E66FC9B3210F}" presName="node" presStyleLbl="node1" presStyleIdx="4" presStyleCnt="5">
        <dgm:presLayoutVars>
          <dgm:bulletEnabled val="1"/>
        </dgm:presLayoutVars>
      </dgm:prSet>
      <dgm:spPr/>
    </dgm:pt>
  </dgm:ptLst>
  <dgm:cxnLst>
    <dgm:cxn modelId="{F548550E-B6D2-4FD4-8EE8-E9860A622D57}" srcId="{50A14CDD-393C-4F50-9074-EA93206DEDBD}" destId="{D9DC9770-0D0E-4C88-9CE9-E66FC9B3210F}" srcOrd="4" destOrd="0" parTransId="{F7B11E23-89EC-4B18-BA14-390177E61585}" sibTransId="{C7276470-0AA5-4F67-93F7-720CD7904912}"/>
    <dgm:cxn modelId="{6DE60917-4A0E-46FB-86DE-F0B023C11C7A}" srcId="{50A14CDD-393C-4F50-9074-EA93206DEDBD}" destId="{536320E6-9128-43DE-8831-038C888AA5C2}" srcOrd="1" destOrd="0" parTransId="{F7712C8F-71F8-488C-8053-29367089E195}" sibTransId="{D17BCD44-623B-479D-AB53-A9DF87A57925}"/>
    <dgm:cxn modelId="{8A0F0E35-C153-4F12-99AA-885DC83449D8}" type="presOf" srcId="{D9DC9770-0D0E-4C88-9CE9-E66FC9B3210F}" destId="{1C533FBC-458E-4D90-A478-1628FBDFB05A}" srcOrd="0" destOrd="0" presId="urn:microsoft.com/office/officeart/2005/8/layout/default"/>
    <dgm:cxn modelId="{4367EC36-F06B-4D71-BC9F-B3E42072E02A}" srcId="{50A14CDD-393C-4F50-9074-EA93206DEDBD}" destId="{B78A82A3-9A12-46E7-9EE7-BDF3F84D1B62}" srcOrd="0" destOrd="0" parTransId="{CE963322-6950-47B0-BFD4-2E81CFCE2A8D}" sibTransId="{E20C49C3-8E06-4B99-8120-412180C89ABE}"/>
    <dgm:cxn modelId="{C9569537-22DD-4BE9-9B5C-1544349D32C3}" srcId="{50A14CDD-393C-4F50-9074-EA93206DEDBD}" destId="{F11E2FC9-C2FE-4078-87B1-66BB9D31392C}" srcOrd="2" destOrd="0" parTransId="{0E2C0B71-D929-48B4-9762-628E5CBE0E8F}" sibTransId="{07AFAA9D-542F-4D13-B7E6-FD42DC6DE2F9}"/>
    <dgm:cxn modelId="{C5FD3039-9BBF-4FF8-9C6B-ED79B17C8708}" srcId="{50A14CDD-393C-4F50-9074-EA93206DEDBD}" destId="{DCEF122A-31B8-43D3-A90E-59E0272D68CB}" srcOrd="3" destOrd="0" parTransId="{0B6CD6F0-866B-443D-B270-5197AAC7FBC2}" sibTransId="{1B513E57-348F-4290-B4D8-A9CBEA7B4ECE}"/>
    <dgm:cxn modelId="{58AC5F3C-18B0-44FF-8A12-ADD795720392}" type="presOf" srcId="{F11E2FC9-C2FE-4078-87B1-66BB9D31392C}" destId="{94227CE7-67F9-4C77-8AD8-5188597D1E9E}" srcOrd="0" destOrd="0" presId="urn:microsoft.com/office/officeart/2005/8/layout/default"/>
    <dgm:cxn modelId="{FF619562-E3C8-4BDA-918C-330EEEFA7B3F}" type="presOf" srcId="{B78A82A3-9A12-46E7-9EE7-BDF3F84D1B62}" destId="{F358FD2D-2B4B-49C3-BCB9-7EF7D2B69FC3}" srcOrd="0" destOrd="0" presId="urn:microsoft.com/office/officeart/2005/8/layout/default"/>
    <dgm:cxn modelId="{93FFE676-0958-4D44-9496-7ED0A092605E}" type="presOf" srcId="{50A14CDD-393C-4F50-9074-EA93206DEDBD}" destId="{509304A2-CFC6-4622-9BEF-7240A5085114}" srcOrd="0" destOrd="0" presId="urn:microsoft.com/office/officeart/2005/8/layout/default"/>
    <dgm:cxn modelId="{A74348B4-A205-4179-9423-635EAA246E7C}" type="presOf" srcId="{536320E6-9128-43DE-8831-038C888AA5C2}" destId="{B320B229-E585-4CEF-9F33-30A46DC51F37}" srcOrd="0" destOrd="0" presId="urn:microsoft.com/office/officeart/2005/8/layout/default"/>
    <dgm:cxn modelId="{B8527FD9-1101-4D9C-9D3A-1945D9C31B14}" type="presOf" srcId="{DCEF122A-31B8-43D3-A90E-59E0272D68CB}" destId="{238A8CF6-2DB8-4BBC-8FA5-44B2B5EC5655}" srcOrd="0" destOrd="0" presId="urn:microsoft.com/office/officeart/2005/8/layout/default"/>
    <dgm:cxn modelId="{ED87C1D4-0EF9-4322-85FA-A8079E1623C6}" type="presParOf" srcId="{509304A2-CFC6-4622-9BEF-7240A5085114}" destId="{F358FD2D-2B4B-49C3-BCB9-7EF7D2B69FC3}" srcOrd="0" destOrd="0" presId="urn:microsoft.com/office/officeart/2005/8/layout/default"/>
    <dgm:cxn modelId="{C53B6E12-F08B-4AE5-AA4A-A7B455403A34}" type="presParOf" srcId="{509304A2-CFC6-4622-9BEF-7240A5085114}" destId="{233BA184-1E8E-496D-BD44-E6D326E791AB}" srcOrd="1" destOrd="0" presId="urn:microsoft.com/office/officeart/2005/8/layout/default"/>
    <dgm:cxn modelId="{40D93FE7-28D9-49F4-B567-092EA79D29D2}" type="presParOf" srcId="{509304A2-CFC6-4622-9BEF-7240A5085114}" destId="{B320B229-E585-4CEF-9F33-30A46DC51F37}" srcOrd="2" destOrd="0" presId="urn:microsoft.com/office/officeart/2005/8/layout/default"/>
    <dgm:cxn modelId="{F11CB9CD-8F5C-4795-B9BC-532EDEA83674}" type="presParOf" srcId="{509304A2-CFC6-4622-9BEF-7240A5085114}" destId="{29A78F1D-53FF-44AB-941C-F7A9188D2349}" srcOrd="3" destOrd="0" presId="urn:microsoft.com/office/officeart/2005/8/layout/default"/>
    <dgm:cxn modelId="{02B6D2AB-070F-4E44-AAC4-BD6DBE692A75}" type="presParOf" srcId="{509304A2-CFC6-4622-9BEF-7240A5085114}" destId="{94227CE7-67F9-4C77-8AD8-5188597D1E9E}" srcOrd="4" destOrd="0" presId="urn:microsoft.com/office/officeart/2005/8/layout/default"/>
    <dgm:cxn modelId="{B9F761A4-BD97-450E-A7C9-5D5AB4702B58}" type="presParOf" srcId="{509304A2-CFC6-4622-9BEF-7240A5085114}" destId="{738DF779-AADB-4C6C-AE76-46858E2FA9E0}" srcOrd="5" destOrd="0" presId="urn:microsoft.com/office/officeart/2005/8/layout/default"/>
    <dgm:cxn modelId="{97C3CE8D-EC87-4878-BA0B-B4E31D559A60}" type="presParOf" srcId="{509304A2-CFC6-4622-9BEF-7240A5085114}" destId="{238A8CF6-2DB8-4BBC-8FA5-44B2B5EC5655}" srcOrd="6" destOrd="0" presId="urn:microsoft.com/office/officeart/2005/8/layout/default"/>
    <dgm:cxn modelId="{C58DD537-601D-456B-B7DE-A828543793A9}" type="presParOf" srcId="{509304A2-CFC6-4622-9BEF-7240A5085114}" destId="{2C226B4B-4446-45C6-8C77-E5DF4DCA28F0}" srcOrd="7" destOrd="0" presId="urn:microsoft.com/office/officeart/2005/8/layout/default"/>
    <dgm:cxn modelId="{60245AC6-E08E-4FF5-9BDE-DD427B34B695}" type="presParOf" srcId="{509304A2-CFC6-4622-9BEF-7240A5085114}" destId="{1C533FBC-458E-4D90-A478-1628FBDFB05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A7703C-906A-4993-8B2D-834DF57F8641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5130F24-C320-43E2-83D0-6085CD41DF48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GMS: Greater Mekong Sub-region</a:t>
          </a:r>
        </a:p>
      </dgm:t>
    </dgm:pt>
    <dgm:pt modelId="{06950B3B-B9D0-4246-8573-BD07B61CEF7D}" type="parTrans" cxnId="{A4A900A3-EC48-42E3-9A79-8855EBE47AC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703E7BEE-D43B-416F-822C-8CB91ACBD6AA}" type="sibTrans" cxnId="{A4A900A3-EC48-42E3-9A79-8855EBE47AC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4216F48-9ABC-4265-93E6-D45FA03D0C18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Mekong-</a:t>
          </a:r>
          <a:r>
            <a:rPr lang="en-US" b="1" dirty="0" err="1">
              <a:solidFill>
                <a:schemeClr val="tx1"/>
              </a:solidFill>
            </a:rPr>
            <a:t>Lancang</a:t>
          </a:r>
          <a:endParaRPr lang="en-US" b="1" dirty="0">
            <a:solidFill>
              <a:schemeClr val="tx1"/>
            </a:solidFill>
          </a:endParaRPr>
        </a:p>
      </dgm:t>
    </dgm:pt>
    <dgm:pt modelId="{6AC99407-E3AE-4480-B0CC-D76B85B96B60}" type="parTrans" cxnId="{9901B43D-4016-4A7D-912F-26775853719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A382528-C3F4-4C24-9635-D4CF1E63DD04}" type="sibTrans" cxnId="{9901B43D-4016-4A7D-912F-26775853719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C3447E0-97A0-4BCC-9A7C-1316A7072E80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Mekong-Japan</a:t>
          </a:r>
        </a:p>
      </dgm:t>
    </dgm:pt>
    <dgm:pt modelId="{B9D1F37C-9D90-4ED5-A0B1-EE04F2C0C9A1}" type="parTrans" cxnId="{A808A5B5-ECED-4210-B301-7755C812908E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2E46282-9308-498C-ACC7-05E3B9252302}" type="sibTrans" cxnId="{A808A5B5-ECED-4210-B301-7755C812908E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D99CA1D-A934-4B0C-B5C3-3F1BFD4C7F78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Mekong-Korea</a:t>
          </a:r>
        </a:p>
      </dgm:t>
    </dgm:pt>
    <dgm:pt modelId="{F9C51043-1D6D-4314-9F73-1C700CBA6AAA}" type="parTrans" cxnId="{B692A678-35E7-41FD-9834-A503223759D5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A8A26BB-347F-4B77-A0E7-1B317EAEAFF5}" type="sibTrans" cxnId="{B692A678-35E7-41FD-9834-A503223759D5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FB9E7DE-15CA-4A1C-99C8-E462D097E351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ACMECS: </a:t>
          </a:r>
          <a:r>
            <a:rPr lang="en-US" b="1" i="0" dirty="0" err="1">
              <a:solidFill>
                <a:schemeClr val="tx1"/>
              </a:solidFill>
            </a:rPr>
            <a:t>Ayeyawady</a:t>
          </a:r>
          <a:r>
            <a:rPr lang="en-US" b="1" i="0" dirty="0">
              <a:solidFill>
                <a:schemeClr val="tx1"/>
              </a:solidFill>
            </a:rPr>
            <a:t> – Chao Phraya – Mekong Economic Cooperation Strategy</a:t>
          </a:r>
          <a:endParaRPr lang="en-US" b="1" dirty="0">
            <a:solidFill>
              <a:schemeClr val="tx1"/>
            </a:solidFill>
          </a:endParaRPr>
        </a:p>
      </dgm:t>
    </dgm:pt>
    <dgm:pt modelId="{298C0E00-422B-41A4-8001-2324220693BE}" type="parTrans" cxnId="{E2DB2346-7C5C-4FD4-AA19-8C52B9E7B7D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191BCC1-DD4D-4A4E-AAA4-5FC7FFE34EFA}" type="sibTrans" cxnId="{E2DB2346-7C5C-4FD4-AA19-8C52B9E7B7D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5F238F0-2A05-4F97-8AB3-C60EF9D8FDC3}" type="pres">
      <dgm:prSet presAssocID="{AAA7703C-906A-4993-8B2D-834DF57F8641}" presName="Name0" presStyleCnt="0">
        <dgm:presLayoutVars>
          <dgm:chMax val="7"/>
          <dgm:chPref val="7"/>
          <dgm:dir/>
        </dgm:presLayoutVars>
      </dgm:prSet>
      <dgm:spPr/>
    </dgm:pt>
    <dgm:pt modelId="{3582C8D8-A394-4887-B760-1FC5139AF5B3}" type="pres">
      <dgm:prSet presAssocID="{AAA7703C-906A-4993-8B2D-834DF57F8641}" presName="Name1" presStyleCnt="0"/>
      <dgm:spPr/>
    </dgm:pt>
    <dgm:pt modelId="{316035A5-E09A-4816-9AEA-948D71135B7D}" type="pres">
      <dgm:prSet presAssocID="{AAA7703C-906A-4993-8B2D-834DF57F8641}" presName="cycle" presStyleCnt="0"/>
      <dgm:spPr/>
    </dgm:pt>
    <dgm:pt modelId="{E9A50C3F-824B-476F-8917-0229A6BD8679}" type="pres">
      <dgm:prSet presAssocID="{AAA7703C-906A-4993-8B2D-834DF57F8641}" presName="srcNode" presStyleLbl="node1" presStyleIdx="0" presStyleCnt="5"/>
      <dgm:spPr/>
    </dgm:pt>
    <dgm:pt modelId="{488C31A2-BCBB-48E1-8155-D4B26743BEC9}" type="pres">
      <dgm:prSet presAssocID="{AAA7703C-906A-4993-8B2D-834DF57F8641}" presName="conn" presStyleLbl="parChTrans1D2" presStyleIdx="0" presStyleCnt="1"/>
      <dgm:spPr/>
    </dgm:pt>
    <dgm:pt modelId="{5B575CAE-A606-450E-875F-A7AD82D56E6F}" type="pres">
      <dgm:prSet presAssocID="{AAA7703C-906A-4993-8B2D-834DF57F8641}" presName="extraNode" presStyleLbl="node1" presStyleIdx="0" presStyleCnt="5"/>
      <dgm:spPr/>
    </dgm:pt>
    <dgm:pt modelId="{E3BAF47C-2C0A-493B-B4E8-B61ECE0122A3}" type="pres">
      <dgm:prSet presAssocID="{AAA7703C-906A-4993-8B2D-834DF57F8641}" presName="dstNode" presStyleLbl="node1" presStyleIdx="0" presStyleCnt="5"/>
      <dgm:spPr/>
    </dgm:pt>
    <dgm:pt modelId="{FA9B45D2-6FB4-49D3-83EA-8661285C7686}" type="pres">
      <dgm:prSet presAssocID="{B5130F24-C320-43E2-83D0-6085CD41DF48}" presName="text_1" presStyleLbl="node1" presStyleIdx="0" presStyleCnt="5">
        <dgm:presLayoutVars>
          <dgm:bulletEnabled val="1"/>
        </dgm:presLayoutVars>
      </dgm:prSet>
      <dgm:spPr/>
    </dgm:pt>
    <dgm:pt modelId="{B476C5D0-61B8-4D56-9B35-360E6CA8E225}" type="pres">
      <dgm:prSet presAssocID="{B5130F24-C320-43E2-83D0-6085CD41DF48}" presName="accent_1" presStyleCnt="0"/>
      <dgm:spPr/>
    </dgm:pt>
    <dgm:pt modelId="{A53CDBE9-72BD-475C-A21B-174B0CE6E3E5}" type="pres">
      <dgm:prSet presAssocID="{B5130F24-C320-43E2-83D0-6085CD41DF48}" presName="accentRepeatNode" presStyleLbl="solidFgAcc1" presStyleIdx="0" presStyleCnt="5"/>
      <dgm:spPr/>
    </dgm:pt>
    <dgm:pt modelId="{9A7E5431-38CC-47C1-A56A-68DE19476A05}" type="pres">
      <dgm:prSet presAssocID="{64216F48-9ABC-4265-93E6-D45FA03D0C18}" presName="text_2" presStyleLbl="node1" presStyleIdx="1" presStyleCnt="5">
        <dgm:presLayoutVars>
          <dgm:bulletEnabled val="1"/>
        </dgm:presLayoutVars>
      </dgm:prSet>
      <dgm:spPr/>
    </dgm:pt>
    <dgm:pt modelId="{6147A3E2-202B-4919-9D38-4E617914CAA3}" type="pres">
      <dgm:prSet presAssocID="{64216F48-9ABC-4265-93E6-D45FA03D0C18}" presName="accent_2" presStyleCnt="0"/>
      <dgm:spPr/>
    </dgm:pt>
    <dgm:pt modelId="{04FE0A72-E7A0-43D9-BB19-E7B3434BB725}" type="pres">
      <dgm:prSet presAssocID="{64216F48-9ABC-4265-93E6-D45FA03D0C18}" presName="accentRepeatNode" presStyleLbl="solidFgAcc1" presStyleIdx="1" presStyleCnt="5"/>
      <dgm:spPr/>
    </dgm:pt>
    <dgm:pt modelId="{81DC3C98-0F80-4993-B47C-C9D0F16F0220}" type="pres">
      <dgm:prSet presAssocID="{CFB9E7DE-15CA-4A1C-99C8-E462D097E351}" presName="text_3" presStyleLbl="node1" presStyleIdx="2" presStyleCnt="5">
        <dgm:presLayoutVars>
          <dgm:bulletEnabled val="1"/>
        </dgm:presLayoutVars>
      </dgm:prSet>
      <dgm:spPr/>
    </dgm:pt>
    <dgm:pt modelId="{FCA3F471-648E-4523-80C3-2634C70047CE}" type="pres">
      <dgm:prSet presAssocID="{CFB9E7DE-15CA-4A1C-99C8-E462D097E351}" presName="accent_3" presStyleCnt="0"/>
      <dgm:spPr/>
    </dgm:pt>
    <dgm:pt modelId="{7E419B63-BA66-43EA-BEBF-887327D4B2D0}" type="pres">
      <dgm:prSet presAssocID="{CFB9E7DE-15CA-4A1C-99C8-E462D097E351}" presName="accentRepeatNode" presStyleLbl="solidFgAcc1" presStyleIdx="2" presStyleCnt="5"/>
      <dgm:spPr/>
    </dgm:pt>
    <dgm:pt modelId="{74341129-3135-41A9-9B07-CF2B7BAFBAAE}" type="pres">
      <dgm:prSet presAssocID="{3C3447E0-97A0-4BCC-9A7C-1316A7072E80}" presName="text_4" presStyleLbl="node1" presStyleIdx="3" presStyleCnt="5">
        <dgm:presLayoutVars>
          <dgm:bulletEnabled val="1"/>
        </dgm:presLayoutVars>
      </dgm:prSet>
      <dgm:spPr/>
    </dgm:pt>
    <dgm:pt modelId="{13A4B1BF-F1D0-4CDE-B94B-61874AFF82A8}" type="pres">
      <dgm:prSet presAssocID="{3C3447E0-97A0-4BCC-9A7C-1316A7072E80}" presName="accent_4" presStyleCnt="0"/>
      <dgm:spPr/>
    </dgm:pt>
    <dgm:pt modelId="{3039E901-D8C5-42F9-A4B0-FB0681B57D13}" type="pres">
      <dgm:prSet presAssocID="{3C3447E0-97A0-4BCC-9A7C-1316A7072E80}" presName="accentRepeatNode" presStyleLbl="solidFgAcc1" presStyleIdx="3" presStyleCnt="5"/>
      <dgm:spPr/>
    </dgm:pt>
    <dgm:pt modelId="{A894293D-E7F7-49E8-B22C-F6C8F276D22B}" type="pres">
      <dgm:prSet presAssocID="{BD99CA1D-A934-4B0C-B5C3-3F1BFD4C7F78}" presName="text_5" presStyleLbl="node1" presStyleIdx="4" presStyleCnt="5">
        <dgm:presLayoutVars>
          <dgm:bulletEnabled val="1"/>
        </dgm:presLayoutVars>
      </dgm:prSet>
      <dgm:spPr/>
    </dgm:pt>
    <dgm:pt modelId="{FD2B594C-7B1C-4DEC-B30D-B8E10F2D05E1}" type="pres">
      <dgm:prSet presAssocID="{BD99CA1D-A934-4B0C-B5C3-3F1BFD4C7F78}" presName="accent_5" presStyleCnt="0"/>
      <dgm:spPr/>
    </dgm:pt>
    <dgm:pt modelId="{8403561A-9B8A-4D69-B3BF-09D750A36A76}" type="pres">
      <dgm:prSet presAssocID="{BD99CA1D-A934-4B0C-B5C3-3F1BFD4C7F78}" presName="accentRepeatNode" presStyleLbl="solidFgAcc1" presStyleIdx="4" presStyleCnt="5"/>
      <dgm:spPr/>
    </dgm:pt>
  </dgm:ptLst>
  <dgm:cxnLst>
    <dgm:cxn modelId="{16CFA603-FED7-4A94-B83B-29BDF7DCC220}" type="presOf" srcId="{703E7BEE-D43B-416F-822C-8CB91ACBD6AA}" destId="{488C31A2-BCBB-48E1-8155-D4B26743BEC9}" srcOrd="0" destOrd="0" presId="urn:microsoft.com/office/officeart/2008/layout/VerticalCurvedList"/>
    <dgm:cxn modelId="{1B6C350A-35EF-4FE3-BF5B-E7C01D54396E}" type="presOf" srcId="{CFB9E7DE-15CA-4A1C-99C8-E462D097E351}" destId="{81DC3C98-0F80-4993-B47C-C9D0F16F0220}" srcOrd="0" destOrd="0" presId="urn:microsoft.com/office/officeart/2008/layout/VerticalCurvedList"/>
    <dgm:cxn modelId="{8481640B-E1F4-4B58-B409-410D02D1926A}" type="presOf" srcId="{B5130F24-C320-43E2-83D0-6085CD41DF48}" destId="{FA9B45D2-6FB4-49D3-83EA-8661285C7686}" srcOrd="0" destOrd="0" presId="urn:microsoft.com/office/officeart/2008/layout/VerticalCurvedList"/>
    <dgm:cxn modelId="{63D0943C-F340-4E53-B679-F33A6F903D49}" type="presOf" srcId="{BD99CA1D-A934-4B0C-B5C3-3F1BFD4C7F78}" destId="{A894293D-E7F7-49E8-B22C-F6C8F276D22B}" srcOrd="0" destOrd="0" presId="urn:microsoft.com/office/officeart/2008/layout/VerticalCurvedList"/>
    <dgm:cxn modelId="{9901B43D-4016-4A7D-912F-267758537194}" srcId="{AAA7703C-906A-4993-8B2D-834DF57F8641}" destId="{64216F48-9ABC-4265-93E6-D45FA03D0C18}" srcOrd="1" destOrd="0" parTransId="{6AC99407-E3AE-4480-B0CC-D76B85B96B60}" sibTransId="{DA382528-C3F4-4C24-9635-D4CF1E63DD04}"/>
    <dgm:cxn modelId="{E2DB2346-7C5C-4FD4-AA19-8C52B9E7B7DA}" srcId="{AAA7703C-906A-4993-8B2D-834DF57F8641}" destId="{CFB9E7DE-15CA-4A1C-99C8-E462D097E351}" srcOrd="2" destOrd="0" parTransId="{298C0E00-422B-41A4-8001-2324220693BE}" sibTransId="{C191BCC1-DD4D-4A4E-AAA4-5FC7FFE34EFA}"/>
    <dgm:cxn modelId="{F4B91F74-0767-406A-B38F-ACB87A330403}" type="presOf" srcId="{3C3447E0-97A0-4BCC-9A7C-1316A7072E80}" destId="{74341129-3135-41A9-9B07-CF2B7BAFBAAE}" srcOrd="0" destOrd="0" presId="urn:microsoft.com/office/officeart/2008/layout/VerticalCurvedList"/>
    <dgm:cxn modelId="{B692A678-35E7-41FD-9834-A503223759D5}" srcId="{AAA7703C-906A-4993-8B2D-834DF57F8641}" destId="{BD99CA1D-A934-4B0C-B5C3-3F1BFD4C7F78}" srcOrd="4" destOrd="0" parTransId="{F9C51043-1D6D-4314-9F73-1C700CBA6AAA}" sibTransId="{6A8A26BB-347F-4B77-A0E7-1B317EAEAFF5}"/>
    <dgm:cxn modelId="{A4A900A3-EC48-42E3-9A79-8855EBE47AC1}" srcId="{AAA7703C-906A-4993-8B2D-834DF57F8641}" destId="{B5130F24-C320-43E2-83D0-6085CD41DF48}" srcOrd="0" destOrd="0" parTransId="{06950B3B-B9D0-4246-8573-BD07B61CEF7D}" sibTransId="{703E7BEE-D43B-416F-822C-8CB91ACBD6AA}"/>
    <dgm:cxn modelId="{A808A5B5-ECED-4210-B301-7755C812908E}" srcId="{AAA7703C-906A-4993-8B2D-834DF57F8641}" destId="{3C3447E0-97A0-4BCC-9A7C-1316A7072E80}" srcOrd="3" destOrd="0" parTransId="{B9D1F37C-9D90-4ED5-A0B1-EE04F2C0C9A1}" sibTransId="{42E46282-9308-498C-ACC7-05E3B9252302}"/>
    <dgm:cxn modelId="{B67A4EE6-CC28-479C-B471-13D7B7358D05}" type="presOf" srcId="{64216F48-9ABC-4265-93E6-D45FA03D0C18}" destId="{9A7E5431-38CC-47C1-A56A-68DE19476A05}" srcOrd="0" destOrd="0" presId="urn:microsoft.com/office/officeart/2008/layout/VerticalCurvedList"/>
    <dgm:cxn modelId="{5705A2E8-848F-4C9C-BEE6-391D27ADFF74}" type="presOf" srcId="{AAA7703C-906A-4993-8B2D-834DF57F8641}" destId="{A5F238F0-2A05-4F97-8AB3-C60EF9D8FDC3}" srcOrd="0" destOrd="0" presId="urn:microsoft.com/office/officeart/2008/layout/VerticalCurvedList"/>
    <dgm:cxn modelId="{94BB2EAC-4FC2-4353-A7E6-F0A9B8D61320}" type="presParOf" srcId="{A5F238F0-2A05-4F97-8AB3-C60EF9D8FDC3}" destId="{3582C8D8-A394-4887-B760-1FC5139AF5B3}" srcOrd="0" destOrd="0" presId="urn:microsoft.com/office/officeart/2008/layout/VerticalCurvedList"/>
    <dgm:cxn modelId="{59FF492A-CDA3-457C-82AE-5CFCE3BDDE1D}" type="presParOf" srcId="{3582C8D8-A394-4887-B760-1FC5139AF5B3}" destId="{316035A5-E09A-4816-9AEA-948D71135B7D}" srcOrd="0" destOrd="0" presId="urn:microsoft.com/office/officeart/2008/layout/VerticalCurvedList"/>
    <dgm:cxn modelId="{FEAE24D9-A292-4B72-8F09-A1639C479D32}" type="presParOf" srcId="{316035A5-E09A-4816-9AEA-948D71135B7D}" destId="{E9A50C3F-824B-476F-8917-0229A6BD8679}" srcOrd="0" destOrd="0" presId="urn:microsoft.com/office/officeart/2008/layout/VerticalCurvedList"/>
    <dgm:cxn modelId="{13244F2C-0E7D-4B8B-AE92-F75B9C6AEB92}" type="presParOf" srcId="{316035A5-E09A-4816-9AEA-948D71135B7D}" destId="{488C31A2-BCBB-48E1-8155-D4B26743BEC9}" srcOrd="1" destOrd="0" presId="urn:microsoft.com/office/officeart/2008/layout/VerticalCurvedList"/>
    <dgm:cxn modelId="{F7BDE5B0-22C2-4025-A694-1FA96CEF73D7}" type="presParOf" srcId="{316035A5-E09A-4816-9AEA-948D71135B7D}" destId="{5B575CAE-A606-450E-875F-A7AD82D56E6F}" srcOrd="2" destOrd="0" presId="urn:microsoft.com/office/officeart/2008/layout/VerticalCurvedList"/>
    <dgm:cxn modelId="{951F9C42-55A3-4946-9F25-169232A8CB1F}" type="presParOf" srcId="{316035A5-E09A-4816-9AEA-948D71135B7D}" destId="{E3BAF47C-2C0A-493B-B4E8-B61ECE0122A3}" srcOrd="3" destOrd="0" presId="urn:microsoft.com/office/officeart/2008/layout/VerticalCurvedList"/>
    <dgm:cxn modelId="{0DD8A220-0CD9-4C9E-949C-5783DB8649AB}" type="presParOf" srcId="{3582C8D8-A394-4887-B760-1FC5139AF5B3}" destId="{FA9B45D2-6FB4-49D3-83EA-8661285C7686}" srcOrd="1" destOrd="0" presId="urn:microsoft.com/office/officeart/2008/layout/VerticalCurvedList"/>
    <dgm:cxn modelId="{AADEADA1-EDBE-498A-94E3-FDFEDED850CE}" type="presParOf" srcId="{3582C8D8-A394-4887-B760-1FC5139AF5B3}" destId="{B476C5D0-61B8-4D56-9B35-360E6CA8E225}" srcOrd="2" destOrd="0" presId="urn:microsoft.com/office/officeart/2008/layout/VerticalCurvedList"/>
    <dgm:cxn modelId="{CDF1F189-7EE2-4A4F-9F61-0E6BF5A32AEB}" type="presParOf" srcId="{B476C5D0-61B8-4D56-9B35-360E6CA8E225}" destId="{A53CDBE9-72BD-475C-A21B-174B0CE6E3E5}" srcOrd="0" destOrd="0" presId="urn:microsoft.com/office/officeart/2008/layout/VerticalCurvedList"/>
    <dgm:cxn modelId="{D6EC5CBB-2DFE-44E1-A743-DA7B80DB703A}" type="presParOf" srcId="{3582C8D8-A394-4887-B760-1FC5139AF5B3}" destId="{9A7E5431-38CC-47C1-A56A-68DE19476A05}" srcOrd="3" destOrd="0" presId="urn:microsoft.com/office/officeart/2008/layout/VerticalCurvedList"/>
    <dgm:cxn modelId="{68742C8B-9AEE-4CF0-A5BE-647820B01697}" type="presParOf" srcId="{3582C8D8-A394-4887-B760-1FC5139AF5B3}" destId="{6147A3E2-202B-4919-9D38-4E617914CAA3}" srcOrd="4" destOrd="0" presId="urn:microsoft.com/office/officeart/2008/layout/VerticalCurvedList"/>
    <dgm:cxn modelId="{B3DADA61-3A1D-405C-8027-7713A8AE09E3}" type="presParOf" srcId="{6147A3E2-202B-4919-9D38-4E617914CAA3}" destId="{04FE0A72-E7A0-43D9-BB19-E7B3434BB725}" srcOrd="0" destOrd="0" presId="urn:microsoft.com/office/officeart/2008/layout/VerticalCurvedList"/>
    <dgm:cxn modelId="{405102C3-FB82-487F-839A-59B4F55F8A34}" type="presParOf" srcId="{3582C8D8-A394-4887-B760-1FC5139AF5B3}" destId="{81DC3C98-0F80-4993-B47C-C9D0F16F0220}" srcOrd="5" destOrd="0" presId="urn:microsoft.com/office/officeart/2008/layout/VerticalCurvedList"/>
    <dgm:cxn modelId="{FB320EE4-0230-4121-8D77-7A944AB15E10}" type="presParOf" srcId="{3582C8D8-A394-4887-B760-1FC5139AF5B3}" destId="{FCA3F471-648E-4523-80C3-2634C70047CE}" srcOrd="6" destOrd="0" presId="urn:microsoft.com/office/officeart/2008/layout/VerticalCurvedList"/>
    <dgm:cxn modelId="{1526B730-A005-467B-BF67-C63985DC6DEC}" type="presParOf" srcId="{FCA3F471-648E-4523-80C3-2634C70047CE}" destId="{7E419B63-BA66-43EA-BEBF-887327D4B2D0}" srcOrd="0" destOrd="0" presId="urn:microsoft.com/office/officeart/2008/layout/VerticalCurvedList"/>
    <dgm:cxn modelId="{5FC21BBC-BFBC-40A5-8766-B98010DAB274}" type="presParOf" srcId="{3582C8D8-A394-4887-B760-1FC5139AF5B3}" destId="{74341129-3135-41A9-9B07-CF2B7BAFBAAE}" srcOrd="7" destOrd="0" presId="urn:microsoft.com/office/officeart/2008/layout/VerticalCurvedList"/>
    <dgm:cxn modelId="{C742E001-12C8-4FB2-A09A-2D6D680AEF11}" type="presParOf" srcId="{3582C8D8-A394-4887-B760-1FC5139AF5B3}" destId="{13A4B1BF-F1D0-4CDE-B94B-61874AFF82A8}" srcOrd="8" destOrd="0" presId="urn:microsoft.com/office/officeart/2008/layout/VerticalCurvedList"/>
    <dgm:cxn modelId="{C54946D9-1445-4100-907D-BF52AD9FFC62}" type="presParOf" srcId="{13A4B1BF-F1D0-4CDE-B94B-61874AFF82A8}" destId="{3039E901-D8C5-42F9-A4B0-FB0681B57D13}" srcOrd="0" destOrd="0" presId="urn:microsoft.com/office/officeart/2008/layout/VerticalCurvedList"/>
    <dgm:cxn modelId="{F7AC58C1-A529-4027-9389-345B2CCEA108}" type="presParOf" srcId="{3582C8D8-A394-4887-B760-1FC5139AF5B3}" destId="{A894293D-E7F7-49E8-B22C-F6C8F276D22B}" srcOrd="9" destOrd="0" presId="urn:microsoft.com/office/officeart/2008/layout/VerticalCurvedList"/>
    <dgm:cxn modelId="{836AD2D1-61D3-40A8-8507-F0AC1E3C0D96}" type="presParOf" srcId="{3582C8D8-A394-4887-B760-1FC5139AF5B3}" destId="{FD2B594C-7B1C-4DEC-B30D-B8E10F2D05E1}" srcOrd="10" destOrd="0" presId="urn:microsoft.com/office/officeart/2008/layout/VerticalCurvedList"/>
    <dgm:cxn modelId="{8B796F73-8410-4563-A420-9ED526D497FA}" type="presParOf" srcId="{FD2B594C-7B1C-4DEC-B30D-B8E10F2D05E1}" destId="{8403561A-9B8A-4D69-B3BF-09D750A36A7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B923B41-50E0-4535-B3C5-FEBB12BBAC05}" type="doc">
      <dgm:prSet loTypeId="urn:microsoft.com/office/officeart/2011/layout/Circle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464F65A-33C8-4C3A-BDA3-A944DA5C6FFB}">
      <dgm:prSet phldrT="[Text]" custT="1"/>
      <dgm:spPr/>
      <dgm:t>
        <a:bodyPr/>
        <a:lstStyle/>
        <a:p>
          <a:r>
            <a:rPr lang="en-US" sz="2400" dirty="0"/>
            <a:t>Security issues</a:t>
          </a:r>
        </a:p>
      </dgm:t>
    </dgm:pt>
    <dgm:pt modelId="{45DB4915-32B1-463B-B160-DA125BC6FF8E}" type="parTrans" cxnId="{0E64F991-151D-4876-A9A0-3F2CABAA535B}">
      <dgm:prSet/>
      <dgm:spPr/>
      <dgm:t>
        <a:bodyPr/>
        <a:lstStyle/>
        <a:p>
          <a:endParaRPr lang="en-US" sz="2400"/>
        </a:p>
      </dgm:t>
    </dgm:pt>
    <dgm:pt modelId="{DFCFAEB6-1239-463E-8967-E0022A6A8827}" type="sibTrans" cxnId="{0E64F991-151D-4876-A9A0-3F2CABAA535B}">
      <dgm:prSet/>
      <dgm:spPr/>
      <dgm:t>
        <a:bodyPr/>
        <a:lstStyle/>
        <a:p>
          <a:endParaRPr lang="en-US" sz="2400"/>
        </a:p>
      </dgm:t>
    </dgm:pt>
    <dgm:pt modelId="{D8427DAB-9B3E-411B-97C1-DF89A527A942}">
      <dgm:prSet phldrT="[Text]" custT="1"/>
      <dgm:spPr/>
      <dgm:t>
        <a:bodyPr/>
        <a:lstStyle/>
        <a:p>
          <a:r>
            <a:rPr lang="en-US" sz="2400" dirty="0"/>
            <a:t>Economics </a:t>
          </a:r>
        </a:p>
      </dgm:t>
    </dgm:pt>
    <dgm:pt modelId="{E5D964F9-F028-466A-93DF-E14C6D13E7D9}" type="parTrans" cxnId="{643EFA5F-FB4F-4CAD-9862-7FF23A413FD5}">
      <dgm:prSet/>
      <dgm:spPr/>
      <dgm:t>
        <a:bodyPr/>
        <a:lstStyle/>
        <a:p>
          <a:endParaRPr lang="en-US" sz="2400"/>
        </a:p>
      </dgm:t>
    </dgm:pt>
    <dgm:pt modelId="{C79FD07D-175C-4C46-9B82-8D70E7BC0513}" type="sibTrans" cxnId="{643EFA5F-FB4F-4CAD-9862-7FF23A413FD5}">
      <dgm:prSet/>
      <dgm:spPr/>
      <dgm:t>
        <a:bodyPr/>
        <a:lstStyle/>
        <a:p>
          <a:endParaRPr lang="en-US" sz="2400"/>
        </a:p>
      </dgm:t>
    </dgm:pt>
    <dgm:pt modelId="{39E47421-B046-4D31-8F7C-392A02695C8D}">
      <dgm:prSet phldrT="[Text]" custT="1"/>
      <dgm:spPr/>
      <dgm:t>
        <a:bodyPr/>
        <a:lstStyle/>
        <a:p>
          <a:r>
            <a:rPr lang="en-US" sz="2400" dirty="0"/>
            <a:t>Social issues</a:t>
          </a:r>
        </a:p>
      </dgm:t>
    </dgm:pt>
    <dgm:pt modelId="{13FA1B1A-8946-4562-9471-8411424CF977}" type="parTrans" cxnId="{A9DEA34B-949E-4DE0-8984-77408D583F9E}">
      <dgm:prSet/>
      <dgm:spPr/>
      <dgm:t>
        <a:bodyPr/>
        <a:lstStyle/>
        <a:p>
          <a:endParaRPr lang="en-US" sz="2400"/>
        </a:p>
      </dgm:t>
    </dgm:pt>
    <dgm:pt modelId="{BB19CBB9-1E13-4806-8E6C-A40980FE304B}" type="sibTrans" cxnId="{A9DEA34B-949E-4DE0-8984-77408D583F9E}">
      <dgm:prSet/>
      <dgm:spPr/>
      <dgm:t>
        <a:bodyPr/>
        <a:lstStyle/>
        <a:p>
          <a:endParaRPr lang="en-US" sz="2400"/>
        </a:p>
      </dgm:t>
    </dgm:pt>
    <dgm:pt modelId="{459F2EB8-2DB8-4878-A5B4-4AEA55593BE0}">
      <dgm:prSet phldrT="[Text]" custT="1"/>
      <dgm:spPr/>
      <dgm:t>
        <a:bodyPr/>
        <a:lstStyle/>
        <a:p>
          <a:r>
            <a:rPr lang="en-US" sz="2200" dirty="0"/>
            <a:t>Sustainable development</a:t>
          </a:r>
        </a:p>
      </dgm:t>
    </dgm:pt>
    <dgm:pt modelId="{4A8AC8A3-BD00-4552-973C-D3952C27498B}" type="parTrans" cxnId="{DDA6DE8D-7455-4206-B572-43A78AC58DE9}">
      <dgm:prSet/>
      <dgm:spPr/>
      <dgm:t>
        <a:bodyPr/>
        <a:lstStyle/>
        <a:p>
          <a:endParaRPr lang="en-US" sz="2400"/>
        </a:p>
      </dgm:t>
    </dgm:pt>
    <dgm:pt modelId="{F36287AC-EECB-4343-98E4-6F3401DF1010}" type="sibTrans" cxnId="{DDA6DE8D-7455-4206-B572-43A78AC58DE9}">
      <dgm:prSet/>
      <dgm:spPr/>
      <dgm:t>
        <a:bodyPr/>
        <a:lstStyle/>
        <a:p>
          <a:endParaRPr lang="en-US" sz="2400"/>
        </a:p>
      </dgm:t>
    </dgm:pt>
    <dgm:pt modelId="{60DFC593-19FE-4630-94FD-BB30449C4159}" type="pres">
      <dgm:prSet presAssocID="{4B923B41-50E0-4535-B3C5-FEBB12BBAC05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1D7D33CC-CDA6-4A78-8FC6-220FEEA49BF9}" type="pres">
      <dgm:prSet presAssocID="{459F2EB8-2DB8-4878-A5B4-4AEA55593BE0}" presName="Accent4" presStyleCnt="0"/>
      <dgm:spPr/>
    </dgm:pt>
    <dgm:pt modelId="{BC7BE286-71EE-4E87-80B5-1865B1ED0C92}" type="pres">
      <dgm:prSet presAssocID="{459F2EB8-2DB8-4878-A5B4-4AEA55593BE0}" presName="Accent" presStyleLbl="node1" presStyleIdx="0" presStyleCnt="4"/>
      <dgm:spPr/>
    </dgm:pt>
    <dgm:pt modelId="{2D038A19-64F1-4F0D-85AE-46D95317BDE2}" type="pres">
      <dgm:prSet presAssocID="{459F2EB8-2DB8-4878-A5B4-4AEA55593BE0}" presName="ParentBackground4" presStyleCnt="0"/>
      <dgm:spPr/>
    </dgm:pt>
    <dgm:pt modelId="{D769AAC0-235D-4022-B9AD-87C252B075C0}" type="pres">
      <dgm:prSet presAssocID="{459F2EB8-2DB8-4878-A5B4-4AEA55593BE0}" presName="ParentBackground" presStyleLbl="fgAcc1" presStyleIdx="0" presStyleCnt="4"/>
      <dgm:spPr/>
    </dgm:pt>
    <dgm:pt modelId="{75103B4E-BCA2-4715-AF80-3F3A3A595388}" type="pres">
      <dgm:prSet presAssocID="{459F2EB8-2DB8-4878-A5B4-4AEA55593BE0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8CDEBCBB-D023-4198-8858-36536EDC6C05}" type="pres">
      <dgm:prSet presAssocID="{39E47421-B046-4D31-8F7C-392A02695C8D}" presName="Accent3" presStyleCnt="0"/>
      <dgm:spPr/>
    </dgm:pt>
    <dgm:pt modelId="{43EE1D4A-77A2-45FA-BF21-EF019AD3C8F8}" type="pres">
      <dgm:prSet presAssocID="{39E47421-B046-4D31-8F7C-392A02695C8D}" presName="Accent" presStyleLbl="node1" presStyleIdx="1" presStyleCnt="4"/>
      <dgm:spPr/>
    </dgm:pt>
    <dgm:pt modelId="{B6F2AE40-4191-425F-B124-216B37EB81FB}" type="pres">
      <dgm:prSet presAssocID="{39E47421-B046-4D31-8F7C-392A02695C8D}" presName="ParentBackground3" presStyleCnt="0"/>
      <dgm:spPr/>
    </dgm:pt>
    <dgm:pt modelId="{4C4CB43F-312B-4530-BCB0-EE756142B723}" type="pres">
      <dgm:prSet presAssocID="{39E47421-B046-4D31-8F7C-392A02695C8D}" presName="ParentBackground" presStyleLbl="fgAcc1" presStyleIdx="1" presStyleCnt="4"/>
      <dgm:spPr/>
    </dgm:pt>
    <dgm:pt modelId="{3030B962-FF66-4F56-8795-D41465EEB38C}" type="pres">
      <dgm:prSet presAssocID="{39E47421-B046-4D31-8F7C-392A02695C8D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8654DA3B-BBD1-4544-86B2-AAB68B1E38E2}" type="pres">
      <dgm:prSet presAssocID="{D8427DAB-9B3E-411B-97C1-DF89A527A942}" presName="Accent2" presStyleCnt="0"/>
      <dgm:spPr/>
    </dgm:pt>
    <dgm:pt modelId="{47257E68-49EB-4A51-BB3B-83460A0BCFA0}" type="pres">
      <dgm:prSet presAssocID="{D8427DAB-9B3E-411B-97C1-DF89A527A942}" presName="Accent" presStyleLbl="node1" presStyleIdx="2" presStyleCnt="4"/>
      <dgm:spPr/>
    </dgm:pt>
    <dgm:pt modelId="{9F0C99FE-128F-4F3A-8013-0A6EFCFA56E7}" type="pres">
      <dgm:prSet presAssocID="{D8427DAB-9B3E-411B-97C1-DF89A527A942}" presName="ParentBackground2" presStyleCnt="0"/>
      <dgm:spPr/>
    </dgm:pt>
    <dgm:pt modelId="{0548FB20-C82A-4E1C-B038-AFCACEC3DF50}" type="pres">
      <dgm:prSet presAssocID="{D8427DAB-9B3E-411B-97C1-DF89A527A942}" presName="ParentBackground" presStyleLbl="fgAcc1" presStyleIdx="2" presStyleCnt="4"/>
      <dgm:spPr/>
    </dgm:pt>
    <dgm:pt modelId="{ABED9529-47EA-4765-9746-277D07EA9D31}" type="pres">
      <dgm:prSet presAssocID="{D8427DAB-9B3E-411B-97C1-DF89A527A942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D164E276-FD4B-408A-9C06-3042F45686D8}" type="pres">
      <dgm:prSet presAssocID="{7464F65A-33C8-4C3A-BDA3-A944DA5C6FFB}" presName="Accent1" presStyleCnt="0"/>
      <dgm:spPr/>
    </dgm:pt>
    <dgm:pt modelId="{EFB74303-A26C-49CD-924E-9AC73A580E9C}" type="pres">
      <dgm:prSet presAssocID="{7464F65A-33C8-4C3A-BDA3-A944DA5C6FFB}" presName="Accent" presStyleLbl="node1" presStyleIdx="3" presStyleCnt="4"/>
      <dgm:spPr/>
    </dgm:pt>
    <dgm:pt modelId="{8D7A5950-4156-4948-938C-9DCE1A2BAF4F}" type="pres">
      <dgm:prSet presAssocID="{7464F65A-33C8-4C3A-BDA3-A944DA5C6FFB}" presName="ParentBackground1" presStyleCnt="0"/>
      <dgm:spPr/>
    </dgm:pt>
    <dgm:pt modelId="{F72FB6DE-49A1-43C2-A316-64693E51CFDD}" type="pres">
      <dgm:prSet presAssocID="{7464F65A-33C8-4C3A-BDA3-A944DA5C6FFB}" presName="ParentBackground" presStyleLbl="fgAcc1" presStyleIdx="3" presStyleCnt="4"/>
      <dgm:spPr/>
    </dgm:pt>
    <dgm:pt modelId="{8312EFB5-4C65-4FD1-80CE-2A5FA4629F3A}" type="pres">
      <dgm:prSet presAssocID="{7464F65A-33C8-4C3A-BDA3-A944DA5C6FFB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963B4C0E-2FD3-409D-A043-54BAB42AB4EC}" type="presOf" srcId="{7464F65A-33C8-4C3A-BDA3-A944DA5C6FFB}" destId="{8312EFB5-4C65-4FD1-80CE-2A5FA4629F3A}" srcOrd="1" destOrd="0" presId="urn:microsoft.com/office/officeart/2011/layout/CircleProcess"/>
    <dgm:cxn modelId="{643EFA5F-FB4F-4CAD-9862-7FF23A413FD5}" srcId="{4B923B41-50E0-4535-B3C5-FEBB12BBAC05}" destId="{D8427DAB-9B3E-411B-97C1-DF89A527A942}" srcOrd="1" destOrd="0" parTransId="{E5D964F9-F028-466A-93DF-E14C6D13E7D9}" sibTransId="{C79FD07D-175C-4C46-9B82-8D70E7BC0513}"/>
    <dgm:cxn modelId="{2A704961-15E5-4FFD-844C-2C06416A75C3}" type="presOf" srcId="{D8427DAB-9B3E-411B-97C1-DF89A527A942}" destId="{0548FB20-C82A-4E1C-B038-AFCACEC3DF50}" srcOrd="0" destOrd="0" presId="urn:microsoft.com/office/officeart/2011/layout/CircleProcess"/>
    <dgm:cxn modelId="{7FB3EE44-48C2-4288-A10C-F49FCA18D60A}" type="presOf" srcId="{39E47421-B046-4D31-8F7C-392A02695C8D}" destId="{4C4CB43F-312B-4530-BCB0-EE756142B723}" srcOrd="0" destOrd="0" presId="urn:microsoft.com/office/officeart/2011/layout/CircleProcess"/>
    <dgm:cxn modelId="{DC42D448-182D-4152-8BBF-DF204EE06CFB}" type="presOf" srcId="{7464F65A-33C8-4C3A-BDA3-A944DA5C6FFB}" destId="{F72FB6DE-49A1-43C2-A316-64693E51CFDD}" srcOrd="0" destOrd="0" presId="urn:microsoft.com/office/officeart/2011/layout/CircleProcess"/>
    <dgm:cxn modelId="{A9DEA34B-949E-4DE0-8984-77408D583F9E}" srcId="{4B923B41-50E0-4535-B3C5-FEBB12BBAC05}" destId="{39E47421-B046-4D31-8F7C-392A02695C8D}" srcOrd="2" destOrd="0" parTransId="{13FA1B1A-8946-4562-9471-8411424CF977}" sibTransId="{BB19CBB9-1E13-4806-8E6C-A40980FE304B}"/>
    <dgm:cxn modelId="{568C3377-7882-4262-9486-0405894F02CA}" type="presOf" srcId="{D8427DAB-9B3E-411B-97C1-DF89A527A942}" destId="{ABED9529-47EA-4765-9746-277D07EA9D31}" srcOrd="1" destOrd="0" presId="urn:microsoft.com/office/officeart/2011/layout/CircleProcess"/>
    <dgm:cxn modelId="{DDA6DE8D-7455-4206-B572-43A78AC58DE9}" srcId="{4B923B41-50E0-4535-B3C5-FEBB12BBAC05}" destId="{459F2EB8-2DB8-4878-A5B4-4AEA55593BE0}" srcOrd="3" destOrd="0" parTransId="{4A8AC8A3-BD00-4552-973C-D3952C27498B}" sibTransId="{F36287AC-EECB-4343-98E4-6F3401DF1010}"/>
    <dgm:cxn modelId="{0E64F991-151D-4876-A9A0-3F2CABAA535B}" srcId="{4B923B41-50E0-4535-B3C5-FEBB12BBAC05}" destId="{7464F65A-33C8-4C3A-BDA3-A944DA5C6FFB}" srcOrd="0" destOrd="0" parTransId="{45DB4915-32B1-463B-B160-DA125BC6FF8E}" sibTransId="{DFCFAEB6-1239-463E-8967-E0022A6A8827}"/>
    <dgm:cxn modelId="{845090A9-9FD7-4DDC-95C8-4C934CF8FDC1}" type="presOf" srcId="{459F2EB8-2DB8-4878-A5B4-4AEA55593BE0}" destId="{D769AAC0-235D-4022-B9AD-87C252B075C0}" srcOrd="0" destOrd="0" presId="urn:microsoft.com/office/officeart/2011/layout/CircleProcess"/>
    <dgm:cxn modelId="{D6FC25C9-1669-4956-820E-96CBA8C5E9EC}" type="presOf" srcId="{459F2EB8-2DB8-4878-A5B4-4AEA55593BE0}" destId="{75103B4E-BCA2-4715-AF80-3F3A3A595388}" srcOrd="1" destOrd="0" presId="urn:microsoft.com/office/officeart/2011/layout/CircleProcess"/>
    <dgm:cxn modelId="{B68649D0-392D-47CF-9598-D8F43099295B}" type="presOf" srcId="{39E47421-B046-4D31-8F7C-392A02695C8D}" destId="{3030B962-FF66-4F56-8795-D41465EEB38C}" srcOrd="1" destOrd="0" presId="urn:microsoft.com/office/officeart/2011/layout/CircleProcess"/>
    <dgm:cxn modelId="{DBDB5FE5-8B9E-4E62-86AF-3D7D32BFEB9C}" type="presOf" srcId="{4B923B41-50E0-4535-B3C5-FEBB12BBAC05}" destId="{60DFC593-19FE-4630-94FD-BB30449C4159}" srcOrd="0" destOrd="0" presId="urn:microsoft.com/office/officeart/2011/layout/CircleProcess"/>
    <dgm:cxn modelId="{533F9E9A-9F20-4F7B-A7F0-9E1811A738B7}" type="presParOf" srcId="{60DFC593-19FE-4630-94FD-BB30449C4159}" destId="{1D7D33CC-CDA6-4A78-8FC6-220FEEA49BF9}" srcOrd="0" destOrd="0" presId="urn:microsoft.com/office/officeart/2011/layout/CircleProcess"/>
    <dgm:cxn modelId="{12D5BAA7-6249-47B8-A86B-8540F9D0325E}" type="presParOf" srcId="{1D7D33CC-CDA6-4A78-8FC6-220FEEA49BF9}" destId="{BC7BE286-71EE-4E87-80B5-1865B1ED0C92}" srcOrd="0" destOrd="0" presId="urn:microsoft.com/office/officeart/2011/layout/CircleProcess"/>
    <dgm:cxn modelId="{6822E154-5F1E-41EA-A953-D93279AC145B}" type="presParOf" srcId="{60DFC593-19FE-4630-94FD-BB30449C4159}" destId="{2D038A19-64F1-4F0D-85AE-46D95317BDE2}" srcOrd="1" destOrd="0" presId="urn:microsoft.com/office/officeart/2011/layout/CircleProcess"/>
    <dgm:cxn modelId="{BC3A7154-A7E6-4E16-A7CD-6A539D073F34}" type="presParOf" srcId="{2D038A19-64F1-4F0D-85AE-46D95317BDE2}" destId="{D769AAC0-235D-4022-B9AD-87C252B075C0}" srcOrd="0" destOrd="0" presId="urn:microsoft.com/office/officeart/2011/layout/CircleProcess"/>
    <dgm:cxn modelId="{CD710D37-E3A7-4095-803E-9C4BCA27541A}" type="presParOf" srcId="{60DFC593-19FE-4630-94FD-BB30449C4159}" destId="{75103B4E-BCA2-4715-AF80-3F3A3A595388}" srcOrd="2" destOrd="0" presId="urn:microsoft.com/office/officeart/2011/layout/CircleProcess"/>
    <dgm:cxn modelId="{CC10775C-E3CB-4184-9187-0C37904379FC}" type="presParOf" srcId="{60DFC593-19FE-4630-94FD-BB30449C4159}" destId="{8CDEBCBB-D023-4198-8858-36536EDC6C05}" srcOrd="3" destOrd="0" presId="urn:microsoft.com/office/officeart/2011/layout/CircleProcess"/>
    <dgm:cxn modelId="{7B5ADC73-4A23-4003-948A-F25AF7A46A5A}" type="presParOf" srcId="{8CDEBCBB-D023-4198-8858-36536EDC6C05}" destId="{43EE1D4A-77A2-45FA-BF21-EF019AD3C8F8}" srcOrd="0" destOrd="0" presId="urn:microsoft.com/office/officeart/2011/layout/CircleProcess"/>
    <dgm:cxn modelId="{2F44AB21-2205-4DA7-ABBF-ECA1970C44AF}" type="presParOf" srcId="{60DFC593-19FE-4630-94FD-BB30449C4159}" destId="{B6F2AE40-4191-425F-B124-216B37EB81FB}" srcOrd="4" destOrd="0" presId="urn:microsoft.com/office/officeart/2011/layout/CircleProcess"/>
    <dgm:cxn modelId="{692C4891-09A5-4826-98CB-D33A51B2D4C2}" type="presParOf" srcId="{B6F2AE40-4191-425F-B124-216B37EB81FB}" destId="{4C4CB43F-312B-4530-BCB0-EE756142B723}" srcOrd="0" destOrd="0" presId="urn:microsoft.com/office/officeart/2011/layout/CircleProcess"/>
    <dgm:cxn modelId="{4157BF7C-6FD9-415E-A60C-B7BC3D76F3E3}" type="presParOf" srcId="{60DFC593-19FE-4630-94FD-BB30449C4159}" destId="{3030B962-FF66-4F56-8795-D41465EEB38C}" srcOrd="5" destOrd="0" presId="urn:microsoft.com/office/officeart/2011/layout/CircleProcess"/>
    <dgm:cxn modelId="{D5DAB0D2-8661-4897-89CC-6EB6021AB065}" type="presParOf" srcId="{60DFC593-19FE-4630-94FD-BB30449C4159}" destId="{8654DA3B-BBD1-4544-86B2-AAB68B1E38E2}" srcOrd="6" destOrd="0" presId="urn:microsoft.com/office/officeart/2011/layout/CircleProcess"/>
    <dgm:cxn modelId="{4DD54D99-9249-4C43-96A8-DFAC5481BF3E}" type="presParOf" srcId="{8654DA3B-BBD1-4544-86B2-AAB68B1E38E2}" destId="{47257E68-49EB-4A51-BB3B-83460A0BCFA0}" srcOrd="0" destOrd="0" presId="urn:microsoft.com/office/officeart/2011/layout/CircleProcess"/>
    <dgm:cxn modelId="{B2789E97-37DD-4F41-B822-87D56FAFD0BD}" type="presParOf" srcId="{60DFC593-19FE-4630-94FD-BB30449C4159}" destId="{9F0C99FE-128F-4F3A-8013-0A6EFCFA56E7}" srcOrd="7" destOrd="0" presId="urn:microsoft.com/office/officeart/2011/layout/CircleProcess"/>
    <dgm:cxn modelId="{6FE46938-24EF-4A7C-AED2-4D826B85628C}" type="presParOf" srcId="{9F0C99FE-128F-4F3A-8013-0A6EFCFA56E7}" destId="{0548FB20-C82A-4E1C-B038-AFCACEC3DF50}" srcOrd="0" destOrd="0" presId="urn:microsoft.com/office/officeart/2011/layout/CircleProcess"/>
    <dgm:cxn modelId="{E8177495-2108-480C-9E3A-2A93F2309A42}" type="presParOf" srcId="{60DFC593-19FE-4630-94FD-BB30449C4159}" destId="{ABED9529-47EA-4765-9746-277D07EA9D31}" srcOrd="8" destOrd="0" presId="urn:microsoft.com/office/officeart/2011/layout/CircleProcess"/>
    <dgm:cxn modelId="{798B305A-639E-4C9B-8A01-0309175F6232}" type="presParOf" srcId="{60DFC593-19FE-4630-94FD-BB30449C4159}" destId="{D164E276-FD4B-408A-9C06-3042F45686D8}" srcOrd="9" destOrd="0" presId="urn:microsoft.com/office/officeart/2011/layout/CircleProcess"/>
    <dgm:cxn modelId="{6121DBE9-727A-43DD-B61A-BA32A39252EE}" type="presParOf" srcId="{D164E276-FD4B-408A-9C06-3042F45686D8}" destId="{EFB74303-A26C-49CD-924E-9AC73A580E9C}" srcOrd="0" destOrd="0" presId="urn:microsoft.com/office/officeart/2011/layout/CircleProcess"/>
    <dgm:cxn modelId="{43F70880-F5F8-4999-A1FC-91A17C2D071A}" type="presParOf" srcId="{60DFC593-19FE-4630-94FD-BB30449C4159}" destId="{8D7A5950-4156-4948-938C-9DCE1A2BAF4F}" srcOrd="10" destOrd="0" presId="urn:microsoft.com/office/officeart/2011/layout/CircleProcess"/>
    <dgm:cxn modelId="{1DDF870B-6AA4-4F61-8CB5-03685D1A6D3D}" type="presParOf" srcId="{8D7A5950-4156-4948-938C-9DCE1A2BAF4F}" destId="{F72FB6DE-49A1-43C2-A316-64693E51CFDD}" srcOrd="0" destOrd="0" presId="urn:microsoft.com/office/officeart/2011/layout/CircleProcess"/>
    <dgm:cxn modelId="{61737BB7-523F-4841-8353-E03FDB58B84F}" type="presParOf" srcId="{60DFC593-19FE-4630-94FD-BB30449C4159}" destId="{8312EFB5-4C65-4FD1-80CE-2A5FA4629F3A}" srcOrd="11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890A21-B393-4507-88CA-DBB173815264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DCA1C48-056D-4266-94B3-DE29BF0BD1A1}">
      <dgm:prSet phldrT="[Text]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en-US" dirty="0"/>
            <a:t>Geopolitical stability and regional relationships (US-TH, BREXIT, EU-VN FTA)</a:t>
          </a:r>
        </a:p>
      </dgm:t>
    </dgm:pt>
    <dgm:pt modelId="{C1C71BBB-2E9F-4C4D-9460-19B1F3CCAE26}" type="parTrans" cxnId="{121C6A86-C8A0-47C0-8BB8-F77FF0EDF0DF}">
      <dgm:prSet/>
      <dgm:spPr/>
      <dgm:t>
        <a:bodyPr/>
        <a:lstStyle/>
        <a:p>
          <a:endParaRPr lang="en-US"/>
        </a:p>
      </dgm:t>
    </dgm:pt>
    <dgm:pt modelId="{61C3EC9B-D65C-43DA-A726-A31445AAC8B5}" type="sibTrans" cxnId="{121C6A86-C8A0-47C0-8BB8-F77FF0EDF0DF}">
      <dgm:prSet/>
      <dgm:spPr/>
      <dgm:t>
        <a:bodyPr/>
        <a:lstStyle/>
        <a:p>
          <a:endParaRPr lang="en-US"/>
        </a:p>
      </dgm:t>
    </dgm:pt>
    <dgm:pt modelId="{48E33084-C9A2-48D6-B923-C8BB99471382}">
      <dgm:prSet phldrT="[Text]"/>
      <dgm:spPr/>
      <dgm:t>
        <a:bodyPr/>
        <a:lstStyle/>
        <a:p>
          <a:r>
            <a:rPr lang="en-US" dirty="0"/>
            <a:t>Governance challenges for business</a:t>
          </a:r>
        </a:p>
      </dgm:t>
    </dgm:pt>
    <dgm:pt modelId="{DA2642A4-9D56-428D-802B-7A491BC065CC}" type="parTrans" cxnId="{01AFB4FC-6536-46BF-A04C-78FE1FEE71AF}">
      <dgm:prSet/>
      <dgm:spPr/>
      <dgm:t>
        <a:bodyPr/>
        <a:lstStyle/>
        <a:p>
          <a:endParaRPr lang="en-US"/>
        </a:p>
      </dgm:t>
    </dgm:pt>
    <dgm:pt modelId="{1FFDE542-10C4-484B-A55D-E5AC30DFE121}" type="sibTrans" cxnId="{01AFB4FC-6536-46BF-A04C-78FE1FEE71AF}">
      <dgm:prSet/>
      <dgm:spPr/>
      <dgm:t>
        <a:bodyPr/>
        <a:lstStyle/>
        <a:p>
          <a:endParaRPr lang="en-US"/>
        </a:p>
      </dgm:t>
    </dgm:pt>
    <dgm:pt modelId="{8D2FFBDC-A308-4D64-8BF1-212B47A83CF8}">
      <dgm:prSet phldrT="[Text]"/>
      <dgm:spPr/>
      <dgm:t>
        <a:bodyPr/>
        <a:lstStyle/>
        <a:p>
          <a:r>
            <a:rPr lang="en-US" dirty="0"/>
            <a:t>New business models</a:t>
          </a:r>
        </a:p>
      </dgm:t>
    </dgm:pt>
    <dgm:pt modelId="{6F4A63AA-B0A6-4ADA-83B4-C242335F8170}" type="parTrans" cxnId="{57E458A2-67AB-4762-976C-11C3F7A8D1C5}">
      <dgm:prSet/>
      <dgm:spPr/>
      <dgm:t>
        <a:bodyPr/>
        <a:lstStyle/>
        <a:p>
          <a:endParaRPr lang="en-US"/>
        </a:p>
      </dgm:t>
    </dgm:pt>
    <dgm:pt modelId="{94577951-88B4-4455-876E-D8E1E46ACBC7}" type="sibTrans" cxnId="{57E458A2-67AB-4762-976C-11C3F7A8D1C5}">
      <dgm:prSet/>
      <dgm:spPr/>
      <dgm:t>
        <a:bodyPr/>
        <a:lstStyle/>
        <a:p>
          <a:endParaRPr lang="en-US"/>
        </a:p>
      </dgm:t>
    </dgm:pt>
    <dgm:pt modelId="{D6C879C8-D4B6-4F10-A6DA-29266C6CC43C}">
      <dgm:prSet phldrT="[Text]"/>
      <dgm:spPr/>
      <dgm:t>
        <a:bodyPr/>
        <a:lstStyle/>
        <a:p>
          <a:r>
            <a:rPr lang="en-US" dirty="0"/>
            <a:t>Changing demographics</a:t>
          </a:r>
        </a:p>
      </dgm:t>
    </dgm:pt>
    <dgm:pt modelId="{6CDB6C6A-73C6-429B-B0EF-7FC40C3780A6}" type="parTrans" cxnId="{3E534D42-D968-4E40-9B0D-9C3875BC6586}">
      <dgm:prSet/>
      <dgm:spPr/>
      <dgm:t>
        <a:bodyPr/>
        <a:lstStyle/>
        <a:p>
          <a:endParaRPr lang="en-US"/>
        </a:p>
      </dgm:t>
    </dgm:pt>
    <dgm:pt modelId="{35D77025-93DF-4716-95CB-3F67222AF495}" type="sibTrans" cxnId="{3E534D42-D968-4E40-9B0D-9C3875BC6586}">
      <dgm:prSet/>
      <dgm:spPr/>
      <dgm:t>
        <a:bodyPr/>
        <a:lstStyle/>
        <a:p>
          <a:endParaRPr lang="en-US"/>
        </a:p>
      </dgm:t>
    </dgm:pt>
    <dgm:pt modelId="{22F664B9-2BC1-44D5-8B4D-AD9A7D0DE89A}">
      <dgm:prSet phldrT="[Text]"/>
      <dgm:spPr/>
      <dgm:t>
        <a:bodyPr/>
        <a:lstStyle/>
        <a:p>
          <a:r>
            <a:rPr lang="en-US" dirty="0"/>
            <a:t>Inclusive growth and sustainable development</a:t>
          </a:r>
        </a:p>
      </dgm:t>
    </dgm:pt>
    <dgm:pt modelId="{1786BA4E-83CD-47DB-BDDB-2B5184AED1F2}" type="parTrans" cxnId="{DA58FB61-8369-4077-9854-7E6E50C62DE1}">
      <dgm:prSet/>
      <dgm:spPr/>
      <dgm:t>
        <a:bodyPr/>
        <a:lstStyle/>
        <a:p>
          <a:endParaRPr lang="en-US"/>
        </a:p>
      </dgm:t>
    </dgm:pt>
    <dgm:pt modelId="{41750CCC-F988-4710-AC48-88C4F42C8519}" type="sibTrans" cxnId="{DA58FB61-8369-4077-9854-7E6E50C62DE1}">
      <dgm:prSet/>
      <dgm:spPr/>
      <dgm:t>
        <a:bodyPr/>
        <a:lstStyle/>
        <a:p>
          <a:endParaRPr lang="en-US"/>
        </a:p>
      </dgm:t>
    </dgm:pt>
    <dgm:pt modelId="{99A939DE-AC78-4266-978E-C3F31AEEF72B}">
      <dgm:prSet phldrT="[Text]"/>
      <dgm:spPr/>
      <dgm:t>
        <a:bodyPr/>
        <a:lstStyle/>
        <a:p>
          <a:r>
            <a:rPr lang="en-US" dirty="0"/>
            <a:t>Regional digital economy</a:t>
          </a:r>
        </a:p>
      </dgm:t>
    </dgm:pt>
    <dgm:pt modelId="{4E5CAA47-E41B-41F3-BD2F-104CBBC0FA54}" type="parTrans" cxnId="{3BEA0446-B3EA-4F7D-A9E5-547ECCFC0203}">
      <dgm:prSet/>
      <dgm:spPr/>
      <dgm:t>
        <a:bodyPr/>
        <a:lstStyle/>
        <a:p>
          <a:endParaRPr lang="en-US"/>
        </a:p>
      </dgm:t>
    </dgm:pt>
    <dgm:pt modelId="{B8382E27-59AD-4875-AF15-3947BB485064}" type="sibTrans" cxnId="{3BEA0446-B3EA-4F7D-A9E5-547ECCFC0203}">
      <dgm:prSet/>
      <dgm:spPr/>
      <dgm:t>
        <a:bodyPr/>
        <a:lstStyle/>
        <a:p>
          <a:endParaRPr lang="en-US"/>
        </a:p>
      </dgm:t>
    </dgm:pt>
    <dgm:pt modelId="{CE24BED7-F784-40FC-991B-D89BAB990286}">
      <dgm:prSet phldrT="[Text]"/>
      <dgm:spPr/>
      <dgm:t>
        <a:bodyPr/>
        <a:lstStyle/>
        <a:p>
          <a:r>
            <a:rPr lang="en-US" dirty="0"/>
            <a:t>Economic integration</a:t>
          </a:r>
        </a:p>
      </dgm:t>
    </dgm:pt>
    <dgm:pt modelId="{CCAA91BF-B88B-47DE-9B98-25AA1D27523A}" type="parTrans" cxnId="{D10F8740-50F0-46B9-9439-DA22027DA755}">
      <dgm:prSet/>
      <dgm:spPr/>
      <dgm:t>
        <a:bodyPr/>
        <a:lstStyle/>
        <a:p>
          <a:endParaRPr lang="en-US"/>
        </a:p>
      </dgm:t>
    </dgm:pt>
    <dgm:pt modelId="{649591C9-22B7-4E3D-A6D0-7BDCE5F0104A}" type="sibTrans" cxnId="{D10F8740-50F0-46B9-9439-DA22027DA755}">
      <dgm:prSet/>
      <dgm:spPr/>
      <dgm:t>
        <a:bodyPr/>
        <a:lstStyle/>
        <a:p>
          <a:endParaRPr lang="en-US"/>
        </a:p>
      </dgm:t>
    </dgm:pt>
    <dgm:pt modelId="{BF01D194-4D1E-40F1-A19F-B35EB07E69F6}" type="pres">
      <dgm:prSet presAssocID="{7F890A21-B393-4507-88CA-DBB173815264}" presName="Name0" presStyleCnt="0">
        <dgm:presLayoutVars>
          <dgm:chMax val="7"/>
          <dgm:chPref val="7"/>
          <dgm:dir/>
        </dgm:presLayoutVars>
      </dgm:prSet>
      <dgm:spPr/>
    </dgm:pt>
    <dgm:pt modelId="{8CCFF003-EC98-41E3-AD02-8ABEDBEA7DE5}" type="pres">
      <dgm:prSet presAssocID="{7F890A21-B393-4507-88CA-DBB173815264}" presName="Name1" presStyleCnt="0"/>
      <dgm:spPr/>
    </dgm:pt>
    <dgm:pt modelId="{D7AE0B83-6938-4739-8AC7-2C288CC84B0F}" type="pres">
      <dgm:prSet presAssocID="{7F890A21-B393-4507-88CA-DBB173815264}" presName="cycle" presStyleCnt="0"/>
      <dgm:spPr/>
    </dgm:pt>
    <dgm:pt modelId="{32ACE6C0-EB3C-4146-BEAF-980F4983B062}" type="pres">
      <dgm:prSet presAssocID="{7F890A21-B393-4507-88CA-DBB173815264}" presName="srcNode" presStyleLbl="node1" presStyleIdx="0" presStyleCnt="7"/>
      <dgm:spPr/>
    </dgm:pt>
    <dgm:pt modelId="{BD8D08B0-4BE6-4EAF-9D58-F5C97E5C25BD}" type="pres">
      <dgm:prSet presAssocID="{7F890A21-B393-4507-88CA-DBB173815264}" presName="conn" presStyleLbl="parChTrans1D2" presStyleIdx="0" presStyleCnt="1"/>
      <dgm:spPr/>
    </dgm:pt>
    <dgm:pt modelId="{D4CF49F4-7654-44E9-BF87-546C80023E5D}" type="pres">
      <dgm:prSet presAssocID="{7F890A21-B393-4507-88CA-DBB173815264}" presName="extraNode" presStyleLbl="node1" presStyleIdx="0" presStyleCnt="7"/>
      <dgm:spPr/>
    </dgm:pt>
    <dgm:pt modelId="{198406A8-1A7F-4357-A402-B9CD3FFD15A0}" type="pres">
      <dgm:prSet presAssocID="{7F890A21-B393-4507-88CA-DBB173815264}" presName="dstNode" presStyleLbl="node1" presStyleIdx="0" presStyleCnt="7"/>
      <dgm:spPr/>
    </dgm:pt>
    <dgm:pt modelId="{A5EEEC2B-73CA-4E83-B233-BE562B375171}" type="pres">
      <dgm:prSet presAssocID="{EDCA1C48-056D-4266-94B3-DE29BF0BD1A1}" presName="text_1" presStyleLbl="node1" presStyleIdx="0" presStyleCnt="7">
        <dgm:presLayoutVars>
          <dgm:bulletEnabled val="1"/>
        </dgm:presLayoutVars>
      </dgm:prSet>
      <dgm:spPr/>
    </dgm:pt>
    <dgm:pt modelId="{B36DBB22-A996-48C3-9725-931E94C292FD}" type="pres">
      <dgm:prSet presAssocID="{EDCA1C48-056D-4266-94B3-DE29BF0BD1A1}" presName="accent_1" presStyleCnt="0"/>
      <dgm:spPr/>
    </dgm:pt>
    <dgm:pt modelId="{1D29F2C4-A144-451E-8AFB-BF5BBF639235}" type="pres">
      <dgm:prSet presAssocID="{EDCA1C48-056D-4266-94B3-DE29BF0BD1A1}" presName="accentRepeatNode" presStyleLbl="solidFgAcc1" presStyleIdx="0" presStyleCnt="7"/>
      <dgm:spPr/>
    </dgm:pt>
    <dgm:pt modelId="{9DE82B64-37F6-4F98-B6EA-2906BB1A641D}" type="pres">
      <dgm:prSet presAssocID="{48E33084-C9A2-48D6-B923-C8BB99471382}" presName="text_2" presStyleLbl="node1" presStyleIdx="1" presStyleCnt="7">
        <dgm:presLayoutVars>
          <dgm:bulletEnabled val="1"/>
        </dgm:presLayoutVars>
      </dgm:prSet>
      <dgm:spPr/>
    </dgm:pt>
    <dgm:pt modelId="{81AA44E9-EB16-4726-8CD9-30DEBA85D64F}" type="pres">
      <dgm:prSet presAssocID="{48E33084-C9A2-48D6-B923-C8BB99471382}" presName="accent_2" presStyleCnt="0"/>
      <dgm:spPr/>
    </dgm:pt>
    <dgm:pt modelId="{C1DE8B29-3C2D-4E3C-9DB5-71EAF3966A8D}" type="pres">
      <dgm:prSet presAssocID="{48E33084-C9A2-48D6-B923-C8BB99471382}" presName="accentRepeatNode" presStyleLbl="solidFgAcc1" presStyleIdx="1" presStyleCnt="7"/>
      <dgm:spPr/>
    </dgm:pt>
    <dgm:pt modelId="{6B25D133-2C93-41FF-9A28-2F7D6D5C847A}" type="pres">
      <dgm:prSet presAssocID="{8D2FFBDC-A308-4D64-8BF1-212B47A83CF8}" presName="text_3" presStyleLbl="node1" presStyleIdx="2" presStyleCnt="7">
        <dgm:presLayoutVars>
          <dgm:bulletEnabled val="1"/>
        </dgm:presLayoutVars>
      </dgm:prSet>
      <dgm:spPr/>
    </dgm:pt>
    <dgm:pt modelId="{B521B87E-75F2-466E-9C88-2C424FCA64C9}" type="pres">
      <dgm:prSet presAssocID="{8D2FFBDC-A308-4D64-8BF1-212B47A83CF8}" presName="accent_3" presStyleCnt="0"/>
      <dgm:spPr/>
    </dgm:pt>
    <dgm:pt modelId="{BEBE2A79-86F5-46BA-9512-04AD10695DE8}" type="pres">
      <dgm:prSet presAssocID="{8D2FFBDC-A308-4D64-8BF1-212B47A83CF8}" presName="accentRepeatNode" presStyleLbl="solidFgAcc1" presStyleIdx="2" presStyleCnt="7"/>
      <dgm:spPr/>
    </dgm:pt>
    <dgm:pt modelId="{10C60ADF-F5E0-4716-A89D-08A407853E03}" type="pres">
      <dgm:prSet presAssocID="{D6C879C8-D4B6-4F10-A6DA-29266C6CC43C}" presName="text_4" presStyleLbl="node1" presStyleIdx="3" presStyleCnt="7">
        <dgm:presLayoutVars>
          <dgm:bulletEnabled val="1"/>
        </dgm:presLayoutVars>
      </dgm:prSet>
      <dgm:spPr/>
    </dgm:pt>
    <dgm:pt modelId="{E6DE9A2A-576B-49BF-8644-99F47FAB4994}" type="pres">
      <dgm:prSet presAssocID="{D6C879C8-D4B6-4F10-A6DA-29266C6CC43C}" presName="accent_4" presStyleCnt="0"/>
      <dgm:spPr/>
    </dgm:pt>
    <dgm:pt modelId="{79C452BC-5F9F-4682-9207-8BE3D15CF811}" type="pres">
      <dgm:prSet presAssocID="{D6C879C8-D4B6-4F10-A6DA-29266C6CC43C}" presName="accentRepeatNode" presStyleLbl="solidFgAcc1" presStyleIdx="3" presStyleCnt="7"/>
      <dgm:spPr/>
    </dgm:pt>
    <dgm:pt modelId="{3E4E31D4-A6A4-47FB-912C-E636BE935E8D}" type="pres">
      <dgm:prSet presAssocID="{22F664B9-2BC1-44D5-8B4D-AD9A7D0DE89A}" presName="text_5" presStyleLbl="node1" presStyleIdx="4" presStyleCnt="7">
        <dgm:presLayoutVars>
          <dgm:bulletEnabled val="1"/>
        </dgm:presLayoutVars>
      </dgm:prSet>
      <dgm:spPr/>
    </dgm:pt>
    <dgm:pt modelId="{3E829F41-AADE-4F7C-AE81-0B188ACF7459}" type="pres">
      <dgm:prSet presAssocID="{22F664B9-2BC1-44D5-8B4D-AD9A7D0DE89A}" presName="accent_5" presStyleCnt="0"/>
      <dgm:spPr/>
    </dgm:pt>
    <dgm:pt modelId="{818B41E5-0F34-4AC9-A4D0-4CE3788D5CF2}" type="pres">
      <dgm:prSet presAssocID="{22F664B9-2BC1-44D5-8B4D-AD9A7D0DE89A}" presName="accentRepeatNode" presStyleLbl="solidFgAcc1" presStyleIdx="4" presStyleCnt="7"/>
      <dgm:spPr/>
    </dgm:pt>
    <dgm:pt modelId="{CB4DF7DC-AABD-4AAB-8CF7-F25669CC7C96}" type="pres">
      <dgm:prSet presAssocID="{99A939DE-AC78-4266-978E-C3F31AEEF72B}" presName="text_6" presStyleLbl="node1" presStyleIdx="5" presStyleCnt="7">
        <dgm:presLayoutVars>
          <dgm:bulletEnabled val="1"/>
        </dgm:presLayoutVars>
      </dgm:prSet>
      <dgm:spPr/>
    </dgm:pt>
    <dgm:pt modelId="{6CF4929F-D813-400E-BA47-66F5328D667F}" type="pres">
      <dgm:prSet presAssocID="{99A939DE-AC78-4266-978E-C3F31AEEF72B}" presName="accent_6" presStyleCnt="0"/>
      <dgm:spPr/>
    </dgm:pt>
    <dgm:pt modelId="{03783DDC-1146-42EF-B60D-43011F7CB562}" type="pres">
      <dgm:prSet presAssocID="{99A939DE-AC78-4266-978E-C3F31AEEF72B}" presName="accentRepeatNode" presStyleLbl="solidFgAcc1" presStyleIdx="5" presStyleCnt="7"/>
      <dgm:spPr/>
    </dgm:pt>
    <dgm:pt modelId="{24948139-77E6-445B-ACA1-0E9F79C5D1D2}" type="pres">
      <dgm:prSet presAssocID="{CE24BED7-F784-40FC-991B-D89BAB990286}" presName="text_7" presStyleLbl="node1" presStyleIdx="6" presStyleCnt="7">
        <dgm:presLayoutVars>
          <dgm:bulletEnabled val="1"/>
        </dgm:presLayoutVars>
      </dgm:prSet>
      <dgm:spPr/>
    </dgm:pt>
    <dgm:pt modelId="{379C54B3-61EE-4165-B5B5-94CFD57FCB5C}" type="pres">
      <dgm:prSet presAssocID="{CE24BED7-F784-40FC-991B-D89BAB990286}" presName="accent_7" presStyleCnt="0"/>
      <dgm:spPr/>
    </dgm:pt>
    <dgm:pt modelId="{3F4BFA26-A736-473B-9238-A2F77053C7D5}" type="pres">
      <dgm:prSet presAssocID="{CE24BED7-F784-40FC-991B-D89BAB990286}" presName="accentRepeatNode" presStyleLbl="solidFgAcc1" presStyleIdx="6" presStyleCnt="7"/>
      <dgm:spPr/>
    </dgm:pt>
  </dgm:ptLst>
  <dgm:cxnLst>
    <dgm:cxn modelId="{8B67380E-9753-46D8-8255-9B50B2D8D4A3}" type="presOf" srcId="{22F664B9-2BC1-44D5-8B4D-AD9A7D0DE89A}" destId="{3E4E31D4-A6A4-47FB-912C-E636BE935E8D}" srcOrd="0" destOrd="0" presId="urn:microsoft.com/office/officeart/2008/layout/VerticalCurvedList"/>
    <dgm:cxn modelId="{4B592629-8733-4F64-8060-EC95F74D8052}" type="presOf" srcId="{61C3EC9B-D65C-43DA-A726-A31445AAC8B5}" destId="{BD8D08B0-4BE6-4EAF-9D58-F5C97E5C25BD}" srcOrd="0" destOrd="0" presId="urn:microsoft.com/office/officeart/2008/layout/VerticalCurvedList"/>
    <dgm:cxn modelId="{CE2A342E-656D-42C5-9EC9-3E56DAD98C33}" type="presOf" srcId="{D6C879C8-D4B6-4F10-A6DA-29266C6CC43C}" destId="{10C60ADF-F5E0-4716-A89D-08A407853E03}" srcOrd="0" destOrd="0" presId="urn:microsoft.com/office/officeart/2008/layout/VerticalCurvedList"/>
    <dgm:cxn modelId="{36D3972E-7A54-4437-945E-7638D15A2E23}" type="presOf" srcId="{CE24BED7-F784-40FC-991B-D89BAB990286}" destId="{24948139-77E6-445B-ACA1-0E9F79C5D1D2}" srcOrd="0" destOrd="0" presId="urn:microsoft.com/office/officeart/2008/layout/VerticalCurvedList"/>
    <dgm:cxn modelId="{CD1FD530-31CF-4E8C-B77A-D6D9C2C1CBB3}" type="presOf" srcId="{48E33084-C9A2-48D6-B923-C8BB99471382}" destId="{9DE82B64-37F6-4F98-B6EA-2906BB1A641D}" srcOrd="0" destOrd="0" presId="urn:microsoft.com/office/officeart/2008/layout/VerticalCurvedList"/>
    <dgm:cxn modelId="{D10F8740-50F0-46B9-9439-DA22027DA755}" srcId="{7F890A21-B393-4507-88CA-DBB173815264}" destId="{CE24BED7-F784-40FC-991B-D89BAB990286}" srcOrd="6" destOrd="0" parTransId="{CCAA91BF-B88B-47DE-9B98-25AA1D27523A}" sibTransId="{649591C9-22B7-4E3D-A6D0-7BDCE5F0104A}"/>
    <dgm:cxn modelId="{DA58FB61-8369-4077-9854-7E6E50C62DE1}" srcId="{7F890A21-B393-4507-88CA-DBB173815264}" destId="{22F664B9-2BC1-44D5-8B4D-AD9A7D0DE89A}" srcOrd="4" destOrd="0" parTransId="{1786BA4E-83CD-47DB-BDDB-2B5184AED1F2}" sibTransId="{41750CCC-F988-4710-AC48-88C4F42C8519}"/>
    <dgm:cxn modelId="{3E534D42-D968-4E40-9B0D-9C3875BC6586}" srcId="{7F890A21-B393-4507-88CA-DBB173815264}" destId="{D6C879C8-D4B6-4F10-A6DA-29266C6CC43C}" srcOrd="3" destOrd="0" parTransId="{6CDB6C6A-73C6-429B-B0EF-7FC40C3780A6}" sibTransId="{35D77025-93DF-4716-95CB-3F67222AF495}"/>
    <dgm:cxn modelId="{3BEA0446-B3EA-4F7D-A9E5-547ECCFC0203}" srcId="{7F890A21-B393-4507-88CA-DBB173815264}" destId="{99A939DE-AC78-4266-978E-C3F31AEEF72B}" srcOrd="5" destOrd="0" parTransId="{4E5CAA47-E41B-41F3-BD2F-104CBBC0FA54}" sibTransId="{B8382E27-59AD-4875-AF15-3947BB485064}"/>
    <dgm:cxn modelId="{68FB8551-7478-4AA5-98B7-C8FF907D2831}" type="presOf" srcId="{8D2FFBDC-A308-4D64-8BF1-212B47A83CF8}" destId="{6B25D133-2C93-41FF-9A28-2F7D6D5C847A}" srcOrd="0" destOrd="0" presId="urn:microsoft.com/office/officeart/2008/layout/VerticalCurvedList"/>
    <dgm:cxn modelId="{121C6A86-C8A0-47C0-8BB8-F77FF0EDF0DF}" srcId="{7F890A21-B393-4507-88CA-DBB173815264}" destId="{EDCA1C48-056D-4266-94B3-DE29BF0BD1A1}" srcOrd="0" destOrd="0" parTransId="{C1C71BBB-2E9F-4C4D-9460-19B1F3CCAE26}" sibTransId="{61C3EC9B-D65C-43DA-A726-A31445AAC8B5}"/>
    <dgm:cxn modelId="{7FBC5587-1A75-49B2-801E-F5217F4E6C30}" type="presOf" srcId="{99A939DE-AC78-4266-978E-C3F31AEEF72B}" destId="{CB4DF7DC-AABD-4AAB-8CF7-F25669CC7C96}" srcOrd="0" destOrd="0" presId="urn:microsoft.com/office/officeart/2008/layout/VerticalCurvedList"/>
    <dgm:cxn modelId="{66D26098-721E-4F98-8D24-DC03553CCC25}" type="presOf" srcId="{EDCA1C48-056D-4266-94B3-DE29BF0BD1A1}" destId="{A5EEEC2B-73CA-4E83-B233-BE562B375171}" srcOrd="0" destOrd="0" presId="urn:microsoft.com/office/officeart/2008/layout/VerticalCurvedList"/>
    <dgm:cxn modelId="{57E458A2-67AB-4762-976C-11C3F7A8D1C5}" srcId="{7F890A21-B393-4507-88CA-DBB173815264}" destId="{8D2FFBDC-A308-4D64-8BF1-212B47A83CF8}" srcOrd="2" destOrd="0" parTransId="{6F4A63AA-B0A6-4ADA-83B4-C242335F8170}" sibTransId="{94577951-88B4-4455-876E-D8E1E46ACBC7}"/>
    <dgm:cxn modelId="{52F1A2BB-1360-4A0A-86D6-BAEB78F29A03}" type="presOf" srcId="{7F890A21-B393-4507-88CA-DBB173815264}" destId="{BF01D194-4D1E-40F1-A19F-B35EB07E69F6}" srcOrd="0" destOrd="0" presId="urn:microsoft.com/office/officeart/2008/layout/VerticalCurvedList"/>
    <dgm:cxn modelId="{01AFB4FC-6536-46BF-A04C-78FE1FEE71AF}" srcId="{7F890A21-B393-4507-88CA-DBB173815264}" destId="{48E33084-C9A2-48D6-B923-C8BB99471382}" srcOrd="1" destOrd="0" parTransId="{DA2642A4-9D56-428D-802B-7A491BC065CC}" sibTransId="{1FFDE542-10C4-484B-A55D-E5AC30DFE121}"/>
    <dgm:cxn modelId="{445F74D8-82BD-46F3-AB91-DEE559F19E72}" type="presParOf" srcId="{BF01D194-4D1E-40F1-A19F-B35EB07E69F6}" destId="{8CCFF003-EC98-41E3-AD02-8ABEDBEA7DE5}" srcOrd="0" destOrd="0" presId="urn:microsoft.com/office/officeart/2008/layout/VerticalCurvedList"/>
    <dgm:cxn modelId="{61100770-9A15-4B4A-9072-4886334E9325}" type="presParOf" srcId="{8CCFF003-EC98-41E3-AD02-8ABEDBEA7DE5}" destId="{D7AE0B83-6938-4739-8AC7-2C288CC84B0F}" srcOrd="0" destOrd="0" presId="urn:microsoft.com/office/officeart/2008/layout/VerticalCurvedList"/>
    <dgm:cxn modelId="{A29E466B-BCB4-4A4D-85BC-E253845030E6}" type="presParOf" srcId="{D7AE0B83-6938-4739-8AC7-2C288CC84B0F}" destId="{32ACE6C0-EB3C-4146-BEAF-980F4983B062}" srcOrd="0" destOrd="0" presId="urn:microsoft.com/office/officeart/2008/layout/VerticalCurvedList"/>
    <dgm:cxn modelId="{4D34C44C-61D1-4D0D-A9D2-5AA1C7DF5725}" type="presParOf" srcId="{D7AE0B83-6938-4739-8AC7-2C288CC84B0F}" destId="{BD8D08B0-4BE6-4EAF-9D58-F5C97E5C25BD}" srcOrd="1" destOrd="0" presId="urn:microsoft.com/office/officeart/2008/layout/VerticalCurvedList"/>
    <dgm:cxn modelId="{8BB26F98-A20F-496D-BFAB-001A5A902D2F}" type="presParOf" srcId="{D7AE0B83-6938-4739-8AC7-2C288CC84B0F}" destId="{D4CF49F4-7654-44E9-BF87-546C80023E5D}" srcOrd="2" destOrd="0" presId="urn:microsoft.com/office/officeart/2008/layout/VerticalCurvedList"/>
    <dgm:cxn modelId="{F45B230C-F180-48F2-AF3B-11EB8B999D58}" type="presParOf" srcId="{D7AE0B83-6938-4739-8AC7-2C288CC84B0F}" destId="{198406A8-1A7F-4357-A402-B9CD3FFD15A0}" srcOrd="3" destOrd="0" presId="urn:microsoft.com/office/officeart/2008/layout/VerticalCurvedList"/>
    <dgm:cxn modelId="{305CA18B-188E-4904-9AC0-702C53D5725B}" type="presParOf" srcId="{8CCFF003-EC98-41E3-AD02-8ABEDBEA7DE5}" destId="{A5EEEC2B-73CA-4E83-B233-BE562B375171}" srcOrd="1" destOrd="0" presId="urn:microsoft.com/office/officeart/2008/layout/VerticalCurvedList"/>
    <dgm:cxn modelId="{772432FD-0DC1-4AA1-88F4-6F1CABA63EAA}" type="presParOf" srcId="{8CCFF003-EC98-41E3-AD02-8ABEDBEA7DE5}" destId="{B36DBB22-A996-48C3-9725-931E94C292FD}" srcOrd="2" destOrd="0" presId="urn:microsoft.com/office/officeart/2008/layout/VerticalCurvedList"/>
    <dgm:cxn modelId="{19C3FD96-9F93-4BEE-B968-CCB67801C026}" type="presParOf" srcId="{B36DBB22-A996-48C3-9725-931E94C292FD}" destId="{1D29F2C4-A144-451E-8AFB-BF5BBF639235}" srcOrd="0" destOrd="0" presId="urn:microsoft.com/office/officeart/2008/layout/VerticalCurvedList"/>
    <dgm:cxn modelId="{8E494D8B-7901-4B7C-84D6-07E0D5BC9AFD}" type="presParOf" srcId="{8CCFF003-EC98-41E3-AD02-8ABEDBEA7DE5}" destId="{9DE82B64-37F6-4F98-B6EA-2906BB1A641D}" srcOrd="3" destOrd="0" presId="urn:microsoft.com/office/officeart/2008/layout/VerticalCurvedList"/>
    <dgm:cxn modelId="{CD07AEDB-551D-4122-AECC-C1015DBA77E4}" type="presParOf" srcId="{8CCFF003-EC98-41E3-AD02-8ABEDBEA7DE5}" destId="{81AA44E9-EB16-4726-8CD9-30DEBA85D64F}" srcOrd="4" destOrd="0" presId="urn:microsoft.com/office/officeart/2008/layout/VerticalCurvedList"/>
    <dgm:cxn modelId="{F9827A51-D214-4B15-9B75-5E32602A71F9}" type="presParOf" srcId="{81AA44E9-EB16-4726-8CD9-30DEBA85D64F}" destId="{C1DE8B29-3C2D-4E3C-9DB5-71EAF3966A8D}" srcOrd="0" destOrd="0" presId="urn:microsoft.com/office/officeart/2008/layout/VerticalCurvedList"/>
    <dgm:cxn modelId="{0E20E720-C97A-4258-B25E-E6869749B7E9}" type="presParOf" srcId="{8CCFF003-EC98-41E3-AD02-8ABEDBEA7DE5}" destId="{6B25D133-2C93-41FF-9A28-2F7D6D5C847A}" srcOrd="5" destOrd="0" presId="urn:microsoft.com/office/officeart/2008/layout/VerticalCurvedList"/>
    <dgm:cxn modelId="{09AC630A-B6B6-4940-A3B0-8797A2DE7622}" type="presParOf" srcId="{8CCFF003-EC98-41E3-AD02-8ABEDBEA7DE5}" destId="{B521B87E-75F2-466E-9C88-2C424FCA64C9}" srcOrd="6" destOrd="0" presId="urn:microsoft.com/office/officeart/2008/layout/VerticalCurvedList"/>
    <dgm:cxn modelId="{524A88BB-8064-4AAC-AB2A-0DBEA8819447}" type="presParOf" srcId="{B521B87E-75F2-466E-9C88-2C424FCA64C9}" destId="{BEBE2A79-86F5-46BA-9512-04AD10695DE8}" srcOrd="0" destOrd="0" presId="urn:microsoft.com/office/officeart/2008/layout/VerticalCurvedList"/>
    <dgm:cxn modelId="{68357201-74CF-4B2C-9545-42BE69E627A7}" type="presParOf" srcId="{8CCFF003-EC98-41E3-AD02-8ABEDBEA7DE5}" destId="{10C60ADF-F5E0-4716-A89D-08A407853E03}" srcOrd="7" destOrd="0" presId="urn:microsoft.com/office/officeart/2008/layout/VerticalCurvedList"/>
    <dgm:cxn modelId="{95B410BE-418E-41D5-8670-BAFB114E43AA}" type="presParOf" srcId="{8CCFF003-EC98-41E3-AD02-8ABEDBEA7DE5}" destId="{E6DE9A2A-576B-49BF-8644-99F47FAB4994}" srcOrd="8" destOrd="0" presId="urn:microsoft.com/office/officeart/2008/layout/VerticalCurvedList"/>
    <dgm:cxn modelId="{E2E6B99A-D0B1-410E-9DEC-5F75C00EEE4B}" type="presParOf" srcId="{E6DE9A2A-576B-49BF-8644-99F47FAB4994}" destId="{79C452BC-5F9F-4682-9207-8BE3D15CF811}" srcOrd="0" destOrd="0" presId="urn:microsoft.com/office/officeart/2008/layout/VerticalCurvedList"/>
    <dgm:cxn modelId="{A5514C51-4C25-4178-825B-27758A9CC410}" type="presParOf" srcId="{8CCFF003-EC98-41E3-AD02-8ABEDBEA7DE5}" destId="{3E4E31D4-A6A4-47FB-912C-E636BE935E8D}" srcOrd="9" destOrd="0" presId="urn:microsoft.com/office/officeart/2008/layout/VerticalCurvedList"/>
    <dgm:cxn modelId="{D8125509-32F4-4359-AA99-9F088482129D}" type="presParOf" srcId="{8CCFF003-EC98-41E3-AD02-8ABEDBEA7DE5}" destId="{3E829F41-AADE-4F7C-AE81-0B188ACF7459}" srcOrd="10" destOrd="0" presId="urn:microsoft.com/office/officeart/2008/layout/VerticalCurvedList"/>
    <dgm:cxn modelId="{5604354C-94CA-4D8F-9392-CCC163416D1A}" type="presParOf" srcId="{3E829F41-AADE-4F7C-AE81-0B188ACF7459}" destId="{818B41E5-0F34-4AC9-A4D0-4CE3788D5CF2}" srcOrd="0" destOrd="0" presId="urn:microsoft.com/office/officeart/2008/layout/VerticalCurvedList"/>
    <dgm:cxn modelId="{D03C57FD-F915-4E69-9194-42744D613BDF}" type="presParOf" srcId="{8CCFF003-EC98-41E3-AD02-8ABEDBEA7DE5}" destId="{CB4DF7DC-AABD-4AAB-8CF7-F25669CC7C96}" srcOrd="11" destOrd="0" presId="urn:microsoft.com/office/officeart/2008/layout/VerticalCurvedList"/>
    <dgm:cxn modelId="{08A13891-6A61-4BD3-98BD-78C00508BA6D}" type="presParOf" srcId="{8CCFF003-EC98-41E3-AD02-8ABEDBEA7DE5}" destId="{6CF4929F-D813-400E-BA47-66F5328D667F}" srcOrd="12" destOrd="0" presId="urn:microsoft.com/office/officeart/2008/layout/VerticalCurvedList"/>
    <dgm:cxn modelId="{7B06C256-B5C7-49DA-B3CE-6F3058C66877}" type="presParOf" srcId="{6CF4929F-D813-400E-BA47-66F5328D667F}" destId="{03783DDC-1146-42EF-B60D-43011F7CB562}" srcOrd="0" destOrd="0" presId="urn:microsoft.com/office/officeart/2008/layout/VerticalCurvedList"/>
    <dgm:cxn modelId="{B06C4FF2-A894-4B7B-A0D9-4B8E7AC138C2}" type="presParOf" srcId="{8CCFF003-EC98-41E3-AD02-8ABEDBEA7DE5}" destId="{24948139-77E6-445B-ACA1-0E9F79C5D1D2}" srcOrd="13" destOrd="0" presId="urn:microsoft.com/office/officeart/2008/layout/VerticalCurvedList"/>
    <dgm:cxn modelId="{35D17B62-B985-4446-BAD3-ADD190A7B799}" type="presParOf" srcId="{8CCFF003-EC98-41E3-AD02-8ABEDBEA7DE5}" destId="{379C54B3-61EE-4165-B5B5-94CFD57FCB5C}" srcOrd="14" destOrd="0" presId="urn:microsoft.com/office/officeart/2008/layout/VerticalCurvedList"/>
    <dgm:cxn modelId="{0C38B62F-7F56-4931-8B1B-52D3A6CB14DF}" type="presParOf" srcId="{379C54B3-61EE-4165-B5B5-94CFD57FCB5C}" destId="{3F4BFA26-A736-473B-9238-A2F77053C7D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B633A28-325E-4F3C-9D74-7B235343A885}" type="doc">
      <dgm:prSet loTypeId="urn:microsoft.com/office/officeart/2008/layout/CircleAccentTimeline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ZA"/>
        </a:p>
      </dgm:t>
    </dgm:pt>
    <dgm:pt modelId="{BDB3E5F2-A63C-446D-94EF-53B51308F55B}">
      <dgm:prSet phldrT="[Text]" custT="1"/>
      <dgm:spPr/>
      <dgm:t>
        <a:bodyPr/>
        <a:lstStyle/>
        <a:p>
          <a:r>
            <a:rPr lang="en-US" sz="2000" b="1" noProof="0" dirty="0"/>
            <a:t>Thailand 4.0</a:t>
          </a:r>
        </a:p>
      </dgm:t>
    </dgm:pt>
    <dgm:pt modelId="{4DF81A4E-C143-4E1F-895C-805B7744E0C1}" type="parTrans" cxnId="{E841B976-DDCA-4F3C-A228-DC6A3A9DCEE8}">
      <dgm:prSet/>
      <dgm:spPr/>
      <dgm:t>
        <a:bodyPr/>
        <a:lstStyle/>
        <a:p>
          <a:endParaRPr lang="en-US" sz="2000" noProof="0" dirty="0"/>
        </a:p>
      </dgm:t>
    </dgm:pt>
    <dgm:pt modelId="{22693710-A273-4DE3-B56B-501EBF8AAC16}" type="sibTrans" cxnId="{E841B976-DDCA-4F3C-A228-DC6A3A9DCEE8}">
      <dgm:prSet/>
      <dgm:spPr/>
      <dgm:t>
        <a:bodyPr/>
        <a:lstStyle/>
        <a:p>
          <a:endParaRPr lang="en-US" sz="2000" noProof="0" dirty="0"/>
        </a:p>
      </dgm:t>
    </dgm:pt>
    <dgm:pt modelId="{76F97871-E7EF-4C5A-A6CC-0AEA140887B0}">
      <dgm:prSet phldrT="[Text]" custT="1"/>
      <dgm:spPr/>
      <dgm:t>
        <a:bodyPr/>
        <a:lstStyle/>
        <a:p>
          <a:r>
            <a:rPr lang="en-US" sz="1600" noProof="0" dirty="0"/>
            <a:t> Digital Economy</a:t>
          </a:r>
        </a:p>
      </dgm:t>
    </dgm:pt>
    <dgm:pt modelId="{AF4A39E6-5101-45C2-9ED9-1B4A4D161E75}" type="parTrans" cxnId="{C5CADE01-2D3E-4A22-8178-52BFE623515A}">
      <dgm:prSet/>
      <dgm:spPr/>
      <dgm:t>
        <a:bodyPr/>
        <a:lstStyle/>
        <a:p>
          <a:endParaRPr lang="en-US" sz="2000" noProof="0" dirty="0"/>
        </a:p>
      </dgm:t>
    </dgm:pt>
    <dgm:pt modelId="{0B4A6094-6626-4B4C-A34C-3C817645D4D2}" type="sibTrans" cxnId="{C5CADE01-2D3E-4A22-8178-52BFE623515A}">
      <dgm:prSet/>
      <dgm:spPr/>
      <dgm:t>
        <a:bodyPr/>
        <a:lstStyle/>
        <a:p>
          <a:endParaRPr lang="en-US" sz="2000" noProof="0" dirty="0"/>
        </a:p>
      </dgm:t>
    </dgm:pt>
    <dgm:pt modelId="{B7B3E22D-F717-4E9C-866E-07DC0AAAF31D}">
      <dgm:prSet phldrT="[Text]" custT="1"/>
      <dgm:spPr/>
      <dgm:t>
        <a:bodyPr/>
        <a:lstStyle/>
        <a:p>
          <a:r>
            <a:rPr lang="en-US" sz="1600" noProof="0" dirty="0"/>
            <a:t>10 S-Curve </a:t>
          </a:r>
        </a:p>
      </dgm:t>
    </dgm:pt>
    <dgm:pt modelId="{F5B9D25D-B57A-4E96-8949-C8A2BD9993F2}" type="parTrans" cxnId="{2DE3C7CC-BC3D-4DC7-BDF4-E9EF00E2B35B}">
      <dgm:prSet/>
      <dgm:spPr/>
      <dgm:t>
        <a:bodyPr/>
        <a:lstStyle/>
        <a:p>
          <a:endParaRPr lang="en-US" sz="2000" noProof="0" dirty="0"/>
        </a:p>
      </dgm:t>
    </dgm:pt>
    <dgm:pt modelId="{23EEF184-9BDE-48DD-A4F5-B678462A2560}" type="sibTrans" cxnId="{2DE3C7CC-BC3D-4DC7-BDF4-E9EF00E2B35B}">
      <dgm:prSet/>
      <dgm:spPr/>
      <dgm:t>
        <a:bodyPr/>
        <a:lstStyle/>
        <a:p>
          <a:endParaRPr lang="en-US" sz="2000" noProof="0" dirty="0"/>
        </a:p>
      </dgm:t>
    </dgm:pt>
    <dgm:pt modelId="{90F27D1E-76E8-4AE9-AD01-BE57630B5110}">
      <dgm:prSet phldrT="[Text]" custT="1"/>
      <dgm:spPr/>
      <dgm:t>
        <a:bodyPr/>
        <a:lstStyle/>
        <a:p>
          <a:r>
            <a:rPr lang="en-US" sz="2000" b="1" noProof="0" dirty="0"/>
            <a:t>Thailand plus one</a:t>
          </a:r>
        </a:p>
      </dgm:t>
    </dgm:pt>
    <dgm:pt modelId="{7F336D41-A370-44FD-84FB-392EDC2E9628}" type="parTrans" cxnId="{D3495640-4F3F-4DC5-BE06-466CB73D04C6}">
      <dgm:prSet/>
      <dgm:spPr/>
      <dgm:t>
        <a:bodyPr/>
        <a:lstStyle/>
        <a:p>
          <a:endParaRPr lang="en-US" sz="2000" noProof="0" dirty="0"/>
        </a:p>
      </dgm:t>
    </dgm:pt>
    <dgm:pt modelId="{08C679DB-4162-43E7-A484-512B3F99942F}" type="sibTrans" cxnId="{D3495640-4F3F-4DC5-BE06-466CB73D04C6}">
      <dgm:prSet/>
      <dgm:spPr/>
      <dgm:t>
        <a:bodyPr/>
        <a:lstStyle/>
        <a:p>
          <a:endParaRPr lang="en-US" sz="2000" noProof="0" dirty="0"/>
        </a:p>
      </dgm:t>
    </dgm:pt>
    <dgm:pt modelId="{25F95D6A-DC03-42B0-9E2A-8BB3CFE35643}">
      <dgm:prSet phldrT="[Text]" custT="1"/>
      <dgm:spPr/>
      <dgm:t>
        <a:bodyPr/>
        <a:lstStyle/>
        <a:p>
          <a:r>
            <a:rPr lang="en-US" sz="1600" noProof="0" dirty="0"/>
            <a:t>Hub for R&amp;D</a:t>
          </a:r>
        </a:p>
      </dgm:t>
    </dgm:pt>
    <dgm:pt modelId="{0E7A7D3B-1ED1-4188-B2CE-37328AF7B3CE}" type="parTrans" cxnId="{969D3802-D321-43DF-B9C7-B1F249CE5959}">
      <dgm:prSet/>
      <dgm:spPr/>
      <dgm:t>
        <a:bodyPr/>
        <a:lstStyle/>
        <a:p>
          <a:endParaRPr lang="en-US" sz="2000" noProof="0" dirty="0"/>
        </a:p>
      </dgm:t>
    </dgm:pt>
    <dgm:pt modelId="{A9D1ACF8-1A40-4192-A99B-C5F10A879850}" type="sibTrans" cxnId="{969D3802-D321-43DF-B9C7-B1F249CE5959}">
      <dgm:prSet/>
      <dgm:spPr/>
      <dgm:t>
        <a:bodyPr/>
        <a:lstStyle/>
        <a:p>
          <a:endParaRPr lang="en-US" sz="2000" noProof="0" dirty="0"/>
        </a:p>
      </dgm:t>
    </dgm:pt>
    <dgm:pt modelId="{26EFAA8C-070B-4368-AD8E-0E28971C7F1A}">
      <dgm:prSet phldrT="[Text]" custT="1"/>
      <dgm:spPr/>
      <dgm:t>
        <a:bodyPr/>
        <a:lstStyle/>
        <a:p>
          <a:r>
            <a:rPr lang="en-US" sz="1600" noProof="0" dirty="0"/>
            <a:t>Hub for regional HRD</a:t>
          </a:r>
        </a:p>
      </dgm:t>
    </dgm:pt>
    <dgm:pt modelId="{A01B2D2D-7198-4763-8BE4-5AFAC35FACF3}" type="parTrans" cxnId="{2CD6D42C-39E1-4895-97BB-C277B6C3573D}">
      <dgm:prSet/>
      <dgm:spPr/>
      <dgm:t>
        <a:bodyPr/>
        <a:lstStyle/>
        <a:p>
          <a:endParaRPr lang="en-US" sz="2000" noProof="0" dirty="0"/>
        </a:p>
      </dgm:t>
    </dgm:pt>
    <dgm:pt modelId="{ECF84BED-6721-47AA-8789-78E6BC6F68EC}" type="sibTrans" cxnId="{2CD6D42C-39E1-4895-97BB-C277B6C3573D}">
      <dgm:prSet/>
      <dgm:spPr/>
      <dgm:t>
        <a:bodyPr/>
        <a:lstStyle/>
        <a:p>
          <a:endParaRPr lang="en-US" sz="2000" noProof="0" dirty="0"/>
        </a:p>
      </dgm:t>
    </dgm:pt>
    <dgm:pt modelId="{3BF4C92A-BE32-4130-AB21-90FA76812967}">
      <dgm:prSet phldrT="[Text]" custT="1"/>
      <dgm:spPr/>
      <dgm:t>
        <a:bodyPr/>
        <a:lstStyle/>
        <a:p>
          <a:r>
            <a:rPr lang="en-US" sz="1600" noProof="0" dirty="0"/>
            <a:t>EEC</a:t>
          </a:r>
        </a:p>
      </dgm:t>
    </dgm:pt>
    <dgm:pt modelId="{45145B60-B4CF-43C8-A090-77DD0F136CC3}" type="parTrans" cxnId="{74F39EB6-5C16-4483-8C84-81EE935A34AB}">
      <dgm:prSet/>
      <dgm:spPr/>
      <dgm:t>
        <a:bodyPr/>
        <a:lstStyle/>
        <a:p>
          <a:endParaRPr lang="en-US" sz="2000" noProof="0" dirty="0"/>
        </a:p>
      </dgm:t>
    </dgm:pt>
    <dgm:pt modelId="{36BE8B1F-5183-4B05-9C94-6A3B4937697A}" type="sibTrans" cxnId="{74F39EB6-5C16-4483-8C84-81EE935A34AB}">
      <dgm:prSet/>
      <dgm:spPr/>
      <dgm:t>
        <a:bodyPr/>
        <a:lstStyle/>
        <a:p>
          <a:endParaRPr lang="en-US" sz="2000" noProof="0" dirty="0"/>
        </a:p>
      </dgm:t>
    </dgm:pt>
    <dgm:pt modelId="{4194F495-0B49-4686-B89E-B97A23BB18B4}" type="pres">
      <dgm:prSet presAssocID="{EB633A28-325E-4F3C-9D74-7B235343A885}" presName="Name0" presStyleCnt="0">
        <dgm:presLayoutVars>
          <dgm:dir/>
        </dgm:presLayoutVars>
      </dgm:prSet>
      <dgm:spPr/>
    </dgm:pt>
    <dgm:pt modelId="{72BA280D-2F57-47BB-AE67-6C6F9DCEF2B7}" type="pres">
      <dgm:prSet presAssocID="{BDB3E5F2-A63C-446D-94EF-53B51308F55B}" presName="parComposite" presStyleCnt="0"/>
      <dgm:spPr/>
    </dgm:pt>
    <dgm:pt modelId="{A85A93E5-AB9A-439C-9142-AD5A4BFF47F6}" type="pres">
      <dgm:prSet presAssocID="{BDB3E5F2-A63C-446D-94EF-53B51308F55B}" presName="parBigCircle" presStyleLbl="node0" presStyleIdx="0" presStyleCnt="2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100000">
              <a:schemeClr val="accent1"/>
            </a:gs>
          </a:gsLst>
        </a:gradFill>
        <a:scene3d>
          <a:camera prst="orthographicFront"/>
          <a:lightRig rig="flat" dir="t"/>
        </a:scene3d>
        <a:sp3d prstMaterial="dkEdge"/>
      </dgm:spPr>
    </dgm:pt>
    <dgm:pt modelId="{54C7621A-D6FD-4F3F-A78E-16DC33A75367}" type="pres">
      <dgm:prSet presAssocID="{BDB3E5F2-A63C-446D-94EF-53B51308F55B}" presName="parTx" presStyleLbl="revTx" presStyleIdx="0" presStyleCnt="12" custLinFactNeighborY="-10479"/>
      <dgm:spPr/>
    </dgm:pt>
    <dgm:pt modelId="{881FE880-CBDD-4C9E-976D-9F4A6678AD39}" type="pres">
      <dgm:prSet presAssocID="{BDB3E5F2-A63C-446D-94EF-53B51308F55B}" presName="bSpace" presStyleCnt="0"/>
      <dgm:spPr/>
    </dgm:pt>
    <dgm:pt modelId="{7A6036F4-EEA5-4903-9DE5-D9694BAEBE8F}" type="pres">
      <dgm:prSet presAssocID="{BDB3E5F2-A63C-446D-94EF-53B51308F55B}" presName="parBackupNorm" presStyleCnt="0"/>
      <dgm:spPr/>
    </dgm:pt>
    <dgm:pt modelId="{5A15437C-29B6-45E4-ABC8-804D55EA2C12}" type="pres">
      <dgm:prSet presAssocID="{22693710-A273-4DE3-B56B-501EBF8AAC16}" presName="parSpace" presStyleCnt="0"/>
      <dgm:spPr/>
    </dgm:pt>
    <dgm:pt modelId="{4521085B-57FF-4187-965D-FA4F9834B060}" type="pres">
      <dgm:prSet presAssocID="{76F97871-E7EF-4C5A-A6CC-0AEA140887B0}" presName="desBackupLeftNorm" presStyleCnt="0"/>
      <dgm:spPr/>
    </dgm:pt>
    <dgm:pt modelId="{D6F2FDF2-4FC9-4898-B249-F15720FF4B93}" type="pres">
      <dgm:prSet presAssocID="{76F97871-E7EF-4C5A-A6CC-0AEA140887B0}" presName="desComposite" presStyleCnt="0"/>
      <dgm:spPr/>
    </dgm:pt>
    <dgm:pt modelId="{72AEB429-AFAD-4F8B-877D-CB3A79995C59}" type="pres">
      <dgm:prSet presAssocID="{76F97871-E7EF-4C5A-A6CC-0AEA140887B0}" presName="desCircle" presStyleLbl="node1" presStyleIdx="0" presStyleCnt="5" custScaleX="57973" custScaleY="57973"/>
      <dgm:spPr>
        <a:noFill/>
        <a:ln w="19050">
          <a:solidFill>
            <a:schemeClr val="bg1">
              <a:lumMod val="75000"/>
            </a:schemeClr>
          </a:solidFill>
        </a:ln>
        <a:scene3d>
          <a:camera prst="orthographicFront"/>
          <a:lightRig rig="flat" dir="t"/>
        </a:scene3d>
        <a:sp3d prstMaterial="dkEdge"/>
      </dgm:spPr>
    </dgm:pt>
    <dgm:pt modelId="{6749C0EA-1B99-400E-B5E9-7F9E3C47DF67}" type="pres">
      <dgm:prSet presAssocID="{76F97871-E7EF-4C5A-A6CC-0AEA140887B0}" presName="chTx" presStyleLbl="revTx" presStyleIdx="1" presStyleCnt="12" custLinFactNeighborY="5306"/>
      <dgm:spPr/>
    </dgm:pt>
    <dgm:pt modelId="{D74D6160-1F48-48F0-82A2-4366561C4041}" type="pres">
      <dgm:prSet presAssocID="{76F97871-E7EF-4C5A-A6CC-0AEA140887B0}" presName="desTx" presStyleLbl="revTx" presStyleIdx="2" presStyleCnt="12">
        <dgm:presLayoutVars>
          <dgm:bulletEnabled val="1"/>
        </dgm:presLayoutVars>
      </dgm:prSet>
      <dgm:spPr/>
    </dgm:pt>
    <dgm:pt modelId="{660F1FA7-DA77-4396-B8D6-22808B8616BE}" type="pres">
      <dgm:prSet presAssocID="{76F97871-E7EF-4C5A-A6CC-0AEA140887B0}" presName="desBackupRightNorm" presStyleCnt="0"/>
      <dgm:spPr/>
    </dgm:pt>
    <dgm:pt modelId="{D9DB7CED-9F6A-410E-A044-A80D83E84995}" type="pres">
      <dgm:prSet presAssocID="{0B4A6094-6626-4B4C-A34C-3C817645D4D2}" presName="desSpace" presStyleCnt="0"/>
      <dgm:spPr/>
    </dgm:pt>
    <dgm:pt modelId="{864F737A-FA72-4B29-B184-6439EF74AAF7}" type="pres">
      <dgm:prSet presAssocID="{B7B3E22D-F717-4E9C-866E-07DC0AAAF31D}" presName="desBackupLeftNorm" presStyleCnt="0"/>
      <dgm:spPr/>
    </dgm:pt>
    <dgm:pt modelId="{6A2CAB2B-C7B1-493E-A71F-E3B5B573893C}" type="pres">
      <dgm:prSet presAssocID="{B7B3E22D-F717-4E9C-866E-07DC0AAAF31D}" presName="desComposite" presStyleCnt="0"/>
      <dgm:spPr/>
    </dgm:pt>
    <dgm:pt modelId="{8B67CF79-00AA-4519-A733-8B3C247B2366}" type="pres">
      <dgm:prSet presAssocID="{B7B3E22D-F717-4E9C-866E-07DC0AAAF31D}" presName="desCircle" presStyleLbl="node1" presStyleIdx="1" presStyleCnt="5" custScaleX="57973" custScaleY="57973"/>
      <dgm:spPr>
        <a:xfrm>
          <a:off x="2000224" y="2947927"/>
          <a:ext cx="620974" cy="620974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gm:spPr>
    </dgm:pt>
    <dgm:pt modelId="{713CAC38-2807-4574-93E9-2BD9E3D32931}" type="pres">
      <dgm:prSet presAssocID="{B7B3E22D-F717-4E9C-866E-07DC0AAAF31D}" presName="chTx" presStyleLbl="revTx" presStyleIdx="3" presStyleCnt="12" custLinFactNeighborY="5306"/>
      <dgm:spPr/>
    </dgm:pt>
    <dgm:pt modelId="{E34EC4A5-7504-473F-BCC0-A5B138B3F9BD}" type="pres">
      <dgm:prSet presAssocID="{B7B3E22D-F717-4E9C-866E-07DC0AAAF31D}" presName="desTx" presStyleLbl="revTx" presStyleIdx="4" presStyleCnt="12">
        <dgm:presLayoutVars>
          <dgm:bulletEnabled val="1"/>
        </dgm:presLayoutVars>
      </dgm:prSet>
      <dgm:spPr/>
    </dgm:pt>
    <dgm:pt modelId="{BAE4CFDA-115B-48C3-BC5B-0C57E123303D}" type="pres">
      <dgm:prSet presAssocID="{B7B3E22D-F717-4E9C-866E-07DC0AAAF31D}" presName="desBackupRightNorm" presStyleCnt="0"/>
      <dgm:spPr/>
    </dgm:pt>
    <dgm:pt modelId="{299BEAB5-09C2-4DD9-8445-0C348B128F80}" type="pres">
      <dgm:prSet presAssocID="{23EEF184-9BDE-48DD-A4F5-B678462A2560}" presName="desSpace" presStyleCnt="0"/>
      <dgm:spPr/>
    </dgm:pt>
    <dgm:pt modelId="{DFFB04B7-67A0-4390-B208-09B0F7490460}" type="pres">
      <dgm:prSet presAssocID="{3BF4C92A-BE32-4130-AB21-90FA76812967}" presName="desBackupLeftNorm" presStyleCnt="0"/>
      <dgm:spPr/>
    </dgm:pt>
    <dgm:pt modelId="{7F1386DD-3F5F-40D1-855C-3AA0BEF67EEA}" type="pres">
      <dgm:prSet presAssocID="{3BF4C92A-BE32-4130-AB21-90FA76812967}" presName="desComposite" presStyleCnt="0"/>
      <dgm:spPr/>
    </dgm:pt>
    <dgm:pt modelId="{1B7B2673-0339-44E0-8C0E-95BA89778014}" type="pres">
      <dgm:prSet presAssocID="{3BF4C92A-BE32-4130-AB21-90FA76812967}" presName="desCircle" presStyleLbl="node1" presStyleIdx="2" presStyleCnt="5" custScaleX="57973" custScaleY="57973"/>
      <dgm:spPr>
        <a:xfrm>
          <a:off x="2711215" y="2947927"/>
          <a:ext cx="620974" cy="620974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gm:spPr>
    </dgm:pt>
    <dgm:pt modelId="{D9AE80C5-FF95-4AE8-B7A0-6BF19841CD23}" type="pres">
      <dgm:prSet presAssocID="{3BF4C92A-BE32-4130-AB21-90FA76812967}" presName="chTx" presStyleLbl="revTx" presStyleIdx="5" presStyleCnt="12" custLinFactNeighborY="5306"/>
      <dgm:spPr/>
    </dgm:pt>
    <dgm:pt modelId="{036203D8-CFB2-4A4A-BB12-FCFFFB4534F3}" type="pres">
      <dgm:prSet presAssocID="{3BF4C92A-BE32-4130-AB21-90FA76812967}" presName="desTx" presStyleLbl="revTx" presStyleIdx="6" presStyleCnt="12">
        <dgm:presLayoutVars>
          <dgm:bulletEnabled val="1"/>
        </dgm:presLayoutVars>
      </dgm:prSet>
      <dgm:spPr/>
    </dgm:pt>
    <dgm:pt modelId="{4A66CCD4-E4C0-46DF-A8CB-F5BEBA8D65DB}" type="pres">
      <dgm:prSet presAssocID="{3BF4C92A-BE32-4130-AB21-90FA76812967}" presName="desBackupRightNorm" presStyleCnt="0"/>
      <dgm:spPr/>
    </dgm:pt>
    <dgm:pt modelId="{F233BC77-65F9-4193-BBB4-BA224B8DC6D8}" type="pres">
      <dgm:prSet presAssocID="{36BE8B1F-5183-4B05-9C94-6A3B4937697A}" presName="desSpace" presStyleCnt="0"/>
      <dgm:spPr/>
    </dgm:pt>
    <dgm:pt modelId="{BB2FC4C1-DE0C-4007-94FF-07B09E2F45FC}" type="pres">
      <dgm:prSet presAssocID="{90F27D1E-76E8-4AE9-AD01-BE57630B5110}" presName="parComposite" presStyleCnt="0"/>
      <dgm:spPr/>
    </dgm:pt>
    <dgm:pt modelId="{1D3B3624-0AA7-4260-AE86-8595E24ED09E}" type="pres">
      <dgm:prSet presAssocID="{90F27D1E-76E8-4AE9-AD01-BE57630B5110}" presName="parBigCircle" presStyleLbl="node0" presStyleIdx="1" presStyleCnt="2"/>
      <dgm:spPr>
        <a:gradFill rotWithShape="0">
          <a:gsLst>
            <a:gs pos="0">
              <a:schemeClr val="tx2"/>
            </a:gs>
            <a:gs pos="100000">
              <a:schemeClr val="tx2">
                <a:lumMod val="50000"/>
              </a:schemeClr>
            </a:gs>
          </a:gsLst>
        </a:gradFill>
      </dgm:spPr>
    </dgm:pt>
    <dgm:pt modelId="{E648DC65-DF54-488E-83A7-B6467C479D02}" type="pres">
      <dgm:prSet presAssocID="{90F27D1E-76E8-4AE9-AD01-BE57630B5110}" presName="parTx" presStyleLbl="revTx" presStyleIdx="7" presStyleCnt="12" custLinFactNeighborY="-10479"/>
      <dgm:spPr/>
    </dgm:pt>
    <dgm:pt modelId="{397B2BC9-2DC7-4323-A973-8EBE6C5525E1}" type="pres">
      <dgm:prSet presAssocID="{90F27D1E-76E8-4AE9-AD01-BE57630B5110}" presName="bSpace" presStyleCnt="0"/>
      <dgm:spPr/>
    </dgm:pt>
    <dgm:pt modelId="{EE0415B3-96F2-4DB9-B6AD-89D235C03A43}" type="pres">
      <dgm:prSet presAssocID="{90F27D1E-76E8-4AE9-AD01-BE57630B5110}" presName="parBackupNorm" presStyleCnt="0"/>
      <dgm:spPr/>
    </dgm:pt>
    <dgm:pt modelId="{8A2CF88D-EAB5-4031-81BE-BD70FF155C41}" type="pres">
      <dgm:prSet presAssocID="{08C679DB-4162-43E7-A484-512B3F99942F}" presName="parSpace" presStyleCnt="0"/>
      <dgm:spPr/>
    </dgm:pt>
    <dgm:pt modelId="{0164AEFD-1143-4899-AE17-946914F9D91B}" type="pres">
      <dgm:prSet presAssocID="{25F95D6A-DC03-42B0-9E2A-8BB3CFE35643}" presName="desBackupLeftNorm" presStyleCnt="0"/>
      <dgm:spPr/>
    </dgm:pt>
    <dgm:pt modelId="{74D01DDB-BEC1-43BC-AC8F-8E2EB8FCA24C}" type="pres">
      <dgm:prSet presAssocID="{25F95D6A-DC03-42B0-9E2A-8BB3CFE35643}" presName="desComposite" presStyleCnt="0"/>
      <dgm:spPr/>
    </dgm:pt>
    <dgm:pt modelId="{2E456752-9A8D-4597-8B9D-1337E2E3BB15}" type="pres">
      <dgm:prSet presAssocID="{25F95D6A-DC03-42B0-9E2A-8BB3CFE35643}" presName="desCircle" presStyleLbl="node1" presStyleIdx="3" presStyleCnt="5" custScaleX="57973" custScaleY="57973" custLinFactNeighborY="32092"/>
      <dgm:spPr>
        <a:xfrm>
          <a:off x="4907359" y="2948399"/>
          <a:ext cx="620974" cy="620974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gm:spPr>
    </dgm:pt>
    <dgm:pt modelId="{DB3BF36B-C726-491E-B973-D7822FF7B562}" type="pres">
      <dgm:prSet presAssocID="{25F95D6A-DC03-42B0-9E2A-8BB3CFE35643}" presName="chTx" presStyleLbl="revTx" presStyleIdx="8" presStyleCnt="12" custScaleX="135919" custScaleY="127843" custLinFactNeighborX="488" custLinFactNeighborY="29683"/>
      <dgm:spPr/>
    </dgm:pt>
    <dgm:pt modelId="{36887002-B3D0-42CD-A990-923EC387A697}" type="pres">
      <dgm:prSet presAssocID="{25F95D6A-DC03-42B0-9E2A-8BB3CFE35643}" presName="desTx" presStyleLbl="revTx" presStyleIdx="9" presStyleCnt="12">
        <dgm:presLayoutVars>
          <dgm:bulletEnabled val="1"/>
        </dgm:presLayoutVars>
      </dgm:prSet>
      <dgm:spPr/>
    </dgm:pt>
    <dgm:pt modelId="{B961B91F-2EBD-4DE8-BE5E-77E7BB85C06A}" type="pres">
      <dgm:prSet presAssocID="{25F95D6A-DC03-42B0-9E2A-8BB3CFE35643}" presName="desBackupRightNorm" presStyleCnt="0"/>
      <dgm:spPr/>
    </dgm:pt>
    <dgm:pt modelId="{AD21AC62-D464-4768-A2F6-D755B97237D7}" type="pres">
      <dgm:prSet presAssocID="{A9D1ACF8-1A40-4192-A99B-C5F10A879850}" presName="desSpace" presStyleCnt="0"/>
      <dgm:spPr/>
    </dgm:pt>
    <dgm:pt modelId="{34AF417E-99ED-402F-A980-B6140588A2C9}" type="pres">
      <dgm:prSet presAssocID="{26EFAA8C-070B-4368-AD8E-0E28971C7F1A}" presName="desBackupLeftNorm" presStyleCnt="0"/>
      <dgm:spPr/>
    </dgm:pt>
    <dgm:pt modelId="{4C1CC8BA-FA5F-47D2-A1F0-699E90D9D818}" type="pres">
      <dgm:prSet presAssocID="{26EFAA8C-070B-4368-AD8E-0E28971C7F1A}" presName="desComposite" presStyleCnt="0"/>
      <dgm:spPr/>
    </dgm:pt>
    <dgm:pt modelId="{EE45DA57-5C87-4318-9528-38910594B01E}" type="pres">
      <dgm:prSet presAssocID="{26EFAA8C-070B-4368-AD8E-0E28971C7F1A}" presName="desCircle" presStyleLbl="node1" presStyleIdx="4" presStyleCnt="5" custScaleX="57973" custScaleY="57973"/>
      <dgm:spPr>
        <a:xfrm>
          <a:off x="5618350" y="2947927"/>
          <a:ext cx="620974" cy="620974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gm:spPr>
    </dgm:pt>
    <dgm:pt modelId="{7B868461-920B-4257-AAE0-91738CB6D378}" type="pres">
      <dgm:prSet presAssocID="{26EFAA8C-070B-4368-AD8E-0E28971C7F1A}" presName="chTx" presStyleLbl="revTx" presStyleIdx="10" presStyleCnt="12" custLinFactNeighborY="5306"/>
      <dgm:spPr/>
    </dgm:pt>
    <dgm:pt modelId="{69707822-003F-4B4C-A950-F87BC193EFF9}" type="pres">
      <dgm:prSet presAssocID="{26EFAA8C-070B-4368-AD8E-0E28971C7F1A}" presName="desTx" presStyleLbl="revTx" presStyleIdx="11" presStyleCnt="12">
        <dgm:presLayoutVars>
          <dgm:bulletEnabled val="1"/>
        </dgm:presLayoutVars>
      </dgm:prSet>
      <dgm:spPr/>
    </dgm:pt>
    <dgm:pt modelId="{CFA614EE-2451-4C59-8599-4CC74D9964C8}" type="pres">
      <dgm:prSet presAssocID="{26EFAA8C-070B-4368-AD8E-0E28971C7F1A}" presName="desBackupRightNorm" presStyleCnt="0"/>
      <dgm:spPr/>
    </dgm:pt>
    <dgm:pt modelId="{7B16BD20-3BD9-4E46-BFE7-10183CF678F6}" type="pres">
      <dgm:prSet presAssocID="{ECF84BED-6721-47AA-8789-78E6BC6F68EC}" presName="desSpace" presStyleCnt="0"/>
      <dgm:spPr/>
    </dgm:pt>
  </dgm:ptLst>
  <dgm:cxnLst>
    <dgm:cxn modelId="{C5CADE01-2D3E-4A22-8178-52BFE623515A}" srcId="{BDB3E5F2-A63C-446D-94EF-53B51308F55B}" destId="{76F97871-E7EF-4C5A-A6CC-0AEA140887B0}" srcOrd="0" destOrd="0" parTransId="{AF4A39E6-5101-45C2-9ED9-1B4A4D161E75}" sibTransId="{0B4A6094-6626-4B4C-A34C-3C817645D4D2}"/>
    <dgm:cxn modelId="{969D3802-D321-43DF-B9C7-B1F249CE5959}" srcId="{90F27D1E-76E8-4AE9-AD01-BE57630B5110}" destId="{25F95D6A-DC03-42B0-9E2A-8BB3CFE35643}" srcOrd="0" destOrd="0" parTransId="{0E7A7D3B-1ED1-4188-B2CE-37328AF7B3CE}" sibTransId="{A9D1ACF8-1A40-4192-A99B-C5F10A879850}"/>
    <dgm:cxn modelId="{2CD6D42C-39E1-4895-97BB-C277B6C3573D}" srcId="{90F27D1E-76E8-4AE9-AD01-BE57630B5110}" destId="{26EFAA8C-070B-4368-AD8E-0E28971C7F1A}" srcOrd="1" destOrd="0" parTransId="{A01B2D2D-7198-4763-8BE4-5AFAC35FACF3}" sibTransId="{ECF84BED-6721-47AA-8789-78E6BC6F68EC}"/>
    <dgm:cxn modelId="{D3495640-4F3F-4DC5-BE06-466CB73D04C6}" srcId="{EB633A28-325E-4F3C-9D74-7B235343A885}" destId="{90F27D1E-76E8-4AE9-AD01-BE57630B5110}" srcOrd="1" destOrd="0" parTransId="{7F336D41-A370-44FD-84FB-392EDC2E9628}" sibTransId="{08C679DB-4162-43E7-A484-512B3F99942F}"/>
    <dgm:cxn modelId="{4FCC3C4F-65D9-4A1D-A5CF-6380A1EAEBF5}" type="presOf" srcId="{B7B3E22D-F717-4E9C-866E-07DC0AAAF31D}" destId="{713CAC38-2807-4574-93E9-2BD9E3D32931}" srcOrd="0" destOrd="0" presId="urn:microsoft.com/office/officeart/2008/layout/CircleAccentTimeline"/>
    <dgm:cxn modelId="{E841B976-DDCA-4F3C-A228-DC6A3A9DCEE8}" srcId="{EB633A28-325E-4F3C-9D74-7B235343A885}" destId="{BDB3E5F2-A63C-446D-94EF-53B51308F55B}" srcOrd="0" destOrd="0" parTransId="{4DF81A4E-C143-4E1F-895C-805B7744E0C1}" sibTransId="{22693710-A273-4DE3-B56B-501EBF8AAC16}"/>
    <dgm:cxn modelId="{63A57879-F5EB-460B-9BEB-3833FB163CDF}" type="presOf" srcId="{EB633A28-325E-4F3C-9D74-7B235343A885}" destId="{4194F495-0B49-4686-B89E-B97A23BB18B4}" srcOrd="0" destOrd="0" presId="urn:microsoft.com/office/officeart/2008/layout/CircleAccentTimeline"/>
    <dgm:cxn modelId="{E2ABC98C-768D-4ECE-8F14-9483D5C94A01}" type="presOf" srcId="{25F95D6A-DC03-42B0-9E2A-8BB3CFE35643}" destId="{DB3BF36B-C726-491E-B973-D7822FF7B562}" srcOrd="0" destOrd="0" presId="urn:microsoft.com/office/officeart/2008/layout/CircleAccentTimeline"/>
    <dgm:cxn modelId="{A40AABA1-BDA1-444F-8866-4302F7556320}" type="presOf" srcId="{90F27D1E-76E8-4AE9-AD01-BE57630B5110}" destId="{E648DC65-DF54-488E-83A7-B6467C479D02}" srcOrd="0" destOrd="0" presId="urn:microsoft.com/office/officeart/2008/layout/CircleAccentTimeline"/>
    <dgm:cxn modelId="{0DA4BCA3-542A-41C0-97C0-77719A88DE6F}" type="presOf" srcId="{26EFAA8C-070B-4368-AD8E-0E28971C7F1A}" destId="{7B868461-920B-4257-AAE0-91738CB6D378}" srcOrd="0" destOrd="0" presId="urn:microsoft.com/office/officeart/2008/layout/CircleAccentTimeline"/>
    <dgm:cxn modelId="{B01D28B6-30ED-4F74-B744-6E0A3C415F4C}" type="presOf" srcId="{3BF4C92A-BE32-4130-AB21-90FA76812967}" destId="{D9AE80C5-FF95-4AE8-B7A0-6BF19841CD23}" srcOrd="0" destOrd="0" presId="urn:microsoft.com/office/officeart/2008/layout/CircleAccentTimeline"/>
    <dgm:cxn modelId="{74F39EB6-5C16-4483-8C84-81EE935A34AB}" srcId="{BDB3E5F2-A63C-446D-94EF-53B51308F55B}" destId="{3BF4C92A-BE32-4130-AB21-90FA76812967}" srcOrd="2" destOrd="0" parTransId="{45145B60-B4CF-43C8-A090-77DD0F136CC3}" sibTransId="{36BE8B1F-5183-4B05-9C94-6A3B4937697A}"/>
    <dgm:cxn modelId="{49B03CBE-4424-4043-9B0D-708057B949E7}" type="presOf" srcId="{BDB3E5F2-A63C-446D-94EF-53B51308F55B}" destId="{54C7621A-D6FD-4F3F-A78E-16DC33A75367}" srcOrd="0" destOrd="0" presId="urn:microsoft.com/office/officeart/2008/layout/CircleAccentTimeline"/>
    <dgm:cxn modelId="{2DE3C7CC-BC3D-4DC7-BDF4-E9EF00E2B35B}" srcId="{BDB3E5F2-A63C-446D-94EF-53B51308F55B}" destId="{B7B3E22D-F717-4E9C-866E-07DC0AAAF31D}" srcOrd="1" destOrd="0" parTransId="{F5B9D25D-B57A-4E96-8949-C8A2BD9993F2}" sibTransId="{23EEF184-9BDE-48DD-A4F5-B678462A2560}"/>
    <dgm:cxn modelId="{CDE1ECD6-1D72-42D5-B8D4-ED9CA23D9ACE}" type="presOf" srcId="{76F97871-E7EF-4C5A-A6CC-0AEA140887B0}" destId="{6749C0EA-1B99-400E-B5E9-7F9E3C47DF67}" srcOrd="0" destOrd="0" presId="urn:microsoft.com/office/officeart/2008/layout/CircleAccentTimeline"/>
    <dgm:cxn modelId="{34F38B2B-5850-4AF2-843D-52E0758B3D31}" type="presParOf" srcId="{4194F495-0B49-4686-B89E-B97A23BB18B4}" destId="{72BA280D-2F57-47BB-AE67-6C6F9DCEF2B7}" srcOrd="0" destOrd="0" presId="urn:microsoft.com/office/officeart/2008/layout/CircleAccentTimeline"/>
    <dgm:cxn modelId="{A810E50A-FAB2-4567-B4C9-154D65186FBE}" type="presParOf" srcId="{72BA280D-2F57-47BB-AE67-6C6F9DCEF2B7}" destId="{A85A93E5-AB9A-439C-9142-AD5A4BFF47F6}" srcOrd="0" destOrd="0" presId="urn:microsoft.com/office/officeart/2008/layout/CircleAccentTimeline"/>
    <dgm:cxn modelId="{29101706-20B5-4788-BAAA-3323831DA6E0}" type="presParOf" srcId="{72BA280D-2F57-47BB-AE67-6C6F9DCEF2B7}" destId="{54C7621A-D6FD-4F3F-A78E-16DC33A75367}" srcOrd="1" destOrd="0" presId="urn:microsoft.com/office/officeart/2008/layout/CircleAccentTimeline"/>
    <dgm:cxn modelId="{843DA397-BDB3-438D-8D73-128606B8D117}" type="presParOf" srcId="{72BA280D-2F57-47BB-AE67-6C6F9DCEF2B7}" destId="{881FE880-CBDD-4C9E-976D-9F4A6678AD39}" srcOrd="2" destOrd="0" presId="urn:microsoft.com/office/officeart/2008/layout/CircleAccentTimeline"/>
    <dgm:cxn modelId="{CA700570-A6C9-43A8-8696-F477E12E3A3F}" type="presParOf" srcId="{4194F495-0B49-4686-B89E-B97A23BB18B4}" destId="{7A6036F4-EEA5-4903-9DE5-D9694BAEBE8F}" srcOrd="1" destOrd="0" presId="urn:microsoft.com/office/officeart/2008/layout/CircleAccentTimeline"/>
    <dgm:cxn modelId="{FF8332F9-44E5-41B6-9EBA-217B30D8AD4C}" type="presParOf" srcId="{4194F495-0B49-4686-B89E-B97A23BB18B4}" destId="{5A15437C-29B6-45E4-ABC8-804D55EA2C12}" srcOrd="2" destOrd="0" presId="urn:microsoft.com/office/officeart/2008/layout/CircleAccentTimeline"/>
    <dgm:cxn modelId="{72D3A376-054A-4E4A-A08F-751130B09353}" type="presParOf" srcId="{4194F495-0B49-4686-B89E-B97A23BB18B4}" destId="{4521085B-57FF-4187-965D-FA4F9834B060}" srcOrd="3" destOrd="0" presId="urn:microsoft.com/office/officeart/2008/layout/CircleAccentTimeline"/>
    <dgm:cxn modelId="{CA10B26A-8F72-4901-8770-18F686A823D8}" type="presParOf" srcId="{4194F495-0B49-4686-B89E-B97A23BB18B4}" destId="{D6F2FDF2-4FC9-4898-B249-F15720FF4B93}" srcOrd="4" destOrd="0" presId="urn:microsoft.com/office/officeart/2008/layout/CircleAccentTimeline"/>
    <dgm:cxn modelId="{E4D7D07D-01C0-4914-9F38-E99EBDA878C4}" type="presParOf" srcId="{D6F2FDF2-4FC9-4898-B249-F15720FF4B93}" destId="{72AEB429-AFAD-4F8B-877D-CB3A79995C59}" srcOrd="0" destOrd="0" presId="urn:microsoft.com/office/officeart/2008/layout/CircleAccentTimeline"/>
    <dgm:cxn modelId="{AF55A5F7-C28D-47C3-9C80-04AC0BBB23E1}" type="presParOf" srcId="{D6F2FDF2-4FC9-4898-B249-F15720FF4B93}" destId="{6749C0EA-1B99-400E-B5E9-7F9E3C47DF67}" srcOrd="1" destOrd="0" presId="urn:microsoft.com/office/officeart/2008/layout/CircleAccentTimeline"/>
    <dgm:cxn modelId="{D63CD219-EF6C-406F-88A2-9D5481E6F33B}" type="presParOf" srcId="{D6F2FDF2-4FC9-4898-B249-F15720FF4B93}" destId="{D74D6160-1F48-48F0-82A2-4366561C4041}" srcOrd="2" destOrd="0" presId="urn:microsoft.com/office/officeart/2008/layout/CircleAccentTimeline"/>
    <dgm:cxn modelId="{A8DAB5F6-9F43-4073-9CDD-65DD04F81DFE}" type="presParOf" srcId="{4194F495-0B49-4686-B89E-B97A23BB18B4}" destId="{660F1FA7-DA77-4396-B8D6-22808B8616BE}" srcOrd="5" destOrd="0" presId="urn:microsoft.com/office/officeart/2008/layout/CircleAccentTimeline"/>
    <dgm:cxn modelId="{2BE8F31B-F130-42B7-9C6F-E6241C8B4B27}" type="presParOf" srcId="{4194F495-0B49-4686-B89E-B97A23BB18B4}" destId="{D9DB7CED-9F6A-410E-A044-A80D83E84995}" srcOrd="6" destOrd="0" presId="urn:microsoft.com/office/officeart/2008/layout/CircleAccentTimeline"/>
    <dgm:cxn modelId="{0943DAC1-154B-4DBA-A776-CCB6F9326963}" type="presParOf" srcId="{4194F495-0B49-4686-B89E-B97A23BB18B4}" destId="{864F737A-FA72-4B29-B184-6439EF74AAF7}" srcOrd="7" destOrd="0" presId="urn:microsoft.com/office/officeart/2008/layout/CircleAccentTimeline"/>
    <dgm:cxn modelId="{A0A67F21-55A5-437A-938D-78E18C6987B6}" type="presParOf" srcId="{4194F495-0B49-4686-B89E-B97A23BB18B4}" destId="{6A2CAB2B-C7B1-493E-A71F-E3B5B573893C}" srcOrd="8" destOrd="0" presId="urn:microsoft.com/office/officeart/2008/layout/CircleAccentTimeline"/>
    <dgm:cxn modelId="{A9B1679F-C7AD-4C92-9C31-C10F93952DA0}" type="presParOf" srcId="{6A2CAB2B-C7B1-493E-A71F-E3B5B573893C}" destId="{8B67CF79-00AA-4519-A733-8B3C247B2366}" srcOrd="0" destOrd="0" presId="urn:microsoft.com/office/officeart/2008/layout/CircleAccentTimeline"/>
    <dgm:cxn modelId="{4B0A5EB5-C147-4BDC-9B58-897A8ED3981E}" type="presParOf" srcId="{6A2CAB2B-C7B1-493E-A71F-E3B5B573893C}" destId="{713CAC38-2807-4574-93E9-2BD9E3D32931}" srcOrd="1" destOrd="0" presId="urn:microsoft.com/office/officeart/2008/layout/CircleAccentTimeline"/>
    <dgm:cxn modelId="{3B746FE1-0EBB-4C8C-B404-6CA96FC19FBD}" type="presParOf" srcId="{6A2CAB2B-C7B1-493E-A71F-E3B5B573893C}" destId="{E34EC4A5-7504-473F-BCC0-A5B138B3F9BD}" srcOrd="2" destOrd="0" presId="urn:microsoft.com/office/officeart/2008/layout/CircleAccentTimeline"/>
    <dgm:cxn modelId="{DFD37809-B79A-4B5C-A3AC-3BE1B9244E03}" type="presParOf" srcId="{4194F495-0B49-4686-B89E-B97A23BB18B4}" destId="{BAE4CFDA-115B-48C3-BC5B-0C57E123303D}" srcOrd="9" destOrd="0" presId="urn:microsoft.com/office/officeart/2008/layout/CircleAccentTimeline"/>
    <dgm:cxn modelId="{903558A0-6A4A-41FF-A78B-65DAEAC53511}" type="presParOf" srcId="{4194F495-0B49-4686-B89E-B97A23BB18B4}" destId="{299BEAB5-09C2-4DD9-8445-0C348B128F80}" srcOrd="10" destOrd="0" presId="urn:microsoft.com/office/officeart/2008/layout/CircleAccentTimeline"/>
    <dgm:cxn modelId="{EE23AF76-0A99-4B17-9294-37C29E31F6A6}" type="presParOf" srcId="{4194F495-0B49-4686-B89E-B97A23BB18B4}" destId="{DFFB04B7-67A0-4390-B208-09B0F7490460}" srcOrd="11" destOrd="0" presId="urn:microsoft.com/office/officeart/2008/layout/CircleAccentTimeline"/>
    <dgm:cxn modelId="{2B01E353-A43A-4964-9343-85D887828D90}" type="presParOf" srcId="{4194F495-0B49-4686-B89E-B97A23BB18B4}" destId="{7F1386DD-3F5F-40D1-855C-3AA0BEF67EEA}" srcOrd="12" destOrd="0" presId="urn:microsoft.com/office/officeart/2008/layout/CircleAccentTimeline"/>
    <dgm:cxn modelId="{E90BD173-F3F0-4C53-8D97-CB729A558F67}" type="presParOf" srcId="{7F1386DD-3F5F-40D1-855C-3AA0BEF67EEA}" destId="{1B7B2673-0339-44E0-8C0E-95BA89778014}" srcOrd="0" destOrd="0" presId="urn:microsoft.com/office/officeart/2008/layout/CircleAccentTimeline"/>
    <dgm:cxn modelId="{6D5CD6DA-E83F-4683-A423-3619F347DA9D}" type="presParOf" srcId="{7F1386DD-3F5F-40D1-855C-3AA0BEF67EEA}" destId="{D9AE80C5-FF95-4AE8-B7A0-6BF19841CD23}" srcOrd="1" destOrd="0" presId="urn:microsoft.com/office/officeart/2008/layout/CircleAccentTimeline"/>
    <dgm:cxn modelId="{A583509F-E5E3-4559-985F-B8E64D33CD9B}" type="presParOf" srcId="{7F1386DD-3F5F-40D1-855C-3AA0BEF67EEA}" destId="{036203D8-CFB2-4A4A-BB12-FCFFFB4534F3}" srcOrd="2" destOrd="0" presId="urn:microsoft.com/office/officeart/2008/layout/CircleAccentTimeline"/>
    <dgm:cxn modelId="{D94AB757-077A-4A41-9D42-0DDB57C5C12F}" type="presParOf" srcId="{4194F495-0B49-4686-B89E-B97A23BB18B4}" destId="{4A66CCD4-E4C0-46DF-A8CB-F5BEBA8D65DB}" srcOrd="13" destOrd="0" presId="urn:microsoft.com/office/officeart/2008/layout/CircleAccentTimeline"/>
    <dgm:cxn modelId="{0F8BBEE3-5D76-4021-B97E-64E9CD3DE01B}" type="presParOf" srcId="{4194F495-0B49-4686-B89E-B97A23BB18B4}" destId="{F233BC77-65F9-4193-BBB4-BA224B8DC6D8}" srcOrd="14" destOrd="0" presId="urn:microsoft.com/office/officeart/2008/layout/CircleAccentTimeline"/>
    <dgm:cxn modelId="{B963DC8A-BE88-44BE-A047-653DAFE0CAFC}" type="presParOf" srcId="{4194F495-0B49-4686-B89E-B97A23BB18B4}" destId="{BB2FC4C1-DE0C-4007-94FF-07B09E2F45FC}" srcOrd="15" destOrd="0" presId="urn:microsoft.com/office/officeart/2008/layout/CircleAccentTimeline"/>
    <dgm:cxn modelId="{BBDD277A-78EC-49BD-B8D3-4E9374BF1A60}" type="presParOf" srcId="{BB2FC4C1-DE0C-4007-94FF-07B09E2F45FC}" destId="{1D3B3624-0AA7-4260-AE86-8595E24ED09E}" srcOrd="0" destOrd="0" presId="urn:microsoft.com/office/officeart/2008/layout/CircleAccentTimeline"/>
    <dgm:cxn modelId="{B0BD29E2-811D-4871-8706-AD5DFF6E0F14}" type="presParOf" srcId="{BB2FC4C1-DE0C-4007-94FF-07B09E2F45FC}" destId="{E648DC65-DF54-488E-83A7-B6467C479D02}" srcOrd="1" destOrd="0" presId="urn:microsoft.com/office/officeart/2008/layout/CircleAccentTimeline"/>
    <dgm:cxn modelId="{2BB7700E-B761-421D-AF9E-80E4FCAA15C9}" type="presParOf" srcId="{BB2FC4C1-DE0C-4007-94FF-07B09E2F45FC}" destId="{397B2BC9-2DC7-4323-A973-8EBE6C5525E1}" srcOrd="2" destOrd="0" presId="urn:microsoft.com/office/officeart/2008/layout/CircleAccentTimeline"/>
    <dgm:cxn modelId="{B6F7683A-11EE-4122-B761-00300B8EE15D}" type="presParOf" srcId="{4194F495-0B49-4686-B89E-B97A23BB18B4}" destId="{EE0415B3-96F2-4DB9-B6AD-89D235C03A43}" srcOrd="16" destOrd="0" presId="urn:microsoft.com/office/officeart/2008/layout/CircleAccentTimeline"/>
    <dgm:cxn modelId="{E226A4C0-530A-410A-B93B-D66EE1704D94}" type="presParOf" srcId="{4194F495-0B49-4686-B89E-B97A23BB18B4}" destId="{8A2CF88D-EAB5-4031-81BE-BD70FF155C41}" srcOrd="17" destOrd="0" presId="urn:microsoft.com/office/officeart/2008/layout/CircleAccentTimeline"/>
    <dgm:cxn modelId="{464A07FA-CF6C-41D4-BBCB-88EF611B97FD}" type="presParOf" srcId="{4194F495-0B49-4686-B89E-B97A23BB18B4}" destId="{0164AEFD-1143-4899-AE17-946914F9D91B}" srcOrd="18" destOrd="0" presId="urn:microsoft.com/office/officeart/2008/layout/CircleAccentTimeline"/>
    <dgm:cxn modelId="{AA4828E6-A4B5-4FAA-A462-0D915839047A}" type="presParOf" srcId="{4194F495-0B49-4686-B89E-B97A23BB18B4}" destId="{74D01DDB-BEC1-43BC-AC8F-8E2EB8FCA24C}" srcOrd="19" destOrd="0" presId="urn:microsoft.com/office/officeart/2008/layout/CircleAccentTimeline"/>
    <dgm:cxn modelId="{C4E823BC-5F93-44D7-9043-D0BE29E0D2E8}" type="presParOf" srcId="{74D01DDB-BEC1-43BC-AC8F-8E2EB8FCA24C}" destId="{2E456752-9A8D-4597-8B9D-1337E2E3BB15}" srcOrd="0" destOrd="0" presId="urn:microsoft.com/office/officeart/2008/layout/CircleAccentTimeline"/>
    <dgm:cxn modelId="{DE03F2A8-042D-47E5-B967-CAF6F224382B}" type="presParOf" srcId="{74D01DDB-BEC1-43BC-AC8F-8E2EB8FCA24C}" destId="{DB3BF36B-C726-491E-B973-D7822FF7B562}" srcOrd="1" destOrd="0" presId="urn:microsoft.com/office/officeart/2008/layout/CircleAccentTimeline"/>
    <dgm:cxn modelId="{B0DCAA75-BCF7-499B-842A-DAB1DB3371BA}" type="presParOf" srcId="{74D01DDB-BEC1-43BC-AC8F-8E2EB8FCA24C}" destId="{36887002-B3D0-42CD-A990-923EC387A697}" srcOrd="2" destOrd="0" presId="urn:microsoft.com/office/officeart/2008/layout/CircleAccentTimeline"/>
    <dgm:cxn modelId="{CF2C4B72-6509-44B3-8C85-4D4FCD12D3F3}" type="presParOf" srcId="{4194F495-0B49-4686-B89E-B97A23BB18B4}" destId="{B961B91F-2EBD-4DE8-BE5E-77E7BB85C06A}" srcOrd="20" destOrd="0" presId="urn:microsoft.com/office/officeart/2008/layout/CircleAccentTimeline"/>
    <dgm:cxn modelId="{84458A49-6B38-48EE-88A5-8444314CD042}" type="presParOf" srcId="{4194F495-0B49-4686-B89E-B97A23BB18B4}" destId="{AD21AC62-D464-4768-A2F6-D755B97237D7}" srcOrd="21" destOrd="0" presId="urn:microsoft.com/office/officeart/2008/layout/CircleAccentTimeline"/>
    <dgm:cxn modelId="{4770908A-0F8F-4686-974A-0EB3B95EC481}" type="presParOf" srcId="{4194F495-0B49-4686-B89E-B97A23BB18B4}" destId="{34AF417E-99ED-402F-A980-B6140588A2C9}" srcOrd="22" destOrd="0" presId="urn:microsoft.com/office/officeart/2008/layout/CircleAccentTimeline"/>
    <dgm:cxn modelId="{BE720A63-8267-4C21-ACD3-AEFE2E75EF19}" type="presParOf" srcId="{4194F495-0B49-4686-B89E-B97A23BB18B4}" destId="{4C1CC8BA-FA5F-47D2-A1F0-699E90D9D818}" srcOrd="23" destOrd="0" presId="urn:microsoft.com/office/officeart/2008/layout/CircleAccentTimeline"/>
    <dgm:cxn modelId="{50BC4F52-4097-428B-8AC0-4C55D751E697}" type="presParOf" srcId="{4C1CC8BA-FA5F-47D2-A1F0-699E90D9D818}" destId="{EE45DA57-5C87-4318-9528-38910594B01E}" srcOrd="0" destOrd="0" presId="urn:microsoft.com/office/officeart/2008/layout/CircleAccentTimeline"/>
    <dgm:cxn modelId="{B00F709D-63DA-4E26-AA14-6C04AA01ACAA}" type="presParOf" srcId="{4C1CC8BA-FA5F-47D2-A1F0-699E90D9D818}" destId="{7B868461-920B-4257-AAE0-91738CB6D378}" srcOrd="1" destOrd="0" presId="urn:microsoft.com/office/officeart/2008/layout/CircleAccentTimeline"/>
    <dgm:cxn modelId="{9CC33DB0-1695-4730-8B97-49AA4B8D6357}" type="presParOf" srcId="{4C1CC8BA-FA5F-47D2-A1F0-699E90D9D818}" destId="{69707822-003F-4B4C-A950-F87BC193EFF9}" srcOrd="2" destOrd="0" presId="urn:microsoft.com/office/officeart/2008/layout/CircleAccentTimeline"/>
    <dgm:cxn modelId="{15DA746C-E2B0-4DAD-AE1B-37735653CB23}" type="presParOf" srcId="{4194F495-0B49-4686-B89E-B97A23BB18B4}" destId="{CFA614EE-2451-4C59-8599-4CC74D9964C8}" srcOrd="24" destOrd="0" presId="urn:microsoft.com/office/officeart/2008/layout/CircleAccentTimeline"/>
    <dgm:cxn modelId="{CFFBD8F1-A4EC-4439-B8E6-0BB8E3370794}" type="presParOf" srcId="{4194F495-0B49-4686-B89E-B97A23BB18B4}" destId="{7B16BD20-3BD9-4E46-BFE7-10183CF678F6}" srcOrd="25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E59BBD1-F549-4DB3-8B5E-C986D52ED5AF}" type="doc">
      <dgm:prSet loTypeId="urn:microsoft.com/office/officeart/2005/8/layout/default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1B6C167-005F-40A2-B06B-EE44A5054491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</a:rPr>
            <a:t>Strategic location</a:t>
          </a:r>
        </a:p>
      </dgm:t>
    </dgm:pt>
    <dgm:pt modelId="{EB6E6944-0A38-4D4C-96B7-F473D1C04352}" type="parTrans" cxnId="{2A278CF3-25E1-4D83-8890-038EBEDD88D9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96252C9D-7BA9-4EF0-A17B-25EF16080357}" type="sibTrans" cxnId="{2A278CF3-25E1-4D83-8890-038EBEDD88D9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6E011775-337F-4D67-BB24-3B800A671217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</a:rPr>
            <a:t>Infrastructure </a:t>
          </a:r>
        </a:p>
      </dgm:t>
    </dgm:pt>
    <dgm:pt modelId="{152C0796-5E93-4471-95F4-311AC3B634DB}" type="parTrans" cxnId="{333CB66C-AE4F-4D98-8EF3-0446A9702B5F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9FB976CE-9437-4510-92D0-80C28E6A2110}" type="sibTrans" cxnId="{333CB66C-AE4F-4D98-8EF3-0446A9702B5F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C56599BA-3D89-4CA3-A7F2-16E90AB98EBB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</a:rPr>
            <a:t>Skilled </a:t>
          </a:r>
          <a:r>
            <a:rPr lang="en-US" b="0" dirty="0" err="1">
              <a:solidFill>
                <a:schemeClr val="tx1"/>
              </a:solidFill>
            </a:rPr>
            <a:t>labour</a:t>
          </a:r>
          <a:endParaRPr lang="en-US" b="0" dirty="0">
            <a:solidFill>
              <a:schemeClr val="tx1"/>
            </a:solidFill>
          </a:endParaRPr>
        </a:p>
      </dgm:t>
    </dgm:pt>
    <dgm:pt modelId="{83046293-FD68-445E-9602-1B2E1FFCB09E}" type="parTrans" cxnId="{9A55EA6C-FDF1-4E57-B0B1-89F076100372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BEBADB0F-A318-4419-99B9-9A6608247BB0}" type="sibTrans" cxnId="{9A55EA6C-FDF1-4E57-B0B1-89F076100372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F65B8F62-F7F9-42E5-B809-9BD09E7F40EF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</a:rPr>
            <a:t>Political stability</a:t>
          </a:r>
        </a:p>
      </dgm:t>
    </dgm:pt>
    <dgm:pt modelId="{F0B0D70B-5825-4596-815B-9FC371AA6A49}" type="parTrans" cxnId="{B83A5905-C989-4F6F-98D5-2FA7BCCBFFE7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E4EC1590-3489-4138-98D8-C13534456825}" type="sibTrans" cxnId="{B83A5905-C989-4F6F-98D5-2FA7BCCBFFE7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069D1ED7-3013-4346-B1DE-ADCE6A0E2A1C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</a:rPr>
            <a:t>Economic policies</a:t>
          </a:r>
        </a:p>
      </dgm:t>
    </dgm:pt>
    <dgm:pt modelId="{DA0C746A-AB7A-40DF-96B4-6FC16C0A4EF8}" type="parTrans" cxnId="{37F929B3-001D-4BD3-BC74-8F6AFC1E2861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3558E61C-97D8-4474-85DA-1BFF9A2A9F83}" type="sibTrans" cxnId="{37F929B3-001D-4BD3-BC74-8F6AFC1E2861}">
      <dgm:prSet/>
      <dgm:spPr/>
      <dgm:t>
        <a:bodyPr/>
        <a:lstStyle/>
        <a:p>
          <a:endParaRPr lang="en-US" b="0">
            <a:solidFill>
              <a:schemeClr val="tx1"/>
            </a:solidFill>
          </a:endParaRPr>
        </a:p>
      </dgm:t>
    </dgm:pt>
    <dgm:pt modelId="{05F19044-E17D-4F3E-834D-9BDC8AD81146}" type="pres">
      <dgm:prSet presAssocID="{4E59BBD1-F549-4DB3-8B5E-C986D52ED5AF}" presName="diagram" presStyleCnt="0">
        <dgm:presLayoutVars>
          <dgm:dir/>
          <dgm:resizeHandles val="exact"/>
        </dgm:presLayoutVars>
      </dgm:prSet>
      <dgm:spPr/>
    </dgm:pt>
    <dgm:pt modelId="{E8EBE80F-1116-48DF-99C8-A5CD6EB73875}" type="pres">
      <dgm:prSet presAssocID="{91B6C167-005F-40A2-B06B-EE44A5054491}" presName="node" presStyleLbl="node1" presStyleIdx="0" presStyleCnt="5">
        <dgm:presLayoutVars>
          <dgm:bulletEnabled val="1"/>
        </dgm:presLayoutVars>
      </dgm:prSet>
      <dgm:spPr/>
    </dgm:pt>
    <dgm:pt modelId="{78B0494A-B3F2-47FB-A958-26ED8B0E5079}" type="pres">
      <dgm:prSet presAssocID="{96252C9D-7BA9-4EF0-A17B-25EF16080357}" presName="sibTrans" presStyleCnt="0"/>
      <dgm:spPr/>
    </dgm:pt>
    <dgm:pt modelId="{ADE6639D-8EE2-4163-9C99-A8E46048582A}" type="pres">
      <dgm:prSet presAssocID="{F65B8F62-F7F9-42E5-B809-9BD09E7F40EF}" presName="node" presStyleLbl="node1" presStyleIdx="1" presStyleCnt="5">
        <dgm:presLayoutVars>
          <dgm:bulletEnabled val="1"/>
        </dgm:presLayoutVars>
      </dgm:prSet>
      <dgm:spPr/>
    </dgm:pt>
    <dgm:pt modelId="{5F4572E7-44CE-4BF8-B465-11609C4E03B7}" type="pres">
      <dgm:prSet presAssocID="{E4EC1590-3489-4138-98D8-C13534456825}" presName="sibTrans" presStyleCnt="0"/>
      <dgm:spPr/>
    </dgm:pt>
    <dgm:pt modelId="{83202295-6306-4982-8B44-E46FAB0ADDF4}" type="pres">
      <dgm:prSet presAssocID="{069D1ED7-3013-4346-B1DE-ADCE6A0E2A1C}" presName="node" presStyleLbl="node1" presStyleIdx="2" presStyleCnt="5">
        <dgm:presLayoutVars>
          <dgm:bulletEnabled val="1"/>
        </dgm:presLayoutVars>
      </dgm:prSet>
      <dgm:spPr/>
    </dgm:pt>
    <dgm:pt modelId="{BAFA323A-3AD5-458F-A49F-3A490381D0C3}" type="pres">
      <dgm:prSet presAssocID="{3558E61C-97D8-4474-85DA-1BFF9A2A9F83}" presName="sibTrans" presStyleCnt="0"/>
      <dgm:spPr/>
    </dgm:pt>
    <dgm:pt modelId="{3B8AFB59-FA0A-4278-9DEA-0BD61547CB10}" type="pres">
      <dgm:prSet presAssocID="{6E011775-337F-4D67-BB24-3B800A671217}" presName="node" presStyleLbl="node1" presStyleIdx="3" presStyleCnt="5">
        <dgm:presLayoutVars>
          <dgm:bulletEnabled val="1"/>
        </dgm:presLayoutVars>
      </dgm:prSet>
      <dgm:spPr/>
    </dgm:pt>
    <dgm:pt modelId="{492913C2-2D7A-46EB-AC18-35DCBC304EB2}" type="pres">
      <dgm:prSet presAssocID="{9FB976CE-9437-4510-92D0-80C28E6A2110}" presName="sibTrans" presStyleCnt="0"/>
      <dgm:spPr/>
    </dgm:pt>
    <dgm:pt modelId="{9F4772C7-E8E2-487C-BCD7-9FAEAD0811AE}" type="pres">
      <dgm:prSet presAssocID="{C56599BA-3D89-4CA3-A7F2-16E90AB98EBB}" presName="node" presStyleLbl="node1" presStyleIdx="4" presStyleCnt="5">
        <dgm:presLayoutVars>
          <dgm:bulletEnabled val="1"/>
        </dgm:presLayoutVars>
      </dgm:prSet>
      <dgm:spPr/>
    </dgm:pt>
  </dgm:ptLst>
  <dgm:cxnLst>
    <dgm:cxn modelId="{B83A5905-C989-4F6F-98D5-2FA7BCCBFFE7}" srcId="{4E59BBD1-F549-4DB3-8B5E-C986D52ED5AF}" destId="{F65B8F62-F7F9-42E5-B809-9BD09E7F40EF}" srcOrd="1" destOrd="0" parTransId="{F0B0D70B-5825-4596-815B-9FC371AA6A49}" sibTransId="{E4EC1590-3489-4138-98D8-C13534456825}"/>
    <dgm:cxn modelId="{E47D7E19-72A3-4AFF-BB2D-35683600A731}" type="presOf" srcId="{F65B8F62-F7F9-42E5-B809-9BD09E7F40EF}" destId="{ADE6639D-8EE2-4163-9C99-A8E46048582A}" srcOrd="0" destOrd="0" presId="urn:microsoft.com/office/officeart/2005/8/layout/default"/>
    <dgm:cxn modelId="{E06D7E36-8BCD-4825-9453-936A1FE0F0C8}" type="presOf" srcId="{6E011775-337F-4D67-BB24-3B800A671217}" destId="{3B8AFB59-FA0A-4278-9DEA-0BD61547CB10}" srcOrd="0" destOrd="0" presId="urn:microsoft.com/office/officeart/2005/8/layout/default"/>
    <dgm:cxn modelId="{A3133C37-97BC-4FA2-B3FF-D9F919F674D4}" type="presOf" srcId="{91B6C167-005F-40A2-B06B-EE44A5054491}" destId="{E8EBE80F-1116-48DF-99C8-A5CD6EB73875}" srcOrd="0" destOrd="0" presId="urn:microsoft.com/office/officeart/2005/8/layout/default"/>
    <dgm:cxn modelId="{333CB66C-AE4F-4D98-8EF3-0446A9702B5F}" srcId="{4E59BBD1-F549-4DB3-8B5E-C986D52ED5AF}" destId="{6E011775-337F-4D67-BB24-3B800A671217}" srcOrd="3" destOrd="0" parTransId="{152C0796-5E93-4471-95F4-311AC3B634DB}" sibTransId="{9FB976CE-9437-4510-92D0-80C28E6A2110}"/>
    <dgm:cxn modelId="{9A55EA6C-FDF1-4E57-B0B1-89F076100372}" srcId="{4E59BBD1-F549-4DB3-8B5E-C986D52ED5AF}" destId="{C56599BA-3D89-4CA3-A7F2-16E90AB98EBB}" srcOrd="4" destOrd="0" parTransId="{83046293-FD68-445E-9602-1B2E1FFCB09E}" sibTransId="{BEBADB0F-A318-4419-99B9-9A6608247BB0}"/>
    <dgm:cxn modelId="{B7FCD557-D5BE-4E3F-849B-090D0C0354BA}" type="presOf" srcId="{069D1ED7-3013-4346-B1DE-ADCE6A0E2A1C}" destId="{83202295-6306-4982-8B44-E46FAB0ADDF4}" srcOrd="0" destOrd="0" presId="urn:microsoft.com/office/officeart/2005/8/layout/default"/>
    <dgm:cxn modelId="{3DB2507C-BC1E-464B-9C63-79B10C80F5F0}" type="presOf" srcId="{C56599BA-3D89-4CA3-A7F2-16E90AB98EBB}" destId="{9F4772C7-E8E2-487C-BCD7-9FAEAD0811AE}" srcOrd="0" destOrd="0" presId="urn:microsoft.com/office/officeart/2005/8/layout/default"/>
    <dgm:cxn modelId="{B58C4488-3AE8-4F75-8DD9-67307D5976E0}" type="presOf" srcId="{4E59BBD1-F549-4DB3-8B5E-C986D52ED5AF}" destId="{05F19044-E17D-4F3E-834D-9BDC8AD81146}" srcOrd="0" destOrd="0" presId="urn:microsoft.com/office/officeart/2005/8/layout/default"/>
    <dgm:cxn modelId="{37F929B3-001D-4BD3-BC74-8F6AFC1E2861}" srcId="{4E59BBD1-F549-4DB3-8B5E-C986D52ED5AF}" destId="{069D1ED7-3013-4346-B1DE-ADCE6A0E2A1C}" srcOrd="2" destOrd="0" parTransId="{DA0C746A-AB7A-40DF-96B4-6FC16C0A4EF8}" sibTransId="{3558E61C-97D8-4474-85DA-1BFF9A2A9F83}"/>
    <dgm:cxn modelId="{2A278CF3-25E1-4D83-8890-038EBEDD88D9}" srcId="{4E59BBD1-F549-4DB3-8B5E-C986D52ED5AF}" destId="{91B6C167-005F-40A2-B06B-EE44A5054491}" srcOrd="0" destOrd="0" parTransId="{EB6E6944-0A38-4D4C-96B7-F473D1C04352}" sibTransId="{96252C9D-7BA9-4EF0-A17B-25EF16080357}"/>
    <dgm:cxn modelId="{DBB7557A-4316-403C-9AF8-381DE2F570EB}" type="presParOf" srcId="{05F19044-E17D-4F3E-834D-9BDC8AD81146}" destId="{E8EBE80F-1116-48DF-99C8-A5CD6EB73875}" srcOrd="0" destOrd="0" presId="urn:microsoft.com/office/officeart/2005/8/layout/default"/>
    <dgm:cxn modelId="{28369E8B-5DC8-415E-B93D-BB6C3EDCD9FC}" type="presParOf" srcId="{05F19044-E17D-4F3E-834D-9BDC8AD81146}" destId="{78B0494A-B3F2-47FB-A958-26ED8B0E5079}" srcOrd="1" destOrd="0" presId="urn:microsoft.com/office/officeart/2005/8/layout/default"/>
    <dgm:cxn modelId="{7E52E722-F0B8-42C4-BC29-C81CF162B386}" type="presParOf" srcId="{05F19044-E17D-4F3E-834D-9BDC8AD81146}" destId="{ADE6639D-8EE2-4163-9C99-A8E46048582A}" srcOrd="2" destOrd="0" presId="urn:microsoft.com/office/officeart/2005/8/layout/default"/>
    <dgm:cxn modelId="{309750D4-2A4C-4D9D-9A6B-082FEB276CD5}" type="presParOf" srcId="{05F19044-E17D-4F3E-834D-9BDC8AD81146}" destId="{5F4572E7-44CE-4BF8-B465-11609C4E03B7}" srcOrd="3" destOrd="0" presId="urn:microsoft.com/office/officeart/2005/8/layout/default"/>
    <dgm:cxn modelId="{685470CE-9A38-4BEE-AB33-7367FBFE9498}" type="presParOf" srcId="{05F19044-E17D-4F3E-834D-9BDC8AD81146}" destId="{83202295-6306-4982-8B44-E46FAB0ADDF4}" srcOrd="4" destOrd="0" presId="urn:microsoft.com/office/officeart/2005/8/layout/default"/>
    <dgm:cxn modelId="{DF0BCD28-134F-4E30-8850-7F1F3563F5D8}" type="presParOf" srcId="{05F19044-E17D-4F3E-834D-9BDC8AD81146}" destId="{BAFA323A-3AD5-458F-A49F-3A490381D0C3}" srcOrd="5" destOrd="0" presId="urn:microsoft.com/office/officeart/2005/8/layout/default"/>
    <dgm:cxn modelId="{B7B4F196-B21B-40D2-B995-3597354CCC71}" type="presParOf" srcId="{05F19044-E17D-4F3E-834D-9BDC8AD81146}" destId="{3B8AFB59-FA0A-4278-9DEA-0BD61547CB10}" srcOrd="6" destOrd="0" presId="urn:microsoft.com/office/officeart/2005/8/layout/default"/>
    <dgm:cxn modelId="{3A04E6A2-6A89-4141-A355-C5C500052E0D}" type="presParOf" srcId="{05F19044-E17D-4F3E-834D-9BDC8AD81146}" destId="{492913C2-2D7A-46EB-AC18-35DCBC304EB2}" srcOrd="7" destOrd="0" presId="urn:microsoft.com/office/officeart/2005/8/layout/default"/>
    <dgm:cxn modelId="{1FB4FEA7-B44A-42FD-A5D4-02CEEA7C8EB4}" type="presParOf" srcId="{05F19044-E17D-4F3E-834D-9BDC8AD81146}" destId="{9F4772C7-E8E2-487C-BCD7-9FAEAD0811A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4AD96BD-B35A-40B9-97FA-61A88E9C5F40}" type="doc">
      <dgm:prSet loTypeId="urn:microsoft.com/office/officeart/2005/8/layout/process2" loCatId="process" qsTypeId="urn:microsoft.com/office/officeart/2005/8/quickstyle/simple1" qsCatId="simple" csTypeId="urn:microsoft.com/office/officeart/2005/8/colors/colorful3" csCatId="colorful" phldr="1"/>
      <dgm:spPr/>
    </dgm:pt>
    <dgm:pt modelId="{9CB2A386-DFF2-46A9-9D31-8374B26D211E}">
      <dgm:prSet phldrT="[Text]"/>
      <dgm:spPr/>
      <dgm:t>
        <a:bodyPr/>
        <a:lstStyle/>
        <a:p>
          <a:r>
            <a:rPr lang="en-US" b="1" dirty="0"/>
            <a:t>Political stability</a:t>
          </a:r>
        </a:p>
      </dgm:t>
    </dgm:pt>
    <dgm:pt modelId="{4DDE78E7-D622-4C25-BD2F-E3F3453B5B21}" type="parTrans" cxnId="{45D60919-B79B-43A8-B8B8-6294C542C595}">
      <dgm:prSet/>
      <dgm:spPr/>
      <dgm:t>
        <a:bodyPr/>
        <a:lstStyle/>
        <a:p>
          <a:endParaRPr lang="en-US" b="1"/>
        </a:p>
      </dgm:t>
    </dgm:pt>
    <dgm:pt modelId="{BD353690-5A3F-4035-8B5E-25EFBDDA0708}" type="sibTrans" cxnId="{45D60919-B79B-43A8-B8B8-6294C542C595}">
      <dgm:prSet/>
      <dgm:spPr/>
      <dgm:t>
        <a:bodyPr/>
        <a:lstStyle/>
        <a:p>
          <a:endParaRPr lang="en-US" b="1"/>
        </a:p>
      </dgm:t>
    </dgm:pt>
    <dgm:pt modelId="{9D9A110E-A8FD-42A7-9943-A6EA018C0EDB}">
      <dgm:prSet phldrT="[Text]"/>
      <dgm:spPr/>
      <dgm:t>
        <a:bodyPr/>
        <a:lstStyle/>
        <a:p>
          <a:r>
            <a:rPr lang="en-US" b="1" dirty="0"/>
            <a:t>Strong economic growth</a:t>
          </a:r>
        </a:p>
      </dgm:t>
    </dgm:pt>
    <dgm:pt modelId="{0B06703A-D89E-4C1E-8C58-0FD6769D0574}" type="parTrans" cxnId="{0FF50AA6-7C89-4D3F-9C80-D5BF7284CE6F}">
      <dgm:prSet/>
      <dgm:spPr/>
      <dgm:t>
        <a:bodyPr/>
        <a:lstStyle/>
        <a:p>
          <a:endParaRPr lang="en-US" b="1"/>
        </a:p>
      </dgm:t>
    </dgm:pt>
    <dgm:pt modelId="{6DA5DD02-9F06-4CB8-B078-4AEEC94A6AE8}" type="sibTrans" cxnId="{0FF50AA6-7C89-4D3F-9C80-D5BF7284CE6F}">
      <dgm:prSet/>
      <dgm:spPr/>
      <dgm:t>
        <a:bodyPr/>
        <a:lstStyle/>
        <a:p>
          <a:endParaRPr lang="en-US" b="1"/>
        </a:p>
      </dgm:t>
    </dgm:pt>
    <dgm:pt modelId="{F3C88620-1D19-413A-9285-E3D672081020}">
      <dgm:prSet phldrT="[Text]"/>
      <dgm:spPr/>
      <dgm:t>
        <a:bodyPr/>
        <a:lstStyle/>
        <a:p>
          <a:r>
            <a:rPr lang="en-US" b="1" dirty="0"/>
            <a:t>Policy towards FTAs</a:t>
          </a:r>
        </a:p>
      </dgm:t>
    </dgm:pt>
    <dgm:pt modelId="{7C270C7A-9089-4B86-ABBC-DE15E531E41A}" type="parTrans" cxnId="{579D01E5-EB29-454E-9A42-BA0C175510AA}">
      <dgm:prSet/>
      <dgm:spPr/>
      <dgm:t>
        <a:bodyPr/>
        <a:lstStyle/>
        <a:p>
          <a:endParaRPr lang="en-US" b="1"/>
        </a:p>
      </dgm:t>
    </dgm:pt>
    <dgm:pt modelId="{2BDAC29D-6683-4E0B-BB60-98983561A088}" type="sibTrans" cxnId="{579D01E5-EB29-454E-9A42-BA0C175510AA}">
      <dgm:prSet/>
      <dgm:spPr/>
      <dgm:t>
        <a:bodyPr/>
        <a:lstStyle/>
        <a:p>
          <a:endParaRPr lang="en-US" b="1"/>
        </a:p>
      </dgm:t>
    </dgm:pt>
    <dgm:pt modelId="{F410649F-3DC1-41FD-A0CA-7856B23731C0}">
      <dgm:prSet phldrT="[Text]"/>
      <dgm:spPr/>
      <dgm:t>
        <a:bodyPr/>
        <a:lstStyle/>
        <a:p>
          <a:r>
            <a:rPr lang="en-US" b="1" dirty="0"/>
            <a:t>STEs</a:t>
          </a:r>
        </a:p>
      </dgm:t>
    </dgm:pt>
    <dgm:pt modelId="{C6DB9CBB-82FE-46D0-9052-62039B7A1E7B}" type="parTrans" cxnId="{D2107C8C-C03E-481F-9A66-7A200FA51402}">
      <dgm:prSet/>
      <dgm:spPr/>
      <dgm:t>
        <a:bodyPr/>
        <a:lstStyle/>
        <a:p>
          <a:endParaRPr lang="en-US" b="1"/>
        </a:p>
      </dgm:t>
    </dgm:pt>
    <dgm:pt modelId="{AB5B24BE-E1C2-417B-8A5C-C03EBBA4C948}" type="sibTrans" cxnId="{D2107C8C-C03E-481F-9A66-7A200FA51402}">
      <dgm:prSet/>
      <dgm:spPr/>
      <dgm:t>
        <a:bodyPr/>
        <a:lstStyle/>
        <a:p>
          <a:endParaRPr lang="en-US" b="1"/>
        </a:p>
      </dgm:t>
    </dgm:pt>
    <dgm:pt modelId="{6A4062A1-5170-42C3-8199-F6160D95F77D}">
      <dgm:prSet phldrT="[Text]"/>
      <dgm:spPr/>
      <dgm:t>
        <a:bodyPr/>
        <a:lstStyle/>
        <a:p>
          <a:r>
            <a:rPr lang="en-US" b="1" dirty="0"/>
            <a:t>Empowerment</a:t>
          </a:r>
        </a:p>
      </dgm:t>
    </dgm:pt>
    <dgm:pt modelId="{29C3D342-51C9-40C9-8CE4-993AFF4D4A38}" type="parTrans" cxnId="{A293C008-566C-44B2-ABF6-26AADEFA4DA6}">
      <dgm:prSet/>
      <dgm:spPr/>
      <dgm:t>
        <a:bodyPr/>
        <a:lstStyle/>
        <a:p>
          <a:endParaRPr lang="en-US" b="1"/>
        </a:p>
      </dgm:t>
    </dgm:pt>
    <dgm:pt modelId="{CB825FBE-25D3-427F-B8AE-32E83256EC70}" type="sibTrans" cxnId="{A293C008-566C-44B2-ABF6-26AADEFA4DA6}">
      <dgm:prSet/>
      <dgm:spPr/>
      <dgm:t>
        <a:bodyPr/>
        <a:lstStyle/>
        <a:p>
          <a:endParaRPr lang="en-US" b="1"/>
        </a:p>
      </dgm:t>
    </dgm:pt>
    <dgm:pt modelId="{52228348-0335-4353-BAD6-2EF072619659}">
      <dgm:prSet phldrT="[Text]"/>
      <dgm:spPr/>
      <dgm:t>
        <a:bodyPr/>
        <a:lstStyle/>
        <a:p>
          <a:r>
            <a:rPr lang="en-US" b="1" dirty="0"/>
            <a:t>BOI plus model</a:t>
          </a:r>
        </a:p>
      </dgm:t>
    </dgm:pt>
    <dgm:pt modelId="{F4A871FA-8E52-470B-88E0-5D3EF97D420D}" type="parTrans" cxnId="{E2293E9E-8E25-4B29-A510-732B49EE8AD6}">
      <dgm:prSet/>
      <dgm:spPr/>
      <dgm:t>
        <a:bodyPr/>
        <a:lstStyle/>
        <a:p>
          <a:endParaRPr lang="en-US" b="1"/>
        </a:p>
      </dgm:t>
    </dgm:pt>
    <dgm:pt modelId="{1D8BDFA9-77B2-4499-AF3B-1A2ADD93804B}" type="sibTrans" cxnId="{E2293E9E-8E25-4B29-A510-732B49EE8AD6}">
      <dgm:prSet/>
      <dgm:spPr/>
      <dgm:t>
        <a:bodyPr/>
        <a:lstStyle/>
        <a:p>
          <a:endParaRPr lang="en-US" b="1"/>
        </a:p>
      </dgm:t>
    </dgm:pt>
    <dgm:pt modelId="{F68B0A90-38AD-4D77-B1FC-6F78EBBB5098}" type="pres">
      <dgm:prSet presAssocID="{94AD96BD-B35A-40B9-97FA-61A88E9C5F40}" presName="linearFlow" presStyleCnt="0">
        <dgm:presLayoutVars>
          <dgm:resizeHandles val="exact"/>
        </dgm:presLayoutVars>
      </dgm:prSet>
      <dgm:spPr/>
    </dgm:pt>
    <dgm:pt modelId="{BF5A1DD9-0F5E-4757-8F9F-DF07A0852D39}" type="pres">
      <dgm:prSet presAssocID="{9CB2A386-DFF2-46A9-9D31-8374B26D211E}" presName="node" presStyleLbl="node1" presStyleIdx="0" presStyleCnt="6" custScaleX="173558" custScaleY="83139" custLinFactNeighborX="2131">
        <dgm:presLayoutVars>
          <dgm:bulletEnabled val="1"/>
        </dgm:presLayoutVars>
      </dgm:prSet>
      <dgm:spPr/>
    </dgm:pt>
    <dgm:pt modelId="{05FD5606-22DC-407C-9749-38F0D41ECF7A}" type="pres">
      <dgm:prSet presAssocID="{BD353690-5A3F-4035-8B5E-25EFBDDA0708}" presName="sibTrans" presStyleLbl="sibTrans2D1" presStyleIdx="0" presStyleCnt="5"/>
      <dgm:spPr/>
    </dgm:pt>
    <dgm:pt modelId="{1BF085A5-95B8-41D2-8F4B-243B3857858D}" type="pres">
      <dgm:prSet presAssocID="{BD353690-5A3F-4035-8B5E-25EFBDDA0708}" presName="connectorText" presStyleLbl="sibTrans2D1" presStyleIdx="0" presStyleCnt="5"/>
      <dgm:spPr/>
    </dgm:pt>
    <dgm:pt modelId="{E774669E-F5C9-49E1-B184-B41CCEF89A75}" type="pres">
      <dgm:prSet presAssocID="{9D9A110E-A8FD-42A7-9943-A6EA018C0EDB}" presName="node" presStyleLbl="node1" presStyleIdx="1" presStyleCnt="6" custScaleX="173558" custScaleY="83139">
        <dgm:presLayoutVars>
          <dgm:bulletEnabled val="1"/>
        </dgm:presLayoutVars>
      </dgm:prSet>
      <dgm:spPr/>
    </dgm:pt>
    <dgm:pt modelId="{A00420B8-FF8F-4A9D-829F-DEDA2331E55C}" type="pres">
      <dgm:prSet presAssocID="{6DA5DD02-9F06-4CB8-B078-4AEEC94A6AE8}" presName="sibTrans" presStyleLbl="sibTrans2D1" presStyleIdx="1" presStyleCnt="5"/>
      <dgm:spPr/>
    </dgm:pt>
    <dgm:pt modelId="{47E166C4-3D17-42C7-B5C3-FFE9F21EC440}" type="pres">
      <dgm:prSet presAssocID="{6DA5DD02-9F06-4CB8-B078-4AEEC94A6AE8}" presName="connectorText" presStyleLbl="sibTrans2D1" presStyleIdx="1" presStyleCnt="5"/>
      <dgm:spPr/>
    </dgm:pt>
    <dgm:pt modelId="{860647DC-32D6-445A-900F-4971AF61DCA7}" type="pres">
      <dgm:prSet presAssocID="{F3C88620-1D19-413A-9285-E3D672081020}" presName="node" presStyleLbl="node1" presStyleIdx="2" presStyleCnt="6" custScaleX="173558" custScaleY="83139">
        <dgm:presLayoutVars>
          <dgm:bulletEnabled val="1"/>
        </dgm:presLayoutVars>
      </dgm:prSet>
      <dgm:spPr/>
    </dgm:pt>
    <dgm:pt modelId="{B853EF42-BD55-418B-B8EC-D0E0069C2E9E}" type="pres">
      <dgm:prSet presAssocID="{2BDAC29D-6683-4E0B-BB60-98983561A088}" presName="sibTrans" presStyleLbl="sibTrans2D1" presStyleIdx="2" presStyleCnt="5"/>
      <dgm:spPr/>
    </dgm:pt>
    <dgm:pt modelId="{5A15A82E-2F42-4F88-AF37-27EE386B5D02}" type="pres">
      <dgm:prSet presAssocID="{2BDAC29D-6683-4E0B-BB60-98983561A088}" presName="connectorText" presStyleLbl="sibTrans2D1" presStyleIdx="2" presStyleCnt="5"/>
      <dgm:spPr/>
    </dgm:pt>
    <dgm:pt modelId="{0368A027-E284-4480-8274-B1326224B3BC}" type="pres">
      <dgm:prSet presAssocID="{52228348-0335-4353-BAD6-2EF072619659}" presName="node" presStyleLbl="node1" presStyleIdx="3" presStyleCnt="6" custScaleX="170349">
        <dgm:presLayoutVars>
          <dgm:bulletEnabled val="1"/>
        </dgm:presLayoutVars>
      </dgm:prSet>
      <dgm:spPr/>
    </dgm:pt>
    <dgm:pt modelId="{AB89BD53-8F4D-436F-B010-5A73CDA32AA6}" type="pres">
      <dgm:prSet presAssocID="{1D8BDFA9-77B2-4499-AF3B-1A2ADD93804B}" presName="sibTrans" presStyleLbl="sibTrans2D1" presStyleIdx="3" presStyleCnt="5"/>
      <dgm:spPr/>
    </dgm:pt>
    <dgm:pt modelId="{BDA67D7A-5D1D-4DF5-A28D-2552377C5F54}" type="pres">
      <dgm:prSet presAssocID="{1D8BDFA9-77B2-4499-AF3B-1A2ADD93804B}" presName="connectorText" presStyleLbl="sibTrans2D1" presStyleIdx="3" presStyleCnt="5"/>
      <dgm:spPr/>
    </dgm:pt>
    <dgm:pt modelId="{88D10E3F-2CC2-432D-90EE-FDAD8E8BA44B}" type="pres">
      <dgm:prSet presAssocID="{F410649F-3DC1-41FD-A0CA-7856B23731C0}" presName="node" presStyleLbl="node1" presStyleIdx="4" presStyleCnt="6" custScaleX="170349">
        <dgm:presLayoutVars>
          <dgm:bulletEnabled val="1"/>
        </dgm:presLayoutVars>
      </dgm:prSet>
      <dgm:spPr/>
    </dgm:pt>
    <dgm:pt modelId="{5B1CE636-4383-45C6-AAA3-038A96C6EACD}" type="pres">
      <dgm:prSet presAssocID="{AB5B24BE-E1C2-417B-8A5C-C03EBBA4C948}" presName="sibTrans" presStyleLbl="sibTrans2D1" presStyleIdx="4" presStyleCnt="5"/>
      <dgm:spPr/>
    </dgm:pt>
    <dgm:pt modelId="{6DEF3443-2991-4ADE-8248-8757DC4841A2}" type="pres">
      <dgm:prSet presAssocID="{AB5B24BE-E1C2-417B-8A5C-C03EBBA4C948}" presName="connectorText" presStyleLbl="sibTrans2D1" presStyleIdx="4" presStyleCnt="5"/>
      <dgm:spPr/>
    </dgm:pt>
    <dgm:pt modelId="{033B592A-5E43-4E5E-BAED-E28AB9536550}" type="pres">
      <dgm:prSet presAssocID="{6A4062A1-5170-42C3-8199-F6160D95F77D}" presName="node" presStyleLbl="node1" presStyleIdx="5" presStyleCnt="6" custScaleX="170349">
        <dgm:presLayoutVars>
          <dgm:bulletEnabled val="1"/>
        </dgm:presLayoutVars>
      </dgm:prSet>
      <dgm:spPr/>
    </dgm:pt>
  </dgm:ptLst>
  <dgm:cxnLst>
    <dgm:cxn modelId="{9C54A007-771C-4B29-BF93-9D3AEABE562E}" type="presOf" srcId="{94AD96BD-B35A-40B9-97FA-61A88E9C5F40}" destId="{F68B0A90-38AD-4D77-B1FC-6F78EBBB5098}" srcOrd="0" destOrd="0" presId="urn:microsoft.com/office/officeart/2005/8/layout/process2"/>
    <dgm:cxn modelId="{A293C008-566C-44B2-ABF6-26AADEFA4DA6}" srcId="{94AD96BD-B35A-40B9-97FA-61A88E9C5F40}" destId="{6A4062A1-5170-42C3-8199-F6160D95F77D}" srcOrd="5" destOrd="0" parTransId="{29C3D342-51C9-40C9-8CE4-993AFF4D4A38}" sibTransId="{CB825FBE-25D3-427F-B8AE-32E83256EC70}"/>
    <dgm:cxn modelId="{864FB80A-2798-4665-830D-6A9F8C4387BB}" type="presOf" srcId="{1D8BDFA9-77B2-4499-AF3B-1A2ADD93804B}" destId="{AB89BD53-8F4D-436F-B010-5A73CDA32AA6}" srcOrd="0" destOrd="0" presId="urn:microsoft.com/office/officeart/2005/8/layout/process2"/>
    <dgm:cxn modelId="{302D6F18-C119-4B5A-97D7-A80EA5D9A51F}" type="presOf" srcId="{6A4062A1-5170-42C3-8199-F6160D95F77D}" destId="{033B592A-5E43-4E5E-BAED-E28AB9536550}" srcOrd="0" destOrd="0" presId="urn:microsoft.com/office/officeart/2005/8/layout/process2"/>
    <dgm:cxn modelId="{45D60919-B79B-43A8-B8B8-6294C542C595}" srcId="{94AD96BD-B35A-40B9-97FA-61A88E9C5F40}" destId="{9CB2A386-DFF2-46A9-9D31-8374B26D211E}" srcOrd="0" destOrd="0" parTransId="{4DDE78E7-D622-4C25-BD2F-E3F3453B5B21}" sibTransId="{BD353690-5A3F-4035-8B5E-25EFBDDA0708}"/>
    <dgm:cxn modelId="{A4EB5E22-0BAE-4BE9-A345-EEC41D650EFE}" type="presOf" srcId="{F410649F-3DC1-41FD-A0CA-7856B23731C0}" destId="{88D10E3F-2CC2-432D-90EE-FDAD8E8BA44B}" srcOrd="0" destOrd="0" presId="urn:microsoft.com/office/officeart/2005/8/layout/process2"/>
    <dgm:cxn modelId="{163B553A-EF4C-4B7C-AEF3-7432691B69E4}" type="presOf" srcId="{AB5B24BE-E1C2-417B-8A5C-C03EBBA4C948}" destId="{6DEF3443-2991-4ADE-8248-8757DC4841A2}" srcOrd="1" destOrd="0" presId="urn:microsoft.com/office/officeart/2005/8/layout/process2"/>
    <dgm:cxn modelId="{20D42140-4661-4FC8-94CB-DDB1115D7537}" type="presOf" srcId="{F3C88620-1D19-413A-9285-E3D672081020}" destId="{860647DC-32D6-445A-900F-4971AF61DCA7}" srcOrd="0" destOrd="0" presId="urn:microsoft.com/office/officeart/2005/8/layout/process2"/>
    <dgm:cxn modelId="{089B2640-ECD2-40B9-B3D4-EE6F83092E53}" type="presOf" srcId="{9CB2A386-DFF2-46A9-9D31-8374B26D211E}" destId="{BF5A1DD9-0F5E-4757-8F9F-DF07A0852D39}" srcOrd="0" destOrd="0" presId="urn:microsoft.com/office/officeart/2005/8/layout/process2"/>
    <dgm:cxn modelId="{3F272F5D-D391-46B6-A432-460F6375C5D1}" type="presOf" srcId="{1D8BDFA9-77B2-4499-AF3B-1A2ADD93804B}" destId="{BDA67D7A-5D1D-4DF5-A28D-2552377C5F54}" srcOrd="1" destOrd="0" presId="urn:microsoft.com/office/officeart/2005/8/layout/process2"/>
    <dgm:cxn modelId="{AF5BB76C-970E-4E9D-A150-2225F0BD6E53}" type="presOf" srcId="{6DA5DD02-9F06-4CB8-B078-4AEEC94A6AE8}" destId="{47E166C4-3D17-42C7-B5C3-FFE9F21EC440}" srcOrd="1" destOrd="0" presId="urn:microsoft.com/office/officeart/2005/8/layout/process2"/>
    <dgm:cxn modelId="{08F56670-AE0B-4CDC-86C5-C8A7FB61434F}" type="presOf" srcId="{BD353690-5A3F-4035-8B5E-25EFBDDA0708}" destId="{05FD5606-22DC-407C-9749-38F0D41ECF7A}" srcOrd="0" destOrd="0" presId="urn:microsoft.com/office/officeart/2005/8/layout/process2"/>
    <dgm:cxn modelId="{5BA6A057-99F9-4586-B0E9-0208EBBE46C6}" type="presOf" srcId="{6DA5DD02-9F06-4CB8-B078-4AEEC94A6AE8}" destId="{A00420B8-FF8F-4A9D-829F-DEDA2331E55C}" srcOrd="0" destOrd="0" presId="urn:microsoft.com/office/officeart/2005/8/layout/process2"/>
    <dgm:cxn modelId="{D2107C8C-C03E-481F-9A66-7A200FA51402}" srcId="{94AD96BD-B35A-40B9-97FA-61A88E9C5F40}" destId="{F410649F-3DC1-41FD-A0CA-7856B23731C0}" srcOrd="4" destOrd="0" parTransId="{C6DB9CBB-82FE-46D0-9052-62039B7A1E7B}" sibTransId="{AB5B24BE-E1C2-417B-8A5C-C03EBBA4C948}"/>
    <dgm:cxn modelId="{E400448F-F1BF-4AF9-B902-680C89B5F695}" type="presOf" srcId="{2BDAC29D-6683-4E0B-BB60-98983561A088}" destId="{B853EF42-BD55-418B-B8EC-D0E0069C2E9E}" srcOrd="0" destOrd="0" presId="urn:microsoft.com/office/officeart/2005/8/layout/process2"/>
    <dgm:cxn modelId="{E2293E9E-8E25-4B29-A510-732B49EE8AD6}" srcId="{94AD96BD-B35A-40B9-97FA-61A88E9C5F40}" destId="{52228348-0335-4353-BAD6-2EF072619659}" srcOrd="3" destOrd="0" parTransId="{F4A871FA-8E52-470B-88E0-5D3EF97D420D}" sibTransId="{1D8BDFA9-77B2-4499-AF3B-1A2ADD93804B}"/>
    <dgm:cxn modelId="{BEAA939F-5CC5-4709-A2A2-A8667ADF7874}" type="presOf" srcId="{BD353690-5A3F-4035-8B5E-25EFBDDA0708}" destId="{1BF085A5-95B8-41D2-8F4B-243B3857858D}" srcOrd="1" destOrd="0" presId="urn:microsoft.com/office/officeart/2005/8/layout/process2"/>
    <dgm:cxn modelId="{0FF50AA6-7C89-4D3F-9C80-D5BF7284CE6F}" srcId="{94AD96BD-B35A-40B9-97FA-61A88E9C5F40}" destId="{9D9A110E-A8FD-42A7-9943-A6EA018C0EDB}" srcOrd="1" destOrd="0" parTransId="{0B06703A-D89E-4C1E-8C58-0FD6769D0574}" sibTransId="{6DA5DD02-9F06-4CB8-B078-4AEEC94A6AE8}"/>
    <dgm:cxn modelId="{F6F73BA9-9A0C-4AC5-9290-966EA5D8CC0F}" type="presOf" srcId="{2BDAC29D-6683-4E0B-BB60-98983561A088}" destId="{5A15A82E-2F42-4F88-AF37-27EE386B5D02}" srcOrd="1" destOrd="0" presId="urn:microsoft.com/office/officeart/2005/8/layout/process2"/>
    <dgm:cxn modelId="{A4BE5CC2-9614-4B95-8466-EBACA4D2A448}" type="presOf" srcId="{9D9A110E-A8FD-42A7-9943-A6EA018C0EDB}" destId="{E774669E-F5C9-49E1-B184-B41CCEF89A75}" srcOrd="0" destOrd="0" presId="urn:microsoft.com/office/officeart/2005/8/layout/process2"/>
    <dgm:cxn modelId="{BB7BC3CC-E497-4AE3-A9B7-9F40504D3B8B}" type="presOf" srcId="{52228348-0335-4353-BAD6-2EF072619659}" destId="{0368A027-E284-4480-8274-B1326224B3BC}" srcOrd="0" destOrd="0" presId="urn:microsoft.com/office/officeart/2005/8/layout/process2"/>
    <dgm:cxn modelId="{002FD1D1-F861-424A-BDC1-AF55004D0709}" type="presOf" srcId="{AB5B24BE-E1C2-417B-8A5C-C03EBBA4C948}" destId="{5B1CE636-4383-45C6-AAA3-038A96C6EACD}" srcOrd="0" destOrd="0" presId="urn:microsoft.com/office/officeart/2005/8/layout/process2"/>
    <dgm:cxn modelId="{579D01E5-EB29-454E-9A42-BA0C175510AA}" srcId="{94AD96BD-B35A-40B9-97FA-61A88E9C5F40}" destId="{F3C88620-1D19-413A-9285-E3D672081020}" srcOrd="2" destOrd="0" parTransId="{7C270C7A-9089-4B86-ABBC-DE15E531E41A}" sibTransId="{2BDAC29D-6683-4E0B-BB60-98983561A088}"/>
    <dgm:cxn modelId="{BAFC97F8-F48A-4D25-B6D3-9998A8DD8938}" type="presParOf" srcId="{F68B0A90-38AD-4D77-B1FC-6F78EBBB5098}" destId="{BF5A1DD9-0F5E-4757-8F9F-DF07A0852D39}" srcOrd="0" destOrd="0" presId="urn:microsoft.com/office/officeart/2005/8/layout/process2"/>
    <dgm:cxn modelId="{9033AFBD-46C3-4138-9DA7-73C238695EE5}" type="presParOf" srcId="{F68B0A90-38AD-4D77-B1FC-6F78EBBB5098}" destId="{05FD5606-22DC-407C-9749-38F0D41ECF7A}" srcOrd="1" destOrd="0" presId="urn:microsoft.com/office/officeart/2005/8/layout/process2"/>
    <dgm:cxn modelId="{9962EF87-73DE-4C3D-89FE-E5D60EB9A29D}" type="presParOf" srcId="{05FD5606-22DC-407C-9749-38F0D41ECF7A}" destId="{1BF085A5-95B8-41D2-8F4B-243B3857858D}" srcOrd="0" destOrd="0" presId="urn:microsoft.com/office/officeart/2005/8/layout/process2"/>
    <dgm:cxn modelId="{E1A6240D-C31E-4544-8C2E-EE0EB7626EAD}" type="presParOf" srcId="{F68B0A90-38AD-4D77-B1FC-6F78EBBB5098}" destId="{E774669E-F5C9-49E1-B184-B41CCEF89A75}" srcOrd="2" destOrd="0" presId="urn:microsoft.com/office/officeart/2005/8/layout/process2"/>
    <dgm:cxn modelId="{BFDDD3FD-6633-41CD-A54C-1BCBC1787C49}" type="presParOf" srcId="{F68B0A90-38AD-4D77-B1FC-6F78EBBB5098}" destId="{A00420B8-FF8F-4A9D-829F-DEDA2331E55C}" srcOrd="3" destOrd="0" presId="urn:microsoft.com/office/officeart/2005/8/layout/process2"/>
    <dgm:cxn modelId="{274CC1B4-B963-4C12-AE4D-C2D5A12A1873}" type="presParOf" srcId="{A00420B8-FF8F-4A9D-829F-DEDA2331E55C}" destId="{47E166C4-3D17-42C7-B5C3-FFE9F21EC440}" srcOrd="0" destOrd="0" presId="urn:microsoft.com/office/officeart/2005/8/layout/process2"/>
    <dgm:cxn modelId="{498606EC-3835-4FB3-8CDA-2C51F8B160D4}" type="presParOf" srcId="{F68B0A90-38AD-4D77-B1FC-6F78EBBB5098}" destId="{860647DC-32D6-445A-900F-4971AF61DCA7}" srcOrd="4" destOrd="0" presId="urn:microsoft.com/office/officeart/2005/8/layout/process2"/>
    <dgm:cxn modelId="{3A933C51-1795-4569-8197-C538E7AE4A94}" type="presParOf" srcId="{F68B0A90-38AD-4D77-B1FC-6F78EBBB5098}" destId="{B853EF42-BD55-418B-B8EC-D0E0069C2E9E}" srcOrd="5" destOrd="0" presId="urn:microsoft.com/office/officeart/2005/8/layout/process2"/>
    <dgm:cxn modelId="{740F93A6-0D8A-4CF6-9396-8B2211F34E6A}" type="presParOf" srcId="{B853EF42-BD55-418B-B8EC-D0E0069C2E9E}" destId="{5A15A82E-2F42-4F88-AF37-27EE386B5D02}" srcOrd="0" destOrd="0" presId="urn:microsoft.com/office/officeart/2005/8/layout/process2"/>
    <dgm:cxn modelId="{14E95211-B6AC-478C-A097-402A28B102F9}" type="presParOf" srcId="{F68B0A90-38AD-4D77-B1FC-6F78EBBB5098}" destId="{0368A027-E284-4480-8274-B1326224B3BC}" srcOrd="6" destOrd="0" presId="urn:microsoft.com/office/officeart/2005/8/layout/process2"/>
    <dgm:cxn modelId="{626E26CB-F1D0-4097-9C9E-DF8F7D571B9D}" type="presParOf" srcId="{F68B0A90-38AD-4D77-B1FC-6F78EBBB5098}" destId="{AB89BD53-8F4D-436F-B010-5A73CDA32AA6}" srcOrd="7" destOrd="0" presId="urn:microsoft.com/office/officeart/2005/8/layout/process2"/>
    <dgm:cxn modelId="{9B3A3105-9537-4A14-B53D-7F671AE9EE27}" type="presParOf" srcId="{AB89BD53-8F4D-436F-B010-5A73CDA32AA6}" destId="{BDA67D7A-5D1D-4DF5-A28D-2552377C5F54}" srcOrd="0" destOrd="0" presId="urn:microsoft.com/office/officeart/2005/8/layout/process2"/>
    <dgm:cxn modelId="{9C6E912E-55AD-46ED-94AB-9AF363F6C46F}" type="presParOf" srcId="{F68B0A90-38AD-4D77-B1FC-6F78EBBB5098}" destId="{88D10E3F-2CC2-432D-90EE-FDAD8E8BA44B}" srcOrd="8" destOrd="0" presId="urn:microsoft.com/office/officeart/2005/8/layout/process2"/>
    <dgm:cxn modelId="{7AF97453-1B8C-4F92-9DA3-CFA417DCD1D3}" type="presParOf" srcId="{F68B0A90-38AD-4D77-B1FC-6F78EBBB5098}" destId="{5B1CE636-4383-45C6-AAA3-038A96C6EACD}" srcOrd="9" destOrd="0" presId="urn:microsoft.com/office/officeart/2005/8/layout/process2"/>
    <dgm:cxn modelId="{1EA922F1-D265-4AB8-996F-3DBBA49BE4EA}" type="presParOf" srcId="{5B1CE636-4383-45C6-AAA3-038A96C6EACD}" destId="{6DEF3443-2991-4ADE-8248-8757DC4841A2}" srcOrd="0" destOrd="0" presId="urn:microsoft.com/office/officeart/2005/8/layout/process2"/>
    <dgm:cxn modelId="{289CE0FB-E046-4BFD-900C-7F62B54C24F3}" type="presParOf" srcId="{F68B0A90-38AD-4D77-B1FC-6F78EBBB5098}" destId="{033B592A-5E43-4E5E-BAED-E28AB9536550}" srcOrd="1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BAD651A-4A7E-4BC0-AB8E-75F4E2480F9E}" type="doc">
      <dgm:prSet loTypeId="urn:microsoft.com/office/officeart/2005/8/layout/hChevron3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BB4D2B4-9B0B-4DD4-BCBC-6746302AECD8}">
      <dgm:prSet phldrT="[Text]"/>
      <dgm:spPr/>
      <dgm:t>
        <a:bodyPr/>
        <a:lstStyle/>
        <a:p>
          <a:r>
            <a:rPr lang="en-US" dirty="0"/>
            <a:t>AEC Blueprint 2025</a:t>
          </a:r>
        </a:p>
      </dgm:t>
    </dgm:pt>
    <dgm:pt modelId="{A9338B2D-49A2-4E19-BBC5-3E84B1053214}" type="parTrans" cxnId="{160DCEA2-3844-411F-8480-204082B8B8BF}">
      <dgm:prSet/>
      <dgm:spPr/>
      <dgm:t>
        <a:bodyPr/>
        <a:lstStyle/>
        <a:p>
          <a:endParaRPr lang="en-US"/>
        </a:p>
      </dgm:t>
    </dgm:pt>
    <dgm:pt modelId="{3B37AB88-D6E7-45BF-ADDF-D3D5A4C46771}" type="sibTrans" cxnId="{160DCEA2-3844-411F-8480-204082B8B8BF}">
      <dgm:prSet/>
      <dgm:spPr/>
      <dgm:t>
        <a:bodyPr/>
        <a:lstStyle/>
        <a:p>
          <a:endParaRPr lang="en-US"/>
        </a:p>
      </dgm:t>
    </dgm:pt>
    <dgm:pt modelId="{C8CA49F9-D614-4E2C-A197-EE803A8D5301}">
      <dgm:prSet phldrT="[Text]"/>
      <dgm:spPr/>
      <dgm:t>
        <a:bodyPr/>
        <a:lstStyle/>
        <a:p>
          <a:r>
            <a:rPr lang="en-US" dirty="0"/>
            <a:t>Master Plan on ASEAN Connectivity</a:t>
          </a:r>
        </a:p>
      </dgm:t>
    </dgm:pt>
    <dgm:pt modelId="{1D5EC74A-492E-4878-A64B-7D8188B15418}" type="parTrans" cxnId="{52FDB3D2-6383-4A40-8FF4-EFFE777A497F}">
      <dgm:prSet/>
      <dgm:spPr/>
      <dgm:t>
        <a:bodyPr/>
        <a:lstStyle/>
        <a:p>
          <a:endParaRPr lang="en-US"/>
        </a:p>
      </dgm:t>
    </dgm:pt>
    <dgm:pt modelId="{281458AD-C168-412D-BA70-6E4821A5017D}" type="sibTrans" cxnId="{52FDB3D2-6383-4A40-8FF4-EFFE777A497F}">
      <dgm:prSet/>
      <dgm:spPr/>
      <dgm:t>
        <a:bodyPr/>
        <a:lstStyle/>
        <a:p>
          <a:endParaRPr lang="en-US"/>
        </a:p>
      </dgm:t>
    </dgm:pt>
    <dgm:pt modelId="{3E1771D9-7ED6-408B-A2BC-B239D0355BEE}">
      <dgm:prSet phldrT="[Text]"/>
      <dgm:spPr/>
      <dgm:t>
        <a:bodyPr/>
        <a:lstStyle/>
        <a:p>
          <a:r>
            <a:rPr lang="en-US" dirty="0"/>
            <a:t>E-ASEAN Framework Agreement</a:t>
          </a:r>
        </a:p>
      </dgm:t>
    </dgm:pt>
    <dgm:pt modelId="{F1B23646-F95A-4E2A-9C7C-B78BCAA95C1C}" type="parTrans" cxnId="{BA04813D-772B-4187-90D5-8A7564237096}">
      <dgm:prSet/>
      <dgm:spPr/>
      <dgm:t>
        <a:bodyPr/>
        <a:lstStyle/>
        <a:p>
          <a:endParaRPr lang="en-US"/>
        </a:p>
      </dgm:t>
    </dgm:pt>
    <dgm:pt modelId="{9FFE5942-E2F3-440D-B6D0-9765BDE1AC4B}" type="sibTrans" cxnId="{BA04813D-772B-4187-90D5-8A7564237096}">
      <dgm:prSet/>
      <dgm:spPr/>
      <dgm:t>
        <a:bodyPr/>
        <a:lstStyle/>
        <a:p>
          <a:endParaRPr lang="en-US"/>
        </a:p>
      </dgm:t>
    </dgm:pt>
    <dgm:pt modelId="{4D58B4D9-87AF-44E0-888C-D36C31274CED}" type="pres">
      <dgm:prSet presAssocID="{EBAD651A-4A7E-4BC0-AB8E-75F4E2480F9E}" presName="Name0" presStyleCnt="0">
        <dgm:presLayoutVars>
          <dgm:dir/>
          <dgm:resizeHandles val="exact"/>
        </dgm:presLayoutVars>
      </dgm:prSet>
      <dgm:spPr/>
    </dgm:pt>
    <dgm:pt modelId="{F43A5DEB-3B15-433B-9F87-55C2763D7E9D}" type="pres">
      <dgm:prSet presAssocID="{BBB4D2B4-9B0B-4DD4-BCBC-6746302AECD8}" presName="parTxOnly" presStyleLbl="node1" presStyleIdx="0" presStyleCnt="3">
        <dgm:presLayoutVars>
          <dgm:bulletEnabled val="1"/>
        </dgm:presLayoutVars>
      </dgm:prSet>
      <dgm:spPr/>
    </dgm:pt>
    <dgm:pt modelId="{11F0DE98-2821-47AF-9313-3BD6892876A9}" type="pres">
      <dgm:prSet presAssocID="{3B37AB88-D6E7-45BF-ADDF-D3D5A4C46771}" presName="parSpace" presStyleCnt="0"/>
      <dgm:spPr/>
    </dgm:pt>
    <dgm:pt modelId="{57135889-8ED6-4C5E-9180-8E770B6AE085}" type="pres">
      <dgm:prSet presAssocID="{C8CA49F9-D614-4E2C-A197-EE803A8D5301}" presName="parTxOnly" presStyleLbl="node1" presStyleIdx="1" presStyleCnt="3">
        <dgm:presLayoutVars>
          <dgm:bulletEnabled val="1"/>
        </dgm:presLayoutVars>
      </dgm:prSet>
      <dgm:spPr/>
    </dgm:pt>
    <dgm:pt modelId="{1232C8BD-79DA-42E8-8AFC-476FD50E1B20}" type="pres">
      <dgm:prSet presAssocID="{281458AD-C168-412D-BA70-6E4821A5017D}" presName="parSpace" presStyleCnt="0"/>
      <dgm:spPr/>
    </dgm:pt>
    <dgm:pt modelId="{CBD121CD-721F-43D5-B106-70A733E4E458}" type="pres">
      <dgm:prSet presAssocID="{3E1771D9-7ED6-408B-A2BC-B239D0355BEE}" presName="parTxOnly" presStyleLbl="node1" presStyleIdx="2" presStyleCnt="3">
        <dgm:presLayoutVars>
          <dgm:bulletEnabled val="1"/>
        </dgm:presLayoutVars>
      </dgm:prSet>
      <dgm:spPr/>
    </dgm:pt>
  </dgm:ptLst>
  <dgm:cxnLst>
    <dgm:cxn modelId="{1A1E4E19-96FF-474B-8204-BE9C9B74A0E9}" type="presOf" srcId="{EBAD651A-4A7E-4BC0-AB8E-75F4E2480F9E}" destId="{4D58B4D9-87AF-44E0-888C-D36C31274CED}" srcOrd="0" destOrd="0" presId="urn:microsoft.com/office/officeart/2005/8/layout/hChevron3"/>
    <dgm:cxn modelId="{BA04813D-772B-4187-90D5-8A7564237096}" srcId="{EBAD651A-4A7E-4BC0-AB8E-75F4E2480F9E}" destId="{3E1771D9-7ED6-408B-A2BC-B239D0355BEE}" srcOrd="2" destOrd="0" parTransId="{F1B23646-F95A-4E2A-9C7C-B78BCAA95C1C}" sibTransId="{9FFE5942-E2F3-440D-B6D0-9765BDE1AC4B}"/>
    <dgm:cxn modelId="{BB131872-1A79-461A-91C2-F701CBB05C10}" type="presOf" srcId="{3E1771D9-7ED6-408B-A2BC-B239D0355BEE}" destId="{CBD121CD-721F-43D5-B106-70A733E4E458}" srcOrd="0" destOrd="0" presId="urn:microsoft.com/office/officeart/2005/8/layout/hChevron3"/>
    <dgm:cxn modelId="{1A33FE72-185D-474C-B0CC-157E588F7E6D}" type="presOf" srcId="{C8CA49F9-D614-4E2C-A197-EE803A8D5301}" destId="{57135889-8ED6-4C5E-9180-8E770B6AE085}" srcOrd="0" destOrd="0" presId="urn:microsoft.com/office/officeart/2005/8/layout/hChevron3"/>
    <dgm:cxn modelId="{EFDD7578-4213-45CB-92F4-93F1066E8040}" type="presOf" srcId="{BBB4D2B4-9B0B-4DD4-BCBC-6746302AECD8}" destId="{F43A5DEB-3B15-433B-9F87-55C2763D7E9D}" srcOrd="0" destOrd="0" presId="urn:microsoft.com/office/officeart/2005/8/layout/hChevron3"/>
    <dgm:cxn modelId="{160DCEA2-3844-411F-8480-204082B8B8BF}" srcId="{EBAD651A-4A7E-4BC0-AB8E-75F4E2480F9E}" destId="{BBB4D2B4-9B0B-4DD4-BCBC-6746302AECD8}" srcOrd="0" destOrd="0" parTransId="{A9338B2D-49A2-4E19-BBC5-3E84B1053214}" sibTransId="{3B37AB88-D6E7-45BF-ADDF-D3D5A4C46771}"/>
    <dgm:cxn modelId="{52FDB3D2-6383-4A40-8FF4-EFFE777A497F}" srcId="{EBAD651A-4A7E-4BC0-AB8E-75F4E2480F9E}" destId="{C8CA49F9-D614-4E2C-A197-EE803A8D5301}" srcOrd="1" destOrd="0" parTransId="{1D5EC74A-492E-4878-A64B-7D8188B15418}" sibTransId="{281458AD-C168-412D-BA70-6E4821A5017D}"/>
    <dgm:cxn modelId="{CA791928-D5AD-47A6-8CF6-BCEB5627A6D0}" type="presParOf" srcId="{4D58B4D9-87AF-44E0-888C-D36C31274CED}" destId="{F43A5DEB-3B15-433B-9F87-55C2763D7E9D}" srcOrd="0" destOrd="0" presId="urn:microsoft.com/office/officeart/2005/8/layout/hChevron3"/>
    <dgm:cxn modelId="{A876732E-A74B-45C4-823E-3702787804A6}" type="presParOf" srcId="{4D58B4D9-87AF-44E0-888C-D36C31274CED}" destId="{11F0DE98-2821-47AF-9313-3BD6892876A9}" srcOrd="1" destOrd="0" presId="urn:microsoft.com/office/officeart/2005/8/layout/hChevron3"/>
    <dgm:cxn modelId="{C1FD4C48-7726-4013-BAC9-1266566B7203}" type="presParOf" srcId="{4D58B4D9-87AF-44E0-888C-D36C31274CED}" destId="{57135889-8ED6-4C5E-9180-8E770B6AE085}" srcOrd="2" destOrd="0" presId="urn:microsoft.com/office/officeart/2005/8/layout/hChevron3"/>
    <dgm:cxn modelId="{EA97E7B4-F8B9-4D3A-9B15-6B5AD6E48EF6}" type="presParOf" srcId="{4D58B4D9-87AF-44E0-888C-D36C31274CED}" destId="{1232C8BD-79DA-42E8-8AFC-476FD50E1B20}" srcOrd="3" destOrd="0" presId="urn:microsoft.com/office/officeart/2005/8/layout/hChevron3"/>
    <dgm:cxn modelId="{45D30F92-26A6-461D-88E2-DF11B273071A}" type="presParOf" srcId="{4D58B4D9-87AF-44E0-888C-D36C31274CED}" destId="{CBD121CD-721F-43D5-B106-70A733E4E458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36A6EDD-1A19-43A8-BC4B-7FBEEFB49A7C}" type="doc">
      <dgm:prSet loTypeId="urn:microsoft.com/office/officeart/2008/layout/SquareAccent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ECE3CF2-37C0-4978-A1C2-F2E09A16EB09}">
      <dgm:prSet phldrT="[Text]" custT="1"/>
      <dgm:spPr/>
      <dgm:t>
        <a:bodyPr/>
        <a:lstStyle/>
        <a:p>
          <a:r>
            <a:rPr lang="en-US" sz="2400" b="1" dirty="0"/>
            <a:t>Digital single market</a:t>
          </a:r>
        </a:p>
      </dgm:t>
    </dgm:pt>
    <dgm:pt modelId="{D441BEEE-2515-4B77-9B63-40824E6C6BA2}" type="parTrans" cxnId="{A619F665-57D7-4B77-BF84-110E24EBC2F1}">
      <dgm:prSet/>
      <dgm:spPr/>
      <dgm:t>
        <a:bodyPr/>
        <a:lstStyle/>
        <a:p>
          <a:endParaRPr lang="en-US" sz="1600"/>
        </a:p>
      </dgm:t>
    </dgm:pt>
    <dgm:pt modelId="{C4519CF9-EC7F-41B7-8466-3A43D4BDD8F1}" type="sibTrans" cxnId="{A619F665-57D7-4B77-BF84-110E24EBC2F1}">
      <dgm:prSet/>
      <dgm:spPr/>
      <dgm:t>
        <a:bodyPr/>
        <a:lstStyle/>
        <a:p>
          <a:endParaRPr lang="en-US" sz="1600"/>
        </a:p>
      </dgm:t>
    </dgm:pt>
    <dgm:pt modelId="{545B4A9C-EA42-420F-9895-1282E5619E8F}">
      <dgm:prSet phldrT="[Text]" custT="1"/>
      <dgm:spPr/>
      <dgm:t>
        <a:bodyPr/>
        <a:lstStyle/>
        <a:p>
          <a:r>
            <a:rPr lang="en-US" sz="2000" dirty="0"/>
            <a:t>Enabling e-commerce</a:t>
          </a:r>
        </a:p>
      </dgm:t>
    </dgm:pt>
    <dgm:pt modelId="{C1E8B88B-CABE-4EB0-A764-2367ECD11977}" type="parTrans" cxnId="{D68F2998-A705-46C4-A3F9-EBC1E7CA9A8A}">
      <dgm:prSet/>
      <dgm:spPr/>
      <dgm:t>
        <a:bodyPr/>
        <a:lstStyle/>
        <a:p>
          <a:endParaRPr lang="en-US" sz="1600"/>
        </a:p>
      </dgm:t>
    </dgm:pt>
    <dgm:pt modelId="{34528367-F829-4A9A-96D5-FC582408E304}" type="sibTrans" cxnId="{D68F2998-A705-46C4-A3F9-EBC1E7CA9A8A}">
      <dgm:prSet/>
      <dgm:spPr/>
      <dgm:t>
        <a:bodyPr/>
        <a:lstStyle/>
        <a:p>
          <a:endParaRPr lang="en-US" sz="1600"/>
        </a:p>
      </dgm:t>
    </dgm:pt>
    <dgm:pt modelId="{59902B98-C1AA-4E69-9C3A-B986F3E53165}">
      <dgm:prSet phldrT="[Text]" custT="1"/>
      <dgm:spPr/>
      <dgm:t>
        <a:bodyPr/>
        <a:lstStyle/>
        <a:p>
          <a:r>
            <a:rPr lang="en-US" sz="2000" dirty="0"/>
            <a:t>Cross-border data flows</a:t>
          </a:r>
        </a:p>
      </dgm:t>
    </dgm:pt>
    <dgm:pt modelId="{BD6C0D9C-46AC-4432-A926-6D388549DD15}" type="parTrans" cxnId="{00F439DD-DDFE-4AA2-9C12-A9B286678010}">
      <dgm:prSet/>
      <dgm:spPr/>
      <dgm:t>
        <a:bodyPr/>
        <a:lstStyle/>
        <a:p>
          <a:endParaRPr lang="en-US" sz="1600"/>
        </a:p>
      </dgm:t>
    </dgm:pt>
    <dgm:pt modelId="{A52568AB-8104-461B-B397-7DF1876242D5}" type="sibTrans" cxnId="{00F439DD-DDFE-4AA2-9C12-A9B286678010}">
      <dgm:prSet/>
      <dgm:spPr/>
      <dgm:t>
        <a:bodyPr/>
        <a:lstStyle/>
        <a:p>
          <a:endParaRPr lang="en-US" sz="1600"/>
        </a:p>
      </dgm:t>
    </dgm:pt>
    <dgm:pt modelId="{2D22EC16-C0E5-44CD-8CF4-4226AE9B3FCE}">
      <dgm:prSet phldrT="[Text]" custT="1"/>
      <dgm:spPr/>
      <dgm:t>
        <a:bodyPr/>
        <a:lstStyle/>
        <a:p>
          <a:r>
            <a:rPr lang="en-US" sz="2400" b="1" dirty="0"/>
            <a:t>Building and enabling digital eco-system</a:t>
          </a:r>
        </a:p>
      </dgm:t>
    </dgm:pt>
    <dgm:pt modelId="{1072CAF4-0655-4D25-84F8-07D88E640D6D}" type="parTrans" cxnId="{4B6B142F-D3C0-4BBB-92CE-46951D64FD00}">
      <dgm:prSet/>
      <dgm:spPr/>
      <dgm:t>
        <a:bodyPr/>
        <a:lstStyle/>
        <a:p>
          <a:endParaRPr lang="en-US" sz="1600"/>
        </a:p>
      </dgm:t>
    </dgm:pt>
    <dgm:pt modelId="{5790FCB1-75B9-4240-A509-832547A3A3D4}" type="sibTrans" cxnId="{4B6B142F-D3C0-4BBB-92CE-46951D64FD00}">
      <dgm:prSet/>
      <dgm:spPr/>
      <dgm:t>
        <a:bodyPr/>
        <a:lstStyle/>
        <a:p>
          <a:endParaRPr lang="en-US" sz="1600"/>
        </a:p>
      </dgm:t>
    </dgm:pt>
    <dgm:pt modelId="{AECEF4C9-1E1E-4566-9B2E-9DC872783236}">
      <dgm:prSet phldrT="[Text]" custT="1"/>
      <dgm:spPr/>
      <dgm:t>
        <a:bodyPr/>
        <a:lstStyle/>
        <a:p>
          <a:r>
            <a:rPr lang="en-US" sz="2000" dirty="0"/>
            <a:t>Digital entrepreneurship</a:t>
          </a:r>
        </a:p>
      </dgm:t>
    </dgm:pt>
    <dgm:pt modelId="{C478ADCE-F445-439D-B41A-6B63D753C34C}" type="parTrans" cxnId="{BD1F65E1-48BD-4AD3-8773-2C4E35C387AA}">
      <dgm:prSet/>
      <dgm:spPr/>
      <dgm:t>
        <a:bodyPr/>
        <a:lstStyle/>
        <a:p>
          <a:endParaRPr lang="en-US" sz="1600"/>
        </a:p>
      </dgm:t>
    </dgm:pt>
    <dgm:pt modelId="{B2ED74E0-591B-4D1C-A4BA-4CD21CAF1946}" type="sibTrans" cxnId="{BD1F65E1-48BD-4AD3-8773-2C4E35C387AA}">
      <dgm:prSet/>
      <dgm:spPr/>
      <dgm:t>
        <a:bodyPr/>
        <a:lstStyle/>
        <a:p>
          <a:endParaRPr lang="en-US" sz="1600"/>
        </a:p>
      </dgm:t>
    </dgm:pt>
    <dgm:pt modelId="{2E62F29D-386E-49F4-AEFC-0A0F70BE291F}">
      <dgm:prSet phldrT="[Text]" custT="1"/>
      <dgm:spPr/>
      <dgm:t>
        <a:bodyPr/>
        <a:lstStyle/>
        <a:p>
          <a:r>
            <a:rPr lang="en-US" sz="2000" dirty="0"/>
            <a:t>Digital human capital</a:t>
          </a:r>
        </a:p>
      </dgm:t>
    </dgm:pt>
    <dgm:pt modelId="{0A1F287A-6C07-486E-A448-2BCB27FA0B6D}" type="parTrans" cxnId="{90141E19-2328-4762-B699-263136B59AA4}">
      <dgm:prSet/>
      <dgm:spPr/>
      <dgm:t>
        <a:bodyPr/>
        <a:lstStyle/>
        <a:p>
          <a:endParaRPr lang="en-US" sz="1600"/>
        </a:p>
      </dgm:t>
    </dgm:pt>
    <dgm:pt modelId="{8E2B4DA9-F734-4812-917A-E6029EFCA2F6}" type="sibTrans" cxnId="{90141E19-2328-4762-B699-263136B59AA4}">
      <dgm:prSet/>
      <dgm:spPr/>
      <dgm:t>
        <a:bodyPr/>
        <a:lstStyle/>
        <a:p>
          <a:endParaRPr lang="en-US" sz="1600"/>
        </a:p>
      </dgm:t>
    </dgm:pt>
    <dgm:pt modelId="{6F83CD0F-9EE7-4E6A-A4EB-87DAD936D084}">
      <dgm:prSet phldrT="[Text]" custT="1"/>
      <dgm:spPr/>
      <dgm:t>
        <a:bodyPr/>
        <a:lstStyle/>
        <a:p>
          <a:r>
            <a:rPr lang="en-US" sz="2000" dirty="0"/>
            <a:t>Digital identity</a:t>
          </a:r>
        </a:p>
      </dgm:t>
    </dgm:pt>
    <dgm:pt modelId="{A0775B9F-221C-4B7E-910A-42688EC1BB53}" type="parTrans" cxnId="{5D4FD25A-BBE6-4525-B10B-A8C52C6F0D57}">
      <dgm:prSet/>
      <dgm:spPr/>
      <dgm:t>
        <a:bodyPr/>
        <a:lstStyle/>
        <a:p>
          <a:endParaRPr lang="en-US" sz="1600"/>
        </a:p>
      </dgm:t>
    </dgm:pt>
    <dgm:pt modelId="{8ABF6309-7224-4074-9F41-0B62E1E65858}" type="sibTrans" cxnId="{5D4FD25A-BBE6-4525-B10B-A8C52C6F0D57}">
      <dgm:prSet/>
      <dgm:spPr/>
      <dgm:t>
        <a:bodyPr/>
        <a:lstStyle/>
        <a:p>
          <a:endParaRPr lang="en-US" sz="1600"/>
        </a:p>
      </dgm:t>
    </dgm:pt>
    <dgm:pt modelId="{39A5F796-7DE3-4EAB-965D-89F0A701EDC8}">
      <dgm:prSet phldrT="[Text]" custT="1"/>
      <dgm:spPr/>
      <dgm:t>
        <a:bodyPr/>
        <a:lstStyle/>
        <a:p>
          <a:r>
            <a:rPr lang="en-US" sz="2000" dirty="0"/>
            <a:t>Digital policy</a:t>
          </a:r>
        </a:p>
      </dgm:t>
    </dgm:pt>
    <dgm:pt modelId="{3D4B6308-0ED5-4026-9E05-D59585951AA4}" type="parTrans" cxnId="{AB243306-D3DC-4C34-AA0D-16A484D6594B}">
      <dgm:prSet/>
      <dgm:spPr/>
      <dgm:t>
        <a:bodyPr/>
        <a:lstStyle/>
        <a:p>
          <a:endParaRPr lang="en-US" sz="1600"/>
        </a:p>
      </dgm:t>
    </dgm:pt>
    <dgm:pt modelId="{07C15866-EA67-4B7A-A01B-403F7C311343}" type="sibTrans" cxnId="{AB243306-D3DC-4C34-AA0D-16A484D6594B}">
      <dgm:prSet/>
      <dgm:spPr/>
      <dgm:t>
        <a:bodyPr/>
        <a:lstStyle/>
        <a:p>
          <a:endParaRPr lang="en-US" sz="1600"/>
        </a:p>
      </dgm:t>
    </dgm:pt>
    <dgm:pt modelId="{9180C36E-1DED-4395-8BD0-9CF9F6E5D323}">
      <dgm:prSet phldrT="[Text]" custT="1"/>
      <dgm:spPr/>
      <dgm:t>
        <a:bodyPr/>
        <a:lstStyle/>
        <a:p>
          <a:r>
            <a:rPr lang="en-US" sz="2400" b="1" dirty="0"/>
            <a:t>Infrastructure and digital access</a:t>
          </a:r>
        </a:p>
      </dgm:t>
    </dgm:pt>
    <dgm:pt modelId="{AD8D5A2A-208F-4CF6-8DBB-320D5F531947}" type="parTrans" cxnId="{4637167D-9B69-4D1F-9DA9-A8BC2243E1C1}">
      <dgm:prSet/>
      <dgm:spPr/>
      <dgm:t>
        <a:bodyPr/>
        <a:lstStyle/>
        <a:p>
          <a:endParaRPr lang="en-US" sz="1600"/>
        </a:p>
      </dgm:t>
    </dgm:pt>
    <dgm:pt modelId="{8E9DAA13-C609-4981-A1D6-5AF49DEB17A8}" type="sibTrans" cxnId="{4637167D-9B69-4D1F-9DA9-A8BC2243E1C1}">
      <dgm:prSet/>
      <dgm:spPr/>
      <dgm:t>
        <a:bodyPr/>
        <a:lstStyle/>
        <a:p>
          <a:endParaRPr lang="en-US" sz="1600"/>
        </a:p>
      </dgm:t>
    </dgm:pt>
    <dgm:pt modelId="{AB001330-6139-4752-A060-B6847BFDD511}">
      <dgm:prSet phldrT="[Text]" custT="1"/>
      <dgm:spPr/>
      <dgm:t>
        <a:bodyPr/>
        <a:lstStyle/>
        <a:p>
          <a:r>
            <a:rPr lang="en-US" sz="2000" dirty="0"/>
            <a:t>Digital infrastructure</a:t>
          </a:r>
        </a:p>
      </dgm:t>
    </dgm:pt>
    <dgm:pt modelId="{E2B0B760-C5B2-4E86-96E3-4402F7C2A0D5}" type="parTrans" cxnId="{FF6508FC-F100-4491-8A15-9E4D04D06065}">
      <dgm:prSet/>
      <dgm:spPr/>
      <dgm:t>
        <a:bodyPr/>
        <a:lstStyle/>
        <a:p>
          <a:endParaRPr lang="en-US" sz="1600"/>
        </a:p>
      </dgm:t>
    </dgm:pt>
    <dgm:pt modelId="{996F8729-4ED1-40C3-8F61-71F210A53DEC}" type="sibTrans" cxnId="{FF6508FC-F100-4491-8A15-9E4D04D06065}">
      <dgm:prSet/>
      <dgm:spPr/>
      <dgm:t>
        <a:bodyPr/>
        <a:lstStyle/>
        <a:p>
          <a:endParaRPr lang="en-US" sz="1600"/>
        </a:p>
      </dgm:t>
    </dgm:pt>
    <dgm:pt modelId="{B221F913-808D-4F7B-9579-BAE124D81A2E}">
      <dgm:prSet phldrT="[Text]" custT="1"/>
      <dgm:spPr/>
      <dgm:t>
        <a:bodyPr/>
        <a:lstStyle/>
        <a:p>
          <a:r>
            <a:rPr lang="en-US" sz="2000" dirty="0"/>
            <a:t>Digital literacy</a:t>
          </a:r>
        </a:p>
      </dgm:t>
    </dgm:pt>
    <dgm:pt modelId="{B9EE5F03-85F6-4696-92AD-1DBEC9DE78D8}" type="parTrans" cxnId="{2AC8CD4A-18FC-483C-A025-9A4B8A372894}">
      <dgm:prSet/>
      <dgm:spPr/>
      <dgm:t>
        <a:bodyPr/>
        <a:lstStyle/>
        <a:p>
          <a:endParaRPr lang="en-US" sz="1600"/>
        </a:p>
      </dgm:t>
    </dgm:pt>
    <dgm:pt modelId="{413179F1-9707-4E15-ABB0-EB93EBAA1D3D}" type="sibTrans" cxnId="{2AC8CD4A-18FC-483C-A025-9A4B8A372894}">
      <dgm:prSet/>
      <dgm:spPr/>
      <dgm:t>
        <a:bodyPr/>
        <a:lstStyle/>
        <a:p>
          <a:endParaRPr lang="en-US" sz="1600"/>
        </a:p>
      </dgm:t>
    </dgm:pt>
    <dgm:pt modelId="{C23012B2-C98F-4478-A321-2F30A806C656}" type="pres">
      <dgm:prSet presAssocID="{D36A6EDD-1A19-43A8-BC4B-7FBEEFB49A7C}" presName="layout" presStyleCnt="0">
        <dgm:presLayoutVars>
          <dgm:chMax/>
          <dgm:chPref/>
          <dgm:dir/>
          <dgm:resizeHandles/>
        </dgm:presLayoutVars>
      </dgm:prSet>
      <dgm:spPr/>
    </dgm:pt>
    <dgm:pt modelId="{5571BABE-A917-4DD2-B274-F425B1040C02}" type="pres">
      <dgm:prSet presAssocID="{DECE3CF2-37C0-4978-A1C2-F2E09A16EB09}" presName="root" presStyleCnt="0">
        <dgm:presLayoutVars>
          <dgm:chMax/>
          <dgm:chPref/>
        </dgm:presLayoutVars>
      </dgm:prSet>
      <dgm:spPr/>
    </dgm:pt>
    <dgm:pt modelId="{011BA907-26F4-45ED-9661-3D3146934052}" type="pres">
      <dgm:prSet presAssocID="{DECE3CF2-37C0-4978-A1C2-F2E09A16EB09}" presName="rootComposite" presStyleCnt="0">
        <dgm:presLayoutVars/>
      </dgm:prSet>
      <dgm:spPr/>
    </dgm:pt>
    <dgm:pt modelId="{751D3B66-5D0C-4A3B-A2CD-92D7720B9325}" type="pres">
      <dgm:prSet presAssocID="{DECE3CF2-37C0-4978-A1C2-F2E09A16EB09}" presName="ParentAccent" presStyleLbl="alignNode1" presStyleIdx="0" presStyleCnt="3"/>
      <dgm:spPr/>
    </dgm:pt>
    <dgm:pt modelId="{4E23D5D1-170A-4981-A37D-815C1DC8B384}" type="pres">
      <dgm:prSet presAssocID="{DECE3CF2-37C0-4978-A1C2-F2E09A16EB09}" presName="ParentSmallAccent" presStyleLbl="fgAcc1" presStyleIdx="0" presStyleCnt="3"/>
      <dgm:spPr/>
    </dgm:pt>
    <dgm:pt modelId="{49ED2DFE-203B-4609-BC12-459EF9A02C19}" type="pres">
      <dgm:prSet presAssocID="{DECE3CF2-37C0-4978-A1C2-F2E09A16EB09}" presName="Parent" presStyleLbl="revTx" presStyleIdx="0" presStyleCnt="11">
        <dgm:presLayoutVars>
          <dgm:chMax/>
          <dgm:chPref val="4"/>
          <dgm:bulletEnabled val="1"/>
        </dgm:presLayoutVars>
      </dgm:prSet>
      <dgm:spPr/>
    </dgm:pt>
    <dgm:pt modelId="{EBFE7ADE-B16C-48B5-8CF8-3D733779DE66}" type="pres">
      <dgm:prSet presAssocID="{DECE3CF2-37C0-4978-A1C2-F2E09A16EB09}" presName="childShape" presStyleCnt="0">
        <dgm:presLayoutVars>
          <dgm:chMax val="0"/>
          <dgm:chPref val="0"/>
        </dgm:presLayoutVars>
      </dgm:prSet>
      <dgm:spPr/>
    </dgm:pt>
    <dgm:pt modelId="{1D1465F7-B316-4A1B-A5CD-84DA24DE5B72}" type="pres">
      <dgm:prSet presAssocID="{545B4A9C-EA42-420F-9895-1282E5619E8F}" presName="childComposite" presStyleCnt="0">
        <dgm:presLayoutVars>
          <dgm:chMax val="0"/>
          <dgm:chPref val="0"/>
        </dgm:presLayoutVars>
      </dgm:prSet>
      <dgm:spPr/>
    </dgm:pt>
    <dgm:pt modelId="{19BCF9F9-01DA-4F63-B72B-18749291B2F8}" type="pres">
      <dgm:prSet presAssocID="{545B4A9C-EA42-420F-9895-1282E5619E8F}" presName="ChildAccent" presStyleLbl="solidFgAcc1" presStyleIdx="0" presStyleCnt="8"/>
      <dgm:spPr/>
    </dgm:pt>
    <dgm:pt modelId="{8725B9A2-D5CE-41FF-9445-5D7DA330BB11}" type="pres">
      <dgm:prSet presAssocID="{545B4A9C-EA42-420F-9895-1282E5619E8F}" presName="Child" presStyleLbl="revTx" presStyleIdx="1" presStyleCnt="11">
        <dgm:presLayoutVars>
          <dgm:chMax val="0"/>
          <dgm:chPref val="0"/>
          <dgm:bulletEnabled val="1"/>
        </dgm:presLayoutVars>
      </dgm:prSet>
      <dgm:spPr/>
    </dgm:pt>
    <dgm:pt modelId="{776CFD58-481F-4559-8D58-24D4FD109760}" type="pres">
      <dgm:prSet presAssocID="{59902B98-C1AA-4E69-9C3A-B986F3E53165}" presName="childComposite" presStyleCnt="0">
        <dgm:presLayoutVars>
          <dgm:chMax val="0"/>
          <dgm:chPref val="0"/>
        </dgm:presLayoutVars>
      </dgm:prSet>
      <dgm:spPr/>
    </dgm:pt>
    <dgm:pt modelId="{963FB391-1DE9-44F6-98F6-9B2249E84490}" type="pres">
      <dgm:prSet presAssocID="{59902B98-C1AA-4E69-9C3A-B986F3E53165}" presName="ChildAccent" presStyleLbl="solidFgAcc1" presStyleIdx="1" presStyleCnt="8"/>
      <dgm:spPr/>
    </dgm:pt>
    <dgm:pt modelId="{14DCAD9D-8731-4A08-BC28-D40ED61FC437}" type="pres">
      <dgm:prSet presAssocID="{59902B98-C1AA-4E69-9C3A-B986F3E53165}" presName="Child" presStyleLbl="revTx" presStyleIdx="2" presStyleCnt="11">
        <dgm:presLayoutVars>
          <dgm:chMax val="0"/>
          <dgm:chPref val="0"/>
          <dgm:bulletEnabled val="1"/>
        </dgm:presLayoutVars>
      </dgm:prSet>
      <dgm:spPr/>
    </dgm:pt>
    <dgm:pt modelId="{F2BFA4BF-C650-40D7-AE99-B228AB616C85}" type="pres">
      <dgm:prSet presAssocID="{2D22EC16-C0E5-44CD-8CF4-4226AE9B3FCE}" presName="root" presStyleCnt="0">
        <dgm:presLayoutVars>
          <dgm:chMax/>
          <dgm:chPref/>
        </dgm:presLayoutVars>
      </dgm:prSet>
      <dgm:spPr/>
    </dgm:pt>
    <dgm:pt modelId="{1AF45335-0831-4CA0-82A3-0DD0AAAA81FC}" type="pres">
      <dgm:prSet presAssocID="{2D22EC16-C0E5-44CD-8CF4-4226AE9B3FCE}" presName="rootComposite" presStyleCnt="0">
        <dgm:presLayoutVars/>
      </dgm:prSet>
      <dgm:spPr/>
    </dgm:pt>
    <dgm:pt modelId="{B86E79D0-7CAE-4CA9-A803-B5199CC50E05}" type="pres">
      <dgm:prSet presAssocID="{2D22EC16-C0E5-44CD-8CF4-4226AE9B3FCE}" presName="ParentAccent" presStyleLbl="alignNode1" presStyleIdx="1" presStyleCnt="3"/>
      <dgm:spPr/>
    </dgm:pt>
    <dgm:pt modelId="{0A102DE1-132B-451B-96ED-F7F48EF93C8D}" type="pres">
      <dgm:prSet presAssocID="{2D22EC16-C0E5-44CD-8CF4-4226AE9B3FCE}" presName="ParentSmallAccent" presStyleLbl="fgAcc1" presStyleIdx="1" presStyleCnt="3"/>
      <dgm:spPr/>
    </dgm:pt>
    <dgm:pt modelId="{724112CA-BBA8-48BF-B003-B91EF67BD828}" type="pres">
      <dgm:prSet presAssocID="{2D22EC16-C0E5-44CD-8CF4-4226AE9B3FCE}" presName="Parent" presStyleLbl="revTx" presStyleIdx="3" presStyleCnt="11">
        <dgm:presLayoutVars>
          <dgm:chMax/>
          <dgm:chPref val="4"/>
          <dgm:bulletEnabled val="1"/>
        </dgm:presLayoutVars>
      </dgm:prSet>
      <dgm:spPr/>
    </dgm:pt>
    <dgm:pt modelId="{59D8408C-E16B-4347-82D7-BB07E1F09DE0}" type="pres">
      <dgm:prSet presAssocID="{2D22EC16-C0E5-44CD-8CF4-4226AE9B3FCE}" presName="childShape" presStyleCnt="0">
        <dgm:presLayoutVars>
          <dgm:chMax val="0"/>
          <dgm:chPref val="0"/>
        </dgm:presLayoutVars>
      </dgm:prSet>
      <dgm:spPr/>
    </dgm:pt>
    <dgm:pt modelId="{0EB7E819-19B2-4E50-84AF-B31F9895F3FF}" type="pres">
      <dgm:prSet presAssocID="{AECEF4C9-1E1E-4566-9B2E-9DC872783236}" presName="childComposite" presStyleCnt="0">
        <dgm:presLayoutVars>
          <dgm:chMax val="0"/>
          <dgm:chPref val="0"/>
        </dgm:presLayoutVars>
      </dgm:prSet>
      <dgm:spPr/>
    </dgm:pt>
    <dgm:pt modelId="{8BA7AD2E-542C-4ED1-95BD-8E69F41F0CF0}" type="pres">
      <dgm:prSet presAssocID="{AECEF4C9-1E1E-4566-9B2E-9DC872783236}" presName="ChildAccent" presStyleLbl="solidFgAcc1" presStyleIdx="2" presStyleCnt="8"/>
      <dgm:spPr/>
    </dgm:pt>
    <dgm:pt modelId="{0C58513F-D1A2-4145-A105-BE75BB309BAE}" type="pres">
      <dgm:prSet presAssocID="{AECEF4C9-1E1E-4566-9B2E-9DC872783236}" presName="Child" presStyleLbl="revTx" presStyleIdx="4" presStyleCnt="11">
        <dgm:presLayoutVars>
          <dgm:chMax val="0"/>
          <dgm:chPref val="0"/>
          <dgm:bulletEnabled val="1"/>
        </dgm:presLayoutVars>
      </dgm:prSet>
      <dgm:spPr/>
    </dgm:pt>
    <dgm:pt modelId="{AD94D869-9572-4EF7-849A-FC7EC2F43480}" type="pres">
      <dgm:prSet presAssocID="{2E62F29D-386E-49F4-AEFC-0A0F70BE291F}" presName="childComposite" presStyleCnt="0">
        <dgm:presLayoutVars>
          <dgm:chMax val="0"/>
          <dgm:chPref val="0"/>
        </dgm:presLayoutVars>
      </dgm:prSet>
      <dgm:spPr/>
    </dgm:pt>
    <dgm:pt modelId="{9DFCCB1B-A7D1-4BF6-BB08-8E396B4474AF}" type="pres">
      <dgm:prSet presAssocID="{2E62F29D-386E-49F4-AEFC-0A0F70BE291F}" presName="ChildAccent" presStyleLbl="solidFgAcc1" presStyleIdx="3" presStyleCnt="8"/>
      <dgm:spPr/>
    </dgm:pt>
    <dgm:pt modelId="{F3B4A589-CE81-4A77-8D97-2C38C60174AD}" type="pres">
      <dgm:prSet presAssocID="{2E62F29D-386E-49F4-AEFC-0A0F70BE291F}" presName="Child" presStyleLbl="revTx" presStyleIdx="5" presStyleCnt="11">
        <dgm:presLayoutVars>
          <dgm:chMax val="0"/>
          <dgm:chPref val="0"/>
          <dgm:bulletEnabled val="1"/>
        </dgm:presLayoutVars>
      </dgm:prSet>
      <dgm:spPr/>
    </dgm:pt>
    <dgm:pt modelId="{B30553B0-F309-42CC-8009-F0900560EBC8}" type="pres">
      <dgm:prSet presAssocID="{6F83CD0F-9EE7-4E6A-A4EB-87DAD936D084}" presName="childComposite" presStyleCnt="0">
        <dgm:presLayoutVars>
          <dgm:chMax val="0"/>
          <dgm:chPref val="0"/>
        </dgm:presLayoutVars>
      </dgm:prSet>
      <dgm:spPr/>
    </dgm:pt>
    <dgm:pt modelId="{43F0645B-C7EC-4552-A13F-A4F8149A4EF3}" type="pres">
      <dgm:prSet presAssocID="{6F83CD0F-9EE7-4E6A-A4EB-87DAD936D084}" presName="ChildAccent" presStyleLbl="solidFgAcc1" presStyleIdx="4" presStyleCnt="8"/>
      <dgm:spPr/>
    </dgm:pt>
    <dgm:pt modelId="{D9D4AD2D-6F20-4AC2-A1C7-E9A0663170C1}" type="pres">
      <dgm:prSet presAssocID="{6F83CD0F-9EE7-4E6A-A4EB-87DAD936D084}" presName="Child" presStyleLbl="revTx" presStyleIdx="6" presStyleCnt="11">
        <dgm:presLayoutVars>
          <dgm:chMax val="0"/>
          <dgm:chPref val="0"/>
          <dgm:bulletEnabled val="1"/>
        </dgm:presLayoutVars>
      </dgm:prSet>
      <dgm:spPr/>
    </dgm:pt>
    <dgm:pt modelId="{364E70D1-EC15-4BA6-96A2-39C81CDAA57F}" type="pres">
      <dgm:prSet presAssocID="{39A5F796-7DE3-4EAB-965D-89F0A701EDC8}" presName="childComposite" presStyleCnt="0">
        <dgm:presLayoutVars>
          <dgm:chMax val="0"/>
          <dgm:chPref val="0"/>
        </dgm:presLayoutVars>
      </dgm:prSet>
      <dgm:spPr/>
    </dgm:pt>
    <dgm:pt modelId="{25AD3D88-3153-41D3-A1CD-D55396E635EB}" type="pres">
      <dgm:prSet presAssocID="{39A5F796-7DE3-4EAB-965D-89F0A701EDC8}" presName="ChildAccent" presStyleLbl="solidFgAcc1" presStyleIdx="5" presStyleCnt="8"/>
      <dgm:spPr/>
    </dgm:pt>
    <dgm:pt modelId="{D1C2349D-3771-419A-9F26-730B0D90B705}" type="pres">
      <dgm:prSet presAssocID="{39A5F796-7DE3-4EAB-965D-89F0A701EDC8}" presName="Child" presStyleLbl="revTx" presStyleIdx="7" presStyleCnt="11">
        <dgm:presLayoutVars>
          <dgm:chMax val="0"/>
          <dgm:chPref val="0"/>
          <dgm:bulletEnabled val="1"/>
        </dgm:presLayoutVars>
      </dgm:prSet>
      <dgm:spPr/>
    </dgm:pt>
    <dgm:pt modelId="{35D613AE-EDD9-4B51-8E96-7EE13374E220}" type="pres">
      <dgm:prSet presAssocID="{9180C36E-1DED-4395-8BD0-9CF9F6E5D323}" presName="root" presStyleCnt="0">
        <dgm:presLayoutVars>
          <dgm:chMax/>
          <dgm:chPref/>
        </dgm:presLayoutVars>
      </dgm:prSet>
      <dgm:spPr/>
    </dgm:pt>
    <dgm:pt modelId="{44BBA9AF-35A0-4EE5-8BFF-94EF495F97D9}" type="pres">
      <dgm:prSet presAssocID="{9180C36E-1DED-4395-8BD0-9CF9F6E5D323}" presName="rootComposite" presStyleCnt="0">
        <dgm:presLayoutVars/>
      </dgm:prSet>
      <dgm:spPr/>
    </dgm:pt>
    <dgm:pt modelId="{55157A90-EF8C-4E02-AAA8-977B1E2B05BD}" type="pres">
      <dgm:prSet presAssocID="{9180C36E-1DED-4395-8BD0-9CF9F6E5D323}" presName="ParentAccent" presStyleLbl="alignNode1" presStyleIdx="2" presStyleCnt="3"/>
      <dgm:spPr/>
    </dgm:pt>
    <dgm:pt modelId="{4B09A006-8615-471C-915E-CEDC5B0EE886}" type="pres">
      <dgm:prSet presAssocID="{9180C36E-1DED-4395-8BD0-9CF9F6E5D323}" presName="ParentSmallAccent" presStyleLbl="fgAcc1" presStyleIdx="2" presStyleCnt="3"/>
      <dgm:spPr/>
    </dgm:pt>
    <dgm:pt modelId="{0FAA41B5-96B5-46DD-A8FD-0B7C472CC27E}" type="pres">
      <dgm:prSet presAssocID="{9180C36E-1DED-4395-8BD0-9CF9F6E5D323}" presName="Parent" presStyleLbl="revTx" presStyleIdx="8" presStyleCnt="11">
        <dgm:presLayoutVars>
          <dgm:chMax/>
          <dgm:chPref val="4"/>
          <dgm:bulletEnabled val="1"/>
        </dgm:presLayoutVars>
      </dgm:prSet>
      <dgm:spPr/>
    </dgm:pt>
    <dgm:pt modelId="{C9DD773F-CCA1-44CB-AA8F-ED1019E75640}" type="pres">
      <dgm:prSet presAssocID="{9180C36E-1DED-4395-8BD0-9CF9F6E5D323}" presName="childShape" presStyleCnt="0">
        <dgm:presLayoutVars>
          <dgm:chMax val="0"/>
          <dgm:chPref val="0"/>
        </dgm:presLayoutVars>
      </dgm:prSet>
      <dgm:spPr/>
    </dgm:pt>
    <dgm:pt modelId="{29E72ECC-C55E-45B4-98B8-7830EF81AFEE}" type="pres">
      <dgm:prSet presAssocID="{AB001330-6139-4752-A060-B6847BFDD511}" presName="childComposite" presStyleCnt="0">
        <dgm:presLayoutVars>
          <dgm:chMax val="0"/>
          <dgm:chPref val="0"/>
        </dgm:presLayoutVars>
      </dgm:prSet>
      <dgm:spPr/>
    </dgm:pt>
    <dgm:pt modelId="{70FBFFEB-5CAB-4EBC-868F-8E7E08A6F61F}" type="pres">
      <dgm:prSet presAssocID="{AB001330-6139-4752-A060-B6847BFDD511}" presName="ChildAccent" presStyleLbl="solidFgAcc1" presStyleIdx="6" presStyleCnt="8"/>
      <dgm:spPr/>
    </dgm:pt>
    <dgm:pt modelId="{2F8EFF72-5C56-4602-809B-922E049B02CC}" type="pres">
      <dgm:prSet presAssocID="{AB001330-6139-4752-A060-B6847BFDD511}" presName="Child" presStyleLbl="revTx" presStyleIdx="9" presStyleCnt="11">
        <dgm:presLayoutVars>
          <dgm:chMax val="0"/>
          <dgm:chPref val="0"/>
          <dgm:bulletEnabled val="1"/>
        </dgm:presLayoutVars>
      </dgm:prSet>
      <dgm:spPr/>
    </dgm:pt>
    <dgm:pt modelId="{85884AEA-308F-43A4-A04E-EA6A3E9DBA0D}" type="pres">
      <dgm:prSet presAssocID="{B221F913-808D-4F7B-9579-BAE124D81A2E}" presName="childComposite" presStyleCnt="0">
        <dgm:presLayoutVars>
          <dgm:chMax val="0"/>
          <dgm:chPref val="0"/>
        </dgm:presLayoutVars>
      </dgm:prSet>
      <dgm:spPr/>
    </dgm:pt>
    <dgm:pt modelId="{D2779510-14CF-479E-9EA5-66B258815118}" type="pres">
      <dgm:prSet presAssocID="{B221F913-808D-4F7B-9579-BAE124D81A2E}" presName="ChildAccent" presStyleLbl="solidFgAcc1" presStyleIdx="7" presStyleCnt="8"/>
      <dgm:spPr/>
    </dgm:pt>
    <dgm:pt modelId="{7AF81313-2D6B-4118-95CF-ED6C39B3D02B}" type="pres">
      <dgm:prSet presAssocID="{B221F913-808D-4F7B-9579-BAE124D81A2E}" presName="Child" presStyleLbl="revTx" presStyleIdx="10" presStyleCnt="11">
        <dgm:presLayoutVars>
          <dgm:chMax val="0"/>
          <dgm:chPref val="0"/>
          <dgm:bulletEnabled val="1"/>
        </dgm:presLayoutVars>
      </dgm:prSet>
      <dgm:spPr/>
    </dgm:pt>
  </dgm:ptLst>
  <dgm:cxnLst>
    <dgm:cxn modelId="{AB243306-D3DC-4C34-AA0D-16A484D6594B}" srcId="{2D22EC16-C0E5-44CD-8CF4-4226AE9B3FCE}" destId="{39A5F796-7DE3-4EAB-965D-89F0A701EDC8}" srcOrd="3" destOrd="0" parTransId="{3D4B6308-0ED5-4026-9E05-D59585951AA4}" sibTransId="{07C15866-EA67-4B7A-A01B-403F7C311343}"/>
    <dgm:cxn modelId="{9BA2AF16-878F-4C1A-A022-C760BCA4C02D}" type="presOf" srcId="{D36A6EDD-1A19-43A8-BC4B-7FBEEFB49A7C}" destId="{C23012B2-C98F-4478-A321-2F30A806C656}" srcOrd="0" destOrd="0" presId="urn:microsoft.com/office/officeart/2008/layout/SquareAccentList"/>
    <dgm:cxn modelId="{90141E19-2328-4762-B699-263136B59AA4}" srcId="{2D22EC16-C0E5-44CD-8CF4-4226AE9B3FCE}" destId="{2E62F29D-386E-49F4-AEFC-0A0F70BE291F}" srcOrd="1" destOrd="0" parTransId="{0A1F287A-6C07-486E-A448-2BCB27FA0B6D}" sibTransId="{8E2B4DA9-F734-4812-917A-E6029EFCA2F6}"/>
    <dgm:cxn modelId="{59948E1A-E236-4A9D-9A53-B447A58F1474}" type="presOf" srcId="{AB001330-6139-4752-A060-B6847BFDD511}" destId="{2F8EFF72-5C56-4602-809B-922E049B02CC}" srcOrd="0" destOrd="0" presId="urn:microsoft.com/office/officeart/2008/layout/SquareAccentList"/>
    <dgm:cxn modelId="{4B6B142F-D3C0-4BBB-92CE-46951D64FD00}" srcId="{D36A6EDD-1A19-43A8-BC4B-7FBEEFB49A7C}" destId="{2D22EC16-C0E5-44CD-8CF4-4226AE9B3FCE}" srcOrd="1" destOrd="0" parTransId="{1072CAF4-0655-4D25-84F8-07D88E640D6D}" sibTransId="{5790FCB1-75B9-4240-A509-832547A3A3D4}"/>
    <dgm:cxn modelId="{824B013D-5C89-4C0B-9CAB-C174E38B2E1F}" type="presOf" srcId="{2E62F29D-386E-49F4-AEFC-0A0F70BE291F}" destId="{F3B4A589-CE81-4A77-8D97-2C38C60174AD}" srcOrd="0" destOrd="0" presId="urn:microsoft.com/office/officeart/2008/layout/SquareAccentList"/>
    <dgm:cxn modelId="{DED42060-0B90-4C20-96A8-9A420D8149C6}" type="presOf" srcId="{59902B98-C1AA-4E69-9C3A-B986F3E53165}" destId="{14DCAD9D-8731-4A08-BC28-D40ED61FC437}" srcOrd="0" destOrd="0" presId="urn:microsoft.com/office/officeart/2008/layout/SquareAccentList"/>
    <dgm:cxn modelId="{A619F665-57D7-4B77-BF84-110E24EBC2F1}" srcId="{D36A6EDD-1A19-43A8-BC4B-7FBEEFB49A7C}" destId="{DECE3CF2-37C0-4978-A1C2-F2E09A16EB09}" srcOrd="0" destOrd="0" parTransId="{D441BEEE-2515-4B77-9B63-40824E6C6BA2}" sibTransId="{C4519CF9-EC7F-41B7-8466-3A43D4BDD8F1}"/>
    <dgm:cxn modelId="{05104C4A-3CBA-42E4-A9AB-A56EC663AE34}" type="presOf" srcId="{AECEF4C9-1E1E-4566-9B2E-9DC872783236}" destId="{0C58513F-D1A2-4145-A105-BE75BB309BAE}" srcOrd="0" destOrd="0" presId="urn:microsoft.com/office/officeart/2008/layout/SquareAccentList"/>
    <dgm:cxn modelId="{2AC8CD4A-18FC-483C-A025-9A4B8A372894}" srcId="{9180C36E-1DED-4395-8BD0-9CF9F6E5D323}" destId="{B221F913-808D-4F7B-9579-BAE124D81A2E}" srcOrd="1" destOrd="0" parTransId="{B9EE5F03-85F6-4696-92AD-1DBEC9DE78D8}" sibTransId="{413179F1-9707-4E15-ABB0-EB93EBAA1D3D}"/>
    <dgm:cxn modelId="{3105DF71-F12E-4B8A-BCA8-F60B87BEE762}" type="presOf" srcId="{B221F913-808D-4F7B-9579-BAE124D81A2E}" destId="{7AF81313-2D6B-4118-95CF-ED6C39B3D02B}" srcOrd="0" destOrd="0" presId="urn:microsoft.com/office/officeart/2008/layout/SquareAccentList"/>
    <dgm:cxn modelId="{5D4FD25A-BBE6-4525-B10B-A8C52C6F0D57}" srcId="{2D22EC16-C0E5-44CD-8CF4-4226AE9B3FCE}" destId="{6F83CD0F-9EE7-4E6A-A4EB-87DAD936D084}" srcOrd="2" destOrd="0" parTransId="{A0775B9F-221C-4B7E-910A-42688EC1BB53}" sibTransId="{8ABF6309-7224-4074-9F41-0B62E1E65858}"/>
    <dgm:cxn modelId="{4637167D-9B69-4D1F-9DA9-A8BC2243E1C1}" srcId="{D36A6EDD-1A19-43A8-BC4B-7FBEEFB49A7C}" destId="{9180C36E-1DED-4395-8BD0-9CF9F6E5D323}" srcOrd="2" destOrd="0" parTransId="{AD8D5A2A-208F-4CF6-8DBB-320D5F531947}" sibTransId="{8E9DAA13-C609-4981-A1D6-5AF49DEB17A8}"/>
    <dgm:cxn modelId="{638FF680-7A6A-4B1C-B84E-A55AA62875F6}" type="presOf" srcId="{2D22EC16-C0E5-44CD-8CF4-4226AE9B3FCE}" destId="{724112CA-BBA8-48BF-B003-B91EF67BD828}" srcOrd="0" destOrd="0" presId="urn:microsoft.com/office/officeart/2008/layout/SquareAccentList"/>
    <dgm:cxn modelId="{3A1D4C8F-55A5-488D-80E7-AAE665DBC61C}" type="presOf" srcId="{6F83CD0F-9EE7-4E6A-A4EB-87DAD936D084}" destId="{D9D4AD2D-6F20-4AC2-A1C7-E9A0663170C1}" srcOrd="0" destOrd="0" presId="urn:microsoft.com/office/officeart/2008/layout/SquareAccentList"/>
    <dgm:cxn modelId="{12BA3D92-1E39-4CF7-9C55-B09723B0D529}" type="presOf" srcId="{9180C36E-1DED-4395-8BD0-9CF9F6E5D323}" destId="{0FAA41B5-96B5-46DD-A8FD-0B7C472CC27E}" srcOrd="0" destOrd="0" presId="urn:microsoft.com/office/officeart/2008/layout/SquareAccentList"/>
    <dgm:cxn modelId="{D68F2998-A705-46C4-A3F9-EBC1E7CA9A8A}" srcId="{DECE3CF2-37C0-4978-A1C2-F2E09A16EB09}" destId="{545B4A9C-EA42-420F-9895-1282E5619E8F}" srcOrd="0" destOrd="0" parTransId="{C1E8B88B-CABE-4EB0-A764-2367ECD11977}" sibTransId="{34528367-F829-4A9A-96D5-FC582408E304}"/>
    <dgm:cxn modelId="{B1D2CDC4-81CA-4E4D-A616-DCC454152C72}" type="presOf" srcId="{39A5F796-7DE3-4EAB-965D-89F0A701EDC8}" destId="{D1C2349D-3771-419A-9F26-730B0D90B705}" srcOrd="0" destOrd="0" presId="urn:microsoft.com/office/officeart/2008/layout/SquareAccentList"/>
    <dgm:cxn modelId="{00F439DD-DDFE-4AA2-9C12-A9B286678010}" srcId="{DECE3CF2-37C0-4978-A1C2-F2E09A16EB09}" destId="{59902B98-C1AA-4E69-9C3A-B986F3E53165}" srcOrd="1" destOrd="0" parTransId="{BD6C0D9C-46AC-4432-A926-6D388549DD15}" sibTransId="{A52568AB-8104-461B-B397-7DF1876242D5}"/>
    <dgm:cxn modelId="{BD1F65E1-48BD-4AD3-8773-2C4E35C387AA}" srcId="{2D22EC16-C0E5-44CD-8CF4-4226AE9B3FCE}" destId="{AECEF4C9-1E1E-4566-9B2E-9DC872783236}" srcOrd="0" destOrd="0" parTransId="{C478ADCE-F445-439D-B41A-6B63D753C34C}" sibTransId="{B2ED74E0-591B-4D1C-A4BA-4CD21CAF1946}"/>
    <dgm:cxn modelId="{0236FEF0-E8E5-47A1-8C6D-50128E3C2CD9}" type="presOf" srcId="{DECE3CF2-37C0-4978-A1C2-F2E09A16EB09}" destId="{49ED2DFE-203B-4609-BC12-459EF9A02C19}" srcOrd="0" destOrd="0" presId="urn:microsoft.com/office/officeart/2008/layout/SquareAccentList"/>
    <dgm:cxn modelId="{8E4E0BFA-4F58-4C36-9F1C-770A518C674A}" type="presOf" srcId="{545B4A9C-EA42-420F-9895-1282E5619E8F}" destId="{8725B9A2-D5CE-41FF-9445-5D7DA330BB11}" srcOrd="0" destOrd="0" presId="urn:microsoft.com/office/officeart/2008/layout/SquareAccentList"/>
    <dgm:cxn modelId="{FF6508FC-F100-4491-8A15-9E4D04D06065}" srcId="{9180C36E-1DED-4395-8BD0-9CF9F6E5D323}" destId="{AB001330-6139-4752-A060-B6847BFDD511}" srcOrd="0" destOrd="0" parTransId="{E2B0B760-C5B2-4E86-96E3-4402F7C2A0D5}" sibTransId="{996F8729-4ED1-40C3-8F61-71F210A53DEC}"/>
    <dgm:cxn modelId="{A3132067-5183-4663-9AE8-20F12F473FCB}" type="presParOf" srcId="{C23012B2-C98F-4478-A321-2F30A806C656}" destId="{5571BABE-A917-4DD2-B274-F425B1040C02}" srcOrd="0" destOrd="0" presId="urn:microsoft.com/office/officeart/2008/layout/SquareAccentList"/>
    <dgm:cxn modelId="{D07B5850-6947-42F0-8587-63C3D1BD9524}" type="presParOf" srcId="{5571BABE-A917-4DD2-B274-F425B1040C02}" destId="{011BA907-26F4-45ED-9661-3D3146934052}" srcOrd="0" destOrd="0" presId="urn:microsoft.com/office/officeart/2008/layout/SquareAccentList"/>
    <dgm:cxn modelId="{F7B65BBB-0308-49E0-928A-842BC070601A}" type="presParOf" srcId="{011BA907-26F4-45ED-9661-3D3146934052}" destId="{751D3B66-5D0C-4A3B-A2CD-92D7720B9325}" srcOrd="0" destOrd="0" presId="urn:microsoft.com/office/officeart/2008/layout/SquareAccentList"/>
    <dgm:cxn modelId="{F0566076-A61E-4A15-90CF-D0246282C54D}" type="presParOf" srcId="{011BA907-26F4-45ED-9661-3D3146934052}" destId="{4E23D5D1-170A-4981-A37D-815C1DC8B384}" srcOrd="1" destOrd="0" presId="urn:microsoft.com/office/officeart/2008/layout/SquareAccentList"/>
    <dgm:cxn modelId="{0339345F-A4AA-420C-8943-08BE1F4A8CA2}" type="presParOf" srcId="{011BA907-26F4-45ED-9661-3D3146934052}" destId="{49ED2DFE-203B-4609-BC12-459EF9A02C19}" srcOrd="2" destOrd="0" presId="urn:microsoft.com/office/officeart/2008/layout/SquareAccentList"/>
    <dgm:cxn modelId="{4CDAD93A-AD29-4DCC-BA56-3E7F1D42E40F}" type="presParOf" srcId="{5571BABE-A917-4DD2-B274-F425B1040C02}" destId="{EBFE7ADE-B16C-48B5-8CF8-3D733779DE66}" srcOrd="1" destOrd="0" presId="urn:microsoft.com/office/officeart/2008/layout/SquareAccentList"/>
    <dgm:cxn modelId="{F7A26519-2B9B-4318-8884-D36E6F5586AF}" type="presParOf" srcId="{EBFE7ADE-B16C-48B5-8CF8-3D733779DE66}" destId="{1D1465F7-B316-4A1B-A5CD-84DA24DE5B72}" srcOrd="0" destOrd="0" presId="urn:microsoft.com/office/officeart/2008/layout/SquareAccentList"/>
    <dgm:cxn modelId="{3BD84F9B-E1DC-4B96-8903-C3851A98C8EC}" type="presParOf" srcId="{1D1465F7-B316-4A1B-A5CD-84DA24DE5B72}" destId="{19BCF9F9-01DA-4F63-B72B-18749291B2F8}" srcOrd="0" destOrd="0" presId="urn:microsoft.com/office/officeart/2008/layout/SquareAccentList"/>
    <dgm:cxn modelId="{A2E881C0-6DEA-45D8-80B8-7A5DD52ECE54}" type="presParOf" srcId="{1D1465F7-B316-4A1B-A5CD-84DA24DE5B72}" destId="{8725B9A2-D5CE-41FF-9445-5D7DA330BB11}" srcOrd="1" destOrd="0" presId="urn:microsoft.com/office/officeart/2008/layout/SquareAccentList"/>
    <dgm:cxn modelId="{0791EE18-4AAB-4819-BFC0-77C8C2713FFE}" type="presParOf" srcId="{EBFE7ADE-B16C-48B5-8CF8-3D733779DE66}" destId="{776CFD58-481F-4559-8D58-24D4FD109760}" srcOrd="1" destOrd="0" presId="urn:microsoft.com/office/officeart/2008/layout/SquareAccentList"/>
    <dgm:cxn modelId="{B1E23437-A527-4589-8A10-D8F0E6BAADBD}" type="presParOf" srcId="{776CFD58-481F-4559-8D58-24D4FD109760}" destId="{963FB391-1DE9-44F6-98F6-9B2249E84490}" srcOrd="0" destOrd="0" presId="urn:microsoft.com/office/officeart/2008/layout/SquareAccentList"/>
    <dgm:cxn modelId="{16801932-335C-4913-908F-42183DD1C0AC}" type="presParOf" srcId="{776CFD58-481F-4559-8D58-24D4FD109760}" destId="{14DCAD9D-8731-4A08-BC28-D40ED61FC437}" srcOrd="1" destOrd="0" presId="urn:microsoft.com/office/officeart/2008/layout/SquareAccentList"/>
    <dgm:cxn modelId="{0BCA363D-D5C5-4638-A260-A7AE10E82394}" type="presParOf" srcId="{C23012B2-C98F-4478-A321-2F30A806C656}" destId="{F2BFA4BF-C650-40D7-AE99-B228AB616C85}" srcOrd="1" destOrd="0" presId="urn:microsoft.com/office/officeart/2008/layout/SquareAccentList"/>
    <dgm:cxn modelId="{943DE2D0-938E-45B2-874B-2A2D45179C76}" type="presParOf" srcId="{F2BFA4BF-C650-40D7-AE99-B228AB616C85}" destId="{1AF45335-0831-4CA0-82A3-0DD0AAAA81FC}" srcOrd="0" destOrd="0" presId="urn:microsoft.com/office/officeart/2008/layout/SquareAccentList"/>
    <dgm:cxn modelId="{86AB9714-7021-43F1-8914-9179C93688C0}" type="presParOf" srcId="{1AF45335-0831-4CA0-82A3-0DD0AAAA81FC}" destId="{B86E79D0-7CAE-4CA9-A803-B5199CC50E05}" srcOrd="0" destOrd="0" presId="urn:microsoft.com/office/officeart/2008/layout/SquareAccentList"/>
    <dgm:cxn modelId="{A1E60ADA-DC91-4404-B775-AED6696BA31F}" type="presParOf" srcId="{1AF45335-0831-4CA0-82A3-0DD0AAAA81FC}" destId="{0A102DE1-132B-451B-96ED-F7F48EF93C8D}" srcOrd="1" destOrd="0" presId="urn:microsoft.com/office/officeart/2008/layout/SquareAccentList"/>
    <dgm:cxn modelId="{F983F3B2-1E4B-4697-A37B-B3EC56BD1CEC}" type="presParOf" srcId="{1AF45335-0831-4CA0-82A3-0DD0AAAA81FC}" destId="{724112CA-BBA8-48BF-B003-B91EF67BD828}" srcOrd="2" destOrd="0" presId="urn:microsoft.com/office/officeart/2008/layout/SquareAccentList"/>
    <dgm:cxn modelId="{8491981B-0701-4FC9-9A99-F7B479D9DCBD}" type="presParOf" srcId="{F2BFA4BF-C650-40D7-AE99-B228AB616C85}" destId="{59D8408C-E16B-4347-82D7-BB07E1F09DE0}" srcOrd="1" destOrd="0" presId="urn:microsoft.com/office/officeart/2008/layout/SquareAccentList"/>
    <dgm:cxn modelId="{F275E54F-CDFC-4279-96A1-1DCFC1B46F95}" type="presParOf" srcId="{59D8408C-E16B-4347-82D7-BB07E1F09DE0}" destId="{0EB7E819-19B2-4E50-84AF-B31F9895F3FF}" srcOrd="0" destOrd="0" presId="urn:microsoft.com/office/officeart/2008/layout/SquareAccentList"/>
    <dgm:cxn modelId="{B20AFA86-0D20-4EDE-9A63-2235254A2F93}" type="presParOf" srcId="{0EB7E819-19B2-4E50-84AF-B31F9895F3FF}" destId="{8BA7AD2E-542C-4ED1-95BD-8E69F41F0CF0}" srcOrd="0" destOrd="0" presId="urn:microsoft.com/office/officeart/2008/layout/SquareAccentList"/>
    <dgm:cxn modelId="{55E47449-9E3C-4038-984B-C61992BA85DD}" type="presParOf" srcId="{0EB7E819-19B2-4E50-84AF-B31F9895F3FF}" destId="{0C58513F-D1A2-4145-A105-BE75BB309BAE}" srcOrd="1" destOrd="0" presId="urn:microsoft.com/office/officeart/2008/layout/SquareAccentList"/>
    <dgm:cxn modelId="{5723DFEA-4AA8-4C7B-8593-980D6503127A}" type="presParOf" srcId="{59D8408C-E16B-4347-82D7-BB07E1F09DE0}" destId="{AD94D869-9572-4EF7-849A-FC7EC2F43480}" srcOrd="1" destOrd="0" presId="urn:microsoft.com/office/officeart/2008/layout/SquareAccentList"/>
    <dgm:cxn modelId="{FD22D02E-DC56-4974-8708-63E3BF0AAA4E}" type="presParOf" srcId="{AD94D869-9572-4EF7-849A-FC7EC2F43480}" destId="{9DFCCB1B-A7D1-4BF6-BB08-8E396B4474AF}" srcOrd="0" destOrd="0" presId="urn:microsoft.com/office/officeart/2008/layout/SquareAccentList"/>
    <dgm:cxn modelId="{6930F71B-7593-46F6-A9A9-79581EA0F8D3}" type="presParOf" srcId="{AD94D869-9572-4EF7-849A-FC7EC2F43480}" destId="{F3B4A589-CE81-4A77-8D97-2C38C60174AD}" srcOrd="1" destOrd="0" presId="urn:microsoft.com/office/officeart/2008/layout/SquareAccentList"/>
    <dgm:cxn modelId="{B20BEE2E-A5C6-4C61-B665-BAFD1A8FBB05}" type="presParOf" srcId="{59D8408C-E16B-4347-82D7-BB07E1F09DE0}" destId="{B30553B0-F309-42CC-8009-F0900560EBC8}" srcOrd="2" destOrd="0" presId="urn:microsoft.com/office/officeart/2008/layout/SquareAccentList"/>
    <dgm:cxn modelId="{17004920-9F8E-4218-B95F-A57F97AB08A0}" type="presParOf" srcId="{B30553B0-F309-42CC-8009-F0900560EBC8}" destId="{43F0645B-C7EC-4552-A13F-A4F8149A4EF3}" srcOrd="0" destOrd="0" presId="urn:microsoft.com/office/officeart/2008/layout/SquareAccentList"/>
    <dgm:cxn modelId="{7745EA4C-44A0-4220-B7C1-FC96F016FE28}" type="presParOf" srcId="{B30553B0-F309-42CC-8009-F0900560EBC8}" destId="{D9D4AD2D-6F20-4AC2-A1C7-E9A0663170C1}" srcOrd="1" destOrd="0" presId="urn:microsoft.com/office/officeart/2008/layout/SquareAccentList"/>
    <dgm:cxn modelId="{5B82F13A-FCBB-49CD-8C47-6E100F66692F}" type="presParOf" srcId="{59D8408C-E16B-4347-82D7-BB07E1F09DE0}" destId="{364E70D1-EC15-4BA6-96A2-39C81CDAA57F}" srcOrd="3" destOrd="0" presId="urn:microsoft.com/office/officeart/2008/layout/SquareAccentList"/>
    <dgm:cxn modelId="{39CD0893-8778-452A-A01F-036C20F81CE6}" type="presParOf" srcId="{364E70D1-EC15-4BA6-96A2-39C81CDAA57F}" destId="{25AD3D88-3153-41D3-A1CD-D55396E635EB}" srcOrd="0" destOrd="0" presId="urn:microsoft.com/office/officeart/2008/layout/SquareAccentList"/>
    <dgm:cxn modelId="{1105E418-8EC8-429E-8900-DBB61B8C15BC}" type="presParOf" srcId="{364E70D1-EC15-4BA6-96A2-39C81CDAA57F}" destId="{D1C2349D-3771-419A-9F26-730B0D90B705}" srcOrd="1" destOrd="0" presId="urn:microsoft.com/office/officeart/2008/layout/SquareAccentList"/>
    <dgm:cxn modelId="{8488C563-31ED-4FD9-ADE3-49C7A223EA1E}" type="presParOf" srcId="{C23012B2-C98F-4478-A321-2F30A806C656}" destId="{35D613AE-EDD9-4B51-8E96-7EE13374E220}" srcOrd="2" destOrd="0" presId="urn:microsoft.com/office/officeart/2008/layout/SquareAccentList"/>
    <dgm:cxn modelId="{C06ACA46-27A6-42F4-B369-C56A46F507B9}" type="presParOf" srcId="{35D613AE-EDD9-4B51-8E96-7EE13374E220}" destId="{44BBA9AF-35A0-4EE5-8BFF-94EF495F97D9}" srcOrd="0" destOrd="0" presId="urn:microsoft.com/office/officeart/2008/layout/SquareAccentList"/>
    <dgm:cxn modelId="{14140E2D-8A0F-494C-A1A8-AF12F73529C1}" type="presParOf" srcId="{44BBA9AF-35A0-4EE5-8BFF-94EF495F97D9}" destId="{55157A90-EF8C-4E02-AAA8-977B1E2B05BD}" srcOrd="0" destOrd="0" presId="urn:microsoft.com/office/officeart/2008/layout/SquareAccentList"/>
    <dgm:cxn modelId="{143BDF94-8B4D-4A36-AB68-FA6E291210AC}" type="presParOf" srcId="{44BBA9AF-35A0-4EE5-8BFF-94EF495F97D9}" destId="{4B09A006-8615-471C-915E-CEDC5B0EE886}" srcOrd="1" destOrd="0" presId="urn:microsoft.com/office/officeart/2008/layout/SquareAccentList"/>
    <dgm:cxn modelId="{77A37C83-EF77-409A-8D0F-6738151980CA}" type="presParOf" srcId="{44BBA9AF-35A0-4EE5-8BFF-94EF495F97D9}" destId="{0FAA41B5-96B5-46DD-A8FD-0B7C472CC27E}" srcOrd="2" destOrd="0" presId="urn:microsoft.com/office/officeart/2008/layout/SquareAccentList"/>
    <dgm:cxn modelId="{7CBA980C-F0C6-47E8-8CCA-A7D7EFB5D744}" type="presParOf" srcId="{35D613AE-EDD9-4B51-8E96-7EE13374E220}" destId="{C9DD773F-CCA1-44CB-AA8F-ED1019E75640}" srcOrd="1" destOrd="0" presId="urn:microsoft.com/office/officeart/2008/layout/SquareAccentList"/>
    <dgm:cxn modelId="{329855FA-CE59-4B2C-87CE-B654695EA1C4}" type="presParOf" srcId="{C9DD773F-CCA1-44CB-AA8F-ED1019E75640}" destId="{29E72ECC-C55E-45B4-98B8-7830EF81AFEE}" srcOrd="0" destOrd="0" presId="urn:microsoft.com/office/officeart/2008/layout/SquareAccentList"/>
    <dgm:cxn modelId="{87A5A0E7-71EE-4A38-AEBD-ECFC2D8ED7EA}" type="presParOf" srcId="{29E72ECC-C55E-45B4-98B8-7830EF81AFEE}" destId="{70FBFFEB-5CAB-4EBC-868F-8E7E08A6F61F}" srcOrd="0" destOrd="0" presId="urn:microsoft.com/office/officeart/2008/layout/SquareAccentList"/>
    <dgm:cxn modelId="{9D28AFBF-57A6-4D78-9EED-0ADED7F6F49B}" type="presParOf" srcId="{29E72ECC-C55E-45B4-98B8-7830EF81AFEE}" destId="{2F8EFF72-5C56-4602-809B-922E049B02CC}" srcOrd="1" destOrd="0" presId="urn:microsoft.com/office/officeart/2008/layout/SquareAccentList"/>
    <dgm:cxn modelId="{9A28B020-9906-4099-B5E9-9AF5DA3623A6}" type="presParOf" srcId="{C9DD773F-CCA1-44CB-AA8F-ED1019E75640}" destId="{85884AEA-308F-43A4-A04E-EA6A3E9DBA0D}" srcOrd="1" destOrd="0" presId="urn:microsoft.com/office/officeart/2008/layout/SquareAccentList"/>
    <dgm:cxn modelId="{A597B0E4-C4BE-4FCB-8087-39A473C762F5}" type="presParOf" srcId="{85884AEA-308F-43A4-A04E-EA6A3E9DBA0D}" destId="{D2779510-14CF-479E-9EA5-66B258815118}" srcOrd="0" destOrd="0" presId="urn:microsoft.com/office/officeart/2008/layout/SquareAccentList"/>
    <dgm:cxn modelId="{DD612C6E-7388-4022-8BE5-BDC73B96E021}" type="presParOf" srcId="{85884AEA-308F-43A4-A04E-EA6A3E9DBA0D}" destId="{7AF81313-2D6B-4118-95CF-ED6C39B3D02B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56579A4-B401-4D7B-AC9C-9119EBEBC451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42F4121-495A-4252-91CB-CE0BD075CE7C}">
      <dgm:prSet phldrT="[Text]" custT="1"/>
      <dgm:spPr/>
      <dgm:t>
        <a:bodyPr/>
        <a:lstStyle/>
        <a:p>
          <a:r>
            <a:rPr lang="en-US" sz="1800" b="1" dirty="0"/>
            <a:t>flexibility</a:t>
          </a:r>
        </a:p>
      </dgm:t>
    </dgm:pt>
    <dgm:pt modelId="{C9392AA2-6C8B-468B-8395-F4C3928C18BE}" type="parTrans" cxnId="{C77BFB80-8ECC-4D5D-A9CE-27066027BE81}">
      <dgm:prSet/>
      <dgm:spPr/>
      <dgm:t>
        <a:bodyPr/>
        <a:lstStyle/>
        <a:p>
          <a:endParaRPr lang="en-US"/>
        </a:p>
      </dgm:t>
    </dgm:pt>
    <dgm:pt modelId="{CADBA6A6-0B0B-41EE-8857-3F66ED351AAF}" type="sibTrans" cxnId="{C77BFB80-8ECC-4D5D-A9CE-27066027BE81}">
      <dgm:prSet/>
      <dgm:spPr/>
      <dgm:t>
        <a:bodyPr/>
        <a:lstStyle/>
        <a:p>
          <a:endParaRPr lang="en-US"/>
        </a:p>
      </dgm:t>
    </dgm:pt>
    <dgm:pt modelId="{7D53DC55-1A7D-41AF-B4DD-F3810173F938}">
      <dgm:prSet phldrT="[Text]"/>
      <dgm:spPr/>
      <dgm:t>
        <a:bodyPr/>
        <a:lstStyle/>
        <a:p>
          <a:r>
            <a:rPr lang="en-US" dirty="0"/>
            <a:t>Vietnam</a:t>
          </a:r>
        </a:p>
      </dgm:t>
    </dgm:pt>
    <dgm:pt modelId="{DC3E90D5-5F94-4122-8864-BEEEFF2FE00A}" type="parTrans" cxnId="{D52C6743-D3CE-4BC2-A0E7-A025564CF64E}">
      <dgm:prSet/>
      <dgm:spPr/>
      <dgm:t>
        <a:bodyPr/>
        <a:lstStyle/>
        <a:p>
          <a:endParaRPr lang="en-US"/>
        </a:p>
      </dgm:t>
    </dgm:pt>
    <dgm:pt modelId="{6C52CB29-A986-482D-8473-21DCEF5172B2}" type="sibTrans" cxnId="{D52C6743-D3CE-4BC2-A0E7-A025564CF64E}">
      <dgm:prSet/>
      <dgm:spPr/>
      <dgm:t>
        <a:bodyPr/>
        <a:lstStyle/>
        <a:p>
          <a:endParaRPr lang="en-US"/>
        </a:p>
      </dgm:t>
    </dgm:pt>
    <dgm:pt modelId="{07C4E04F-83BB-4B93-BE5E-A58E09B718BE}">
      <dgm:prSet phldrT="[Text]" custT="1"/>
      <dgm:spPr/>
      <dgm:t>
        <a:bodyPr/>
        <a:lstStyle/>
        <a:p>
          <a:r>
            <a:rPr lang="en-US" sz="1800" b="1" dirty="0"/>
            <a:t>LDCs</a:t>
          </a:r>
        </a:p>
      </dgm:t>
    </dgm:pt>
    <dgm:pt modelId="{1EC95383-D1C7-42A3-AD0D-76A1082CE4AC}" type="parTrans" cxnId="{3DD9C1AD-590C-4D30-A68A-E0C772545B2C}">
      <dgm:prSet/>
      <dgm:spPr/>
      <dgm:t>
        <a:bodyPr/>
        <a:lstStyle/>
        <a:p>
          <a:endParaRPr lang="en-US"/>
        </a:p>
      </dgm:t>
    </dgm:pt>
    <dgm:pt modelId="{5E6FD19A-4FA9-4323-9973-39EFD02C4027}" type="sibTrans" cxnId="{3DD9C1AD-590C-4D30-A68A-E0C772545B2C}">
      <dgm:prSet/>
      <dgm:spPr/>
      <dgm:t>
        <a:bodyPr/>
        <a:lstStyle/>
        <a:p>
          <a:endParaRPr lang="en-US"/>
        </a:p>
      </dgm:t>
    </dgm:pt>
    <dgm:pt modelId="{992D7469-079A-48AC-B095-D499B7F939A9}">
      <dgm:prSet phldrT="[Text]"/>
      <dgm:spPr/>
      <dgm:t>
        <a:bodyPr/>
        <a:lstStyle/>
        <a:p>
          <a:r>
            <a:rPr lang="en-US" dirty="0"/>
            <a:t>CLM</a:t>
          </a:r>
        </a:p>
      </dgm:t>
    </dgm:pt>
    <dgm:pt modelId="{00BEB914-DD9D-405B-9717-EDF22745F092}" type="parTrans" cxnId="{20651056-3168-49BE-A452-6E864CDC1221}">
      <dgm:prSet/>
      <dgm:spPr/>
      <dgm:t>
        <a:bodyPr/>
        <a:lstStyle/>
        <a:p>
          <a:endParaRPr lang="en-US"/>
        </a:p>
      </dgm:t>
    </dgm:pt>
    <dgm:pt modelId="{28B4F2BA-6BF9-4A27-B0B7-B98E23A2B4BF}" type="sibTrans" cxnId="{20651056-3168-49BE-A452-6E864CDC1221}">
      <dgm:prSet/>
      <dgm:spPr/>
      <dgm:t>
        <a:bodyPr/>
        <a:lstStyle/>
        <a:p>
          <a:endParaRPr lang="en-US"/>
        </a:p>
      </dgm:t>
    </dgm:pt>
    <dgm:pt modelId="{EF4BA9E7-E179-4BB1-8068-4651B6A394F3}">
      <dgm:prSet phldrT="[Text]" custT="1"/>
      <dgm:spPr/>
      <dgm:t>
        <a:bodyPr/>
        <a:lstStyle/>
        <a:p>
          <a:r>
            <a:rPr lang="en-US" sz="1800" b="1" dirty="0"/>
            <a:t>TA/CB</a:t>
          </a:r>
        </a:p>
      </dgm:t>
    </dgm:pt>
    <dgm:pt modelId="{80FA0182-576A-4FB0-928D-08AE6E39CAF5}" type="parTrans" cxnId="{B42C3B78-44B1-4746-AC41-34B09DA20F09}">
      <dgm:prSet/>
      <dgm:spPr/>
      <dgm:t>
        <a:bodyPr/>
        <a:lstStyle/>
        <a:p>
          <a:endParaRPr lang="en-US"/>
        </a:p>
      </dgm:t>
    </dgm:pt>
    <dgm:pt modelId="{B838CD88-5553-448C-B1B1-8B0BDCEC57CA}" type="sibTrans" cxnId="{B42C3B78-44B1-4746-AC41-34B09DA20F09}">
      <dgm:prSet/>
      <dgm:spPr/>
      <dgm:t>
        <a:bodyPr/>
        <a:lstStyle/>
        <a:p>
          <a:endParaRPr lang="en-US"/>
        </a:p>
      </dgm:t>
    </dgm:pt>
    <dgm:pt modelId="{C5E39075-BA36-4804-B9BA-C41E5716E49C}">
      <dgm:prSet phldrT="[Text]"/>
      <dgm:spPr/>
      <dgm:t>
        <a:bodyPr/>
        <a:lstStyle/>
        <a:p>
          <a:r>
            <a:rPr lang="en-US" dirty="0"/>
            <a:t>CLMV</a:t>
          </a:r>
        </a:p>
      </dgm:t>
    </dgm:pt>
    <dgm:pt modelId="{202B7552-899A-4227-99CA-14DDDD845A4F}" type="parTrans" cxnId="{35263460-C2DE-4F41-936F-74F60E3D73EC}">
      <dgm:prSet/>
      <dgm:spPr/>
      <dgm:t>
        <a:bodyPr/>
        <a:lstStyle/>
        <a:p>
          <a:endParaRPr lang="en-US"/>
        </a:p>
      </dgm:t>
    </dgm:pt>
    <dgm:pt modelId="{18FCE404-F692-4F4C-921F-4B348EB939D8}" type="sibTrans" cxnId="{35263460-C2DE-4F41-936F-74F60E3D73EC}">
      <dgm:prSet/>
      <dgm:spPr/>
      <dgm:t>
        <a:bodyPr/>
        <a:lstStyle/>
        <a:p>
          <a:endParaRPr lang="en-US"/>
        </a:p>
      </dgm:t>
    </dgm:pt>
    <dgm:pt modelId="{F85F4C8E-71C0-4087-B928-C46F9D286694}" type="pres">
      <dgm:prSet presAssocID="{156579A4-B401-4D7B-AC9C-9119EBEBC451}" presName="Name0" presStyleCnt="0">
        <dgm:presLayoutVars>
          <dgm:chMax/>
          <dgm:chPref/>
          <dgm:dir/>
          <dgm:animLvl val="lvl"/>
        </dgm:presLayoutVars>
      </dgm:prSet>
      <dgm:spPr/>
    </dgm:pt>
    <dgm:pt modelId="{B741837E-F73F-4280-B4C7-378664B158A4}" type="pres">
      <dgm:prSet presAssocID="{C42F4121-495A-4252-91CB-CE0BD075CE7C}" presName="composite" presStyleCnt="0"/>
      <dgm:spPr/>
    </dgm:pt>
    <dgm:pt modelId="{3A949BAB-B8D7-4C7E-984A-A4A63591A1D6}" type="pres">
      <dgm:prSet presAssocID="{C42F4121-495A-4252-91CB-CE0BD075CE7C}" presName="Parent1" presStyleLbl="node1" presStyleIdx="0" presStyleCnt="6" custScaleX="113397">
        <dgm:presLayoutVars>
          <dgm:chMax val="1"/>
          <dgm:chPref val="1"/>
          <dgm:bulletEnabled val="1"/>
        </dgm:presLayoutVars>
      </dgm:prSet>
      <dgm:spPr/>
    </dgm:pt>
    <dgm:pt modelId="{A4E5E97E-73E8-4940-80D8-884FB0C27D19}" type="pres">
      <dgm:prSet presAssocID="{C42F4121-495A-4252-91CB-CE0BD075CE7C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573A3759-04EA-4EF7-AF9E-D36AF372E6BE}" type="pres">
      <dgm:prSet presAssocID="{C42F4121-495A-4252-91CB-CE0BD075CE7C}" presName="BalanceSpacing" presStyleCnt="0"/>
      <dgm:spPr/>
    </dgm:pt>
    <dgm:pt modelId="{64675B38-AEEE-46EE-9723-2ADA6197E79C}" type="pres">
      <dgm:prSet presAssocID="{C42F4121-495A-4252-91CB-CE0BD075CE7C}" presName="BalanceSpacing1" presStyleCnt="0"/>
      <dgm:spPr/>
    </dgm:pt>
    <dgm:pt modelId="{988A102A-20DB-471F-83BC-F9520162138F}" type="pres">
      <dgm:prSet presAssocID="{CADBA6A6-0B0B-41EE-8857-3F66ED351AAF}" presName="Accent1Text" presStyleLbl="node1" presStyleIdx="1" presStyleCnt="6" custLinFactNeighborX="-5123" custLinFactNeighborY="-557"/>
      <dgm:spPr/>
    </dgm:pt>
    <dgm:pt modelId="{F843A250-7E85-4CD6-8F71-A9AAD71E324F}" type="pres">
      <dgm:prSet presAssocID="{CADBA6A6-0B0B-41EE-8857-3F66ED351AAF}" presName="spaceBetweenRectangles" presStyleCnt="0"/>
      <dgm:spPr/>
    </dgm:pt>
    <dgm:pt modelId="{4211D70E-7CDA-4663-8569-D19C1CC5B0B2}" type="pres">
      <dgm:prSet presAssocID="{07C4E04F-83BB-4B93-BE5E-A58E09B718BE}" presName="composite" presStyleCnt="0"/>
      <dgm:spPr/>
    </dgm:pt>
    <dgm:pt modelId="{83034F47-3832-4E9E-9583-BCB9F94E9CFE}" type="pres">
      <dgm:prSet presAssocID="{07C4E04F-83BB-4B93-BE5E-A58E09B718BE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67F45CA2-58A4-460B-8311-7AF285F4D82B}" type="pres">
      <dgm:prSet presAssocID="{07C4E04F-83BB-4B93-BE5E-A58E09B718BE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BFC88C33-54FE-4BA4-9190-BBA53D387CD4}" type="pres">
      <dgm:prSet presAssocID="{07C4E04F-83BB-4B93-BE5E-A58E09B718BE}" presName="BalanceSpacing" presStyleCnt="0"/>
      <dgm:spPr/>
    </dgm:pt>
    <dgm:pt modelId="{58E00342-8FA5-4E21-9B37-C04A28A49B96}" type="pres">
      <dgm:prSet presAssocID="{07C4E04F-83BB-4B93-BE5E-A58E09B718BE}" presName="BalanceSpacing1" presStyleCnt="0"/>
      <dgm:spPr/>
    </dgm:pt>
    <dgm:pt modelId="{4B2545AE-3395-4DDC-8F56-ECB92BC4EBE5}" type="pres">
      <dgm:prSet presAssocID="{5E6FD19A-4FA9-4323-9973-39EFD02C4027}" presName="Accent1Text" presStyleLbl="node1" presStyleIdx="3" presStyleCnt="6"/>
      <dgm:spPr/>
    </dgm:pt>
    <dgm:pt modelId="{90285F59-0A8C-4CFB-80E9-5C1061AECC01}" type="pres">
      <dgm:prSet presAssocID="{5E6FD19A-4FA9-4323-9973-39EFD02C4027}" presName="spaceBetweenRectangles" presStyleCnt="0"/>
      <dgm:spPr/>
    </dgm:pt>
    <dgm:pt modelId="{A719196A-E4AA-42EB-B35F-49E05E7986B7}" type="pres">
      <dgm:prSet presAssocID="{EF4BA9E7-E179-4BB1-8068-4651B6A394F3}" presName="composite" presStyleCnt="0"/>
      <dgm:spPr/>
    </dgm:pt>
    <dgm:pt modelId="{E6C173EC-4364-4FB8-9364-F685BC39BA4B}" type="pres">
      <dgm:prSet presAssocID="{EF4BA9E7-E179-4BB1-8068-4651B6A394F3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7E532683-6985-4C98-BBE9-6A80A3F425EA}" type="pres">
      <dgm:prSet presAssocID="{EF4BA9E7-E179-4BB1-8068-4651B6A394F3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A33A667A-0382-4913-83EE-CB2FC8B409F8}" type="pres">
      <dgm:prSet presAssocID="{EF4BA9E7-E179-4BB1-8068-4651B6A394F3}" presName="BalanceSpacing" presStyleCnt="0"/>
      <dgm:spPr/>
    </dgm:pt>
    <dgm:pt modelId="{1A8A752D-7CEC-4C30-9653-2BB48F70B6D0}" type="pres">
      <dgm:prSet presAssocID="{EF4BA9E7-E179-4BB1-8068-4651B6A394F3}" presName="BalanceSpacing1" presStyleCnt="0"/>
      <dgm:spPr/>
    </dgm:pt>
    <dgm:pt modelId="{6662EFAF-DC54-4D7B-848F-D7C3887143FC}" type="pres">
      <dgm:prSet presAssocID="{B838CD88-5553-448C-B1B1-8B0BDCEC57CA}" presName="Accent1Text" presStyleLbl="node1" presStyleIdx="5" presStyleCnt="6"/>
      <dgm:spPr/>
    </dgm:pt>
  </dgm:ptLst>
  <dgm:cxnLst>
    <dgm:cxn modelId="{A7799D16-4BFA-4AB9-8DDA-60D8FBC9C8C0}" type="presOf" srcId="{CADBA6A6-0B0B-41EE-8857-3F66ED351AAF}" destId="{988A102A-20DB-471F-83BC-F9520162138F}" srcOrd="0" destOrd="0" presId="urn:microsoft.com/office/officeart/2008/layout/AlternatingHexagons"/>
    <dgm:cxn modelId="{F28B192C-5929-42D1-9223-EC8073F111DD}" type="presOf" srcId="{992D7469-079A-48AC-B095-D499B7F939A9}" destId="{67F45CA2-58A4-460B-8311-7AF285F4D82B}" srcOrd="0" destOrd="0" presId="urn:microsoft.com/office/officeart/2008/layout/AlternatingHexagons"/>
    <dgm:cxn modelId="{6E656034-718A-45F7-86FE-1C1144EAD456}" type="presOf" srcId="{07C4E04F-83BB-4B93-BE5E-A58E09B718BE}" destId="{83034F47-3832-4E9E-9583-BCB9F94E9CFE}" srcOrd="0" destOrd="0" presId="urn:microsoft.com/office/officeart/2008/layout/AlternatingHexagons"/>
    <dgm:cxn modelId="{35263460-C2DE-4F41-936F-74F60E3D73EC}" srcId="{EF4BA9E7-E179-4BB1-8068-4651B6A394F3}" destId="{C5E39075-BA36-4804-B9BA-C41E5716E49C}" srcOrd="0" destOrd="0" parTransId="{202B7552-899A-4227-99CA-14DDDD845A4F}" sibTransId="{18FCE404-F692-4F4C-921F-4B348EB939D8}"/>
    <dgm:cxn modelId="{70DC7B60-4EC9-4933-A78A-3C28F6CAF483}" type="presOf" srcId="{7D53DC55-1A7D-41AF-B4DD-F3810173F938}" destId="{A4E5E97E-73E8-4940-80D8-884FB0C27D19}" srcOrd="0" destOrd="0" presId="urn:microsoft.com/office/officeart/2008/layout/AlternatingHexagons"/>
    <dgm:cxn modelId="{D52C6743-D3CE-4BC2-A0E7-A025564CF64E}" srcId="{C42F4121-495A-4252-91CB-CE0BD075CE7C}" destId="{7D53DC55-1A7D-41AF-B4DD-F3810173F938}" srcOrd="0" destOrd="0" parTransId="{DC3E90D5-5F94-4122-8864-BEEEFF2FE00A}" sibTransId="{6C52CB29-A986-482D-8473-21DCEF5172B2}"/>
    <dgm:cxn modelId="{1119F171-D8D8-404A-AE0B-9434993140CA}" type="presOf" srcId="{5E6FD19A-4FA9-4323-9973-39EFD02C4027}" destId="{4B2545AE-3395-4DDC-8F56-ECB92BC4EBE5}" srcOrd="0" destOrd="0" presId="urn:microsoft.com/office/officeart/2008/layout/AlternatingHexagons"/>
    <dgm:cxn modelId="{20651056-3168-49BE-A452-6E864CDC1221}" srcId="{07C4E04F-83BB-4B93-BE5E-A58E09B718BE}" destId="{992D7469-079A-48AC-B095-D499B7F939A9}" srcOrd="0" destOrd="0" parTransId="{00BEB914-DD9D-405B-9717-EDF22745F092}" sibTransId="{28B4F2BA-6BF9-4A27-B0B7-B98E23A2B4BF}"/>
    <dgm:cxn modelId="{B42C3B78-44B1-4746-AC41-34B09DA20F09}" srcId="{156579A4-B401-4D7B-AC9C-9119EBEBC451}" destId="{EF4BA9E7-E179-4BB1-8068-4651B6A394F3}" srcOrd="2" destOrd="0" parTransId="{80FA0182-576A-4FB0-928D-08AE6E39CAF5}" sibTransId="{B838CD88-5553-448C-B1B1-8B0BDCEC57CA}"/>
    <dgm:cxn modelId="{C77BFB80-8ECC-4D5D-A9CE-27066027BE81}" srcId="{156579A4-B401-4D7B-AC9C-9119EBEBC451}" destId="{C42F4121-495A-4252-91CB-CE0BD075CE7C}" srcOrd="0" destOrd="0" parTransId="{C9392AA2-6C8B-468B-8395-F4C3928C18BE}" sibTransId="{CADBA6A6-0B0B-41EE-8857-3F66ED351AAF}"/>
    <dgm:cxn modelId="{3B47F691-FA23-4189-84F9-4D5D72848D57}" type="presOf" srcId="{EF4BA9E7-E179-4BB1-8068-4651B6A394F3}" destId="{E6C173EC-4364-4FB8-9364-F685BC39BA4B}" srcOrd="0" destOrd="0" presId="urn:microsoft.com/office/officeart/2008/layout/AlternatingHexagons"/>
    <dgm:cxn modelId="{3DD9C1AD-590C-4D30-A68A-E0C772545B2C}" srcId="{156579A4-B401-4D7B-AC9C-9119EBEBC451}" destId="{07C4E04F-83BB-4B93-BE5E-A58E09B718BE}" srcOrd="1" destOrd="0" parTransId="{1EC95383-D1C7-42A3-AD0D-76A1082CE4AC}" sibTransId="{5E6FD19A-4FA9-4323-9973-39EFD02C4027}"/>
    <dgm:cxn modelId="{1114A7AF-E13E-48FE-8E5E-D73D9145D12B}" type="presOf" srcId="{C5E39075-BA36-4804-B9BA-C41E5716E49C}" destId="{7E532683-6985-4C98-BBE9-6A80A3F425EA}" srcOrd="0" destOrd="0" presId="urn:microsoft.com/office/officeart/2008/layout/AlternatingHexagons"/>
    <dgm:cxn modelId="{E55FE6CB-1E1F-463F-94AD-41657A6021B6}" type="presOf" srcId="{156579A4-B401-4D7B-AC9C-9119EBEBC451}" destId="{F85F4C8E-71C0-4087-B928-C46F9D286694}" srcOrd="0" destOrd="0" presId="urn:microsoft.com/office/officeart/2008/layout/AlternatingHexagons"/>
    <dgm:cxn modelId="{9CA98BCF-2F5C-4A41-A502-7687848758E0}" type="presOf" srcId="{C42F4121-495A-4252-91CB-CE0BD075CE7C}" destId="{3A949BAB-B8D7-4C7E-984A-A4A63591A1D6}" srcOrd="0" destOrd="0" presId="urn:microsoft.com/office/officeart/2008/layout/AlternatingHexagons"/>
    <dgm:cxn modelId="{A1BBFEEE-E285-4D61-BFEE-385F1A6D2117}" type="presOf" srcId="{B838CD88-5553-448C-B1B1-8B0BDCEC57CA}" destId="{6662EFAF-DC54-4D7B-848F-D7C3887143FC}" srcOrd="0" destOrd="0" presId="urn:microsoft.com/office/officeart/2008/layout/AlternatingHexagons"/>
    <dgm:cxn modelId="{C7658113-984B-472B-8D11-C1535E56CF6B}" type="presParOf" srcId="{F85F4C8E-71C0-4087-B928-C46F9D286694}" destId="{B741837E-F73F-4280-B4C7-378664B158A4}" srcOrd="0" destOrd="0" presId="urn:microsoft.com/office/officeart/2008/layout/AlternatingHexagons"/>
    <dgm:cxn modelId="{29026E3A-6621-4F22-A0FE-75C9FE04475F}" type="presParOf" srcId="{B741837E-F73F-4280-B4C7-378664B158A4}" destId="{3A949BAB-B8D7-4C7E-984A-A4A63591A1D6}" srcOrd="0" destOrd="0" presId="urn:microsoft.com/office/officeart/2008/layout/AlternatingHexagons"/>
    <dgm:cxn modelId="{E2B0013D-D3D9-4AB2-8CFE-3B88FB7198AF}" type="presParOf" srcId="{B741837E-F73F-4280-B4C7-378664B158A4}" destId="{A4E5E97E-73E8-4940-80D8-884FB0C27D19}" srcOrd="1" destOrd="0" presId="urn:microsoft.com/office/officeart/2008/layout/AlternatingHexagons"/>
    <dgm:cxn modelId="{5F15AE1B-1D7E-4DF8-80D3-A50792BB3A7B}" type="presParOf" srcId="{B741837E-F73F-4280-B4C7-378664B158A4}" destId="{573A3759-04EA-4EF7-AF9E-D36AF372E6BE}" srcOrd="2" destOrd="0" presId="urn:microsoft.com/office/officeart/2008/layout/AlternatingHexagons"/>
    <dgm:cxn modelId="{2FE0F07C-8721-4E50-9904-97A09426B52D}" type="presParOf" srcId="{B741837E-F73F-4280-B4C7-378664B158A4}" destId="{64675B38-AEEE-46EE-9723-2ADA6197E79C}" srcOrd="3" destOrd="0" presId="urn:microsoft.com/office/officeart/2008/layout/AlternatingHexagons"/>
    <dgm:cxn modelId="{CBEB167B-2A2D-421D-9F89-093AFD76D05B}" type="presParOf" srcId="{B741837E-F73F-4280-B4C7-378664B158A4}" destId="{988A102A-20DB-471F-83BC-F9520162138F}" srcOrd="4" destOrd="0" presId="urn:microsoft.com/office/officeart/2008/layout/AlternatingHexagons"/>
    <dgm:cxn modelId="{600FF9F0-D6BA-4678-B675-A263F2FD306B}" type="presParOf" srcId="{F85F4C8E-71C0-4087-B928-C46F9D286694}" destId="{F843A250-7E85-4CD6-8F71-A9AAD71E324F}" srcOrd="1" destOrd="0" presId="urn:microsoft.com/office/officeart/2008/layout/AlternatingHexagons"/>
    <dgm:cxn modelId="{2A2BF5D6-E028-4398-9809-DE3F2D499472}" type="presParOf" srcId="{F85F4C8E-71C0-4087-B928-C46F9D286694}" destId="{4211D70E-7CDA-4663-8569-D19C1CC5B0B2}" srcOrd="2" destOrd="0" presId="urn:microsoft.com/office/officeart/2008/layout/AlternatingHexagons"/>
    <dgm:cxn modelId="{EF6CB367-8527-4712-8B59-D653BF301F42}" type="presParOf" srcId="{4211D70E-7CDA-4663-8569-D19C1CC5B0B2}" destId="{83034F47-3832-4E9E-9583-BCB9F94E9CFE}" srcOrd="0" destOrd="0" presId="urn:microsoft.com/office/officeart/2008/layout/AlternatingHexagons"/>
    <dgm:cxn modelId="{5DB2BD71-6232-4F4B-8D60-DBF02345FAC4}" type="presParOf" srcId="{4211D70E-7CDA-4663-8569-D19C1CC5B0B2}" destId="{67F45CA2-58A4-460B-8311-7AF285F4D82B}" srcOrd="1" destOrd="0" presId="urn:microsoft.com/office/officeart/2008/layout/AlternatingHexagons"/>
    <dgm:cxn modelId="{2244C96D-B97A-4EC1-BB76-F2BDF1741136}" type="presParOf" srcId="{4211D70E-7CDA-4663-8569-D19C1CC5B0B2}" destId="{BFC88C33-54FE-4BA4-9190-BBA53D387CD4}" srcOrd="2" destOrd="0" presId="urn:microsoft.com/office/officeart/2008/layout/AlternatingHexagons"/>
    <dgm:cxn modelId="{FEA81248-9D37-43F8-930F-D74DE2F025C4}" type="presParOf" srcId="{4211D70E-7CDA-4663-8569-D19C1CC5B0B2}" destId="{58E00342-8FA5-4E21-9B37-C04A28A49B96}" srcOrd="3" destOrd="0" presId="urn:microsoft.com/office/officeart/2008/layout/AlternatingHexagons"/>
    <dgm:cxn modelId="{45252EA4-B4FA-4C06-9B3B-7029A84D0A47}" type="presParOf" srcId="{4211D70E-7CDA-4663-8569-D19C1CC5B0B2}" destId="{4B2545AE-3395-4DDC-8F56-ECB92BC4EBE5}" srcOrd="4" destOrd="0" presId="urn:microsoft.com/office/officeart/2008/layout/AlternatingHexagons"/>
    <dgm:cxn modelId="{A81F4B04-1228-4096-9436-83B7C5D99F89}" type="presParOf" srcId="{F85F4C8E-71C0-4087-B928-C46F9D286694}" destId="{90285F59-0A8C-4CFB-80E9-5C1061AECC01}" srcOrd="3" destOrd="0" presId="urn:microsoft.com/office/officeart/2008/layout/AlternatingHexagons"/>
    <dgm:cxn modelId="{96286936-5AC1-4FE4-80D2-47F9D1EAA778}" type="presParOf" srcId="{F85F4C8E-71C0-4087-B928-C46F9D286694}" destId="{A719196A-E4AA-42EB-B35F-49E05E7986B7}" srcOrd="4" destOrd="0" presId="urn:microsoft.com/office/officeart/2008/layout/AlternatingHexagons"/>
    <dgm:cxn modelId="{2D42247A-7DE0-4444-8539-1611E393AE5A}" type="presParOf" srcId="{A719196A-E4AA-42EB-B35F-49E05E7986B7}" destId="{E6C173EC-4364-4FB8-9364-F685BC39BA4B}" srcOrd="0" destOrd="0" presId="urn:microsoft.com/office/officeart/2008/layout/AlternatingHexagons"/>
    <dgm:cxn modelId="{803CEBAE-5162-4969-9071-ECBF66457A38}" type="presParOf" srcId="{A719196A-E4AA-42EB-B35F-49E05E7986B7}" destId="{7E532683-6985-4C98-BBE9-6A80A3F425EA}" srcOrd="1" destOrd="0" presId="urn:microsoft.com/office/officeart/2008/layout/AlternatingHexagons"/>
    <dgm:cxn modelId="{C3563049-0ED3-421F-89C8-05872A9571A1}" type="presParOf" srcId="{A719196A-E4AA-42EB-B35F-49E05E7986B7}" destId="{A33A667A-0382-4913-83EE-CB2FC8B409F8}" srcOrd="2" destOrd="0" presId="urn:microsoft.com/office/officeart/2008/layout/AlternatingHexagons"/>
    <dgm:cxn modelId="{3DBBBB01-1F51-4F1F-8D86-78CEF94493F8}" type="presParOf" srcId="{A719196A-E4AA-42EB-B35F-49E05E7986B7}" destId="{1A8A752D-7CEC-4C30-9653-2BB48F70B6D0}" srcOrd="3" destOrd="0" presId="urn:microsoft.com/office/officeart/2008/layout/AlternatingHexagons"/>
    <dgm:cxn modelId="{136A1815-D3E8-4BF2-9D7E-3BE98BC0D3AF}" type="presParOf" srcId="{A719196A-E4AA-42EB-B35F-49E05E7986B7}" destId="{6662EFAF-DC54-4D7B-848F-D7C3887143F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4D957C-BFAC-446D-9573-48333BEC34E6}">
      <dsp:nvSpPr>
        <dsp:cNvPr id="0" name=""/>
        <dsp:cNvSpPr/>
      </dsp:nvSpPr>
      <dsp:spPr>
        <a:xfrm>
          <a:off x="0" y="601"/>
          <a:ext cx="5607050" cy="1407541"/>
        </a:xfrm>
        <a:prstGeom prst="rect">
          <a:avLst/>
        </a:prstGeom>
        <a:solidFill>
          <a:schemeClr val="tx1">
            <a:alpha val="7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E6B2CCF-B717-4C6F-9115-44EF0ECE6018}">
      <dsp:nvSpPr>
        <dsp:cNvPr id="0" name=""/>
        <dsp:cNvSpPr/>
      </dsp:nvSpPr>
      <dsp:spPr>
        <a:xfrm>
          <a:off x="522039" y="413556"/>
          <a:ext cx="581632" cy="58163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95AF6F0-F4DA-48FE-85EB-61ADFB42AA13}">
      <dsp:nvSpPr>
        <dsp:cNvPr id="0" name=""/>
        <dsp:cNvSpPr/>
      </dsp:nvSpPr>
      <dsp:spPr>
        <a:xfrm>
          <a:off x="1625711" y="601"/>
          <a:ext cx="3981338" cy="1407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965" tIns="148965" rIns="148965" bIns="14896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noProof="0" dirty="0">
              <a:solidFill>
                <a:schemeClr val="bg1"/>
              </a:solidFill>
              <a:effectLst>
                <a:glow rad="152400">
                  <a:schemeClr val="bg1">
                    <a:alpha val="19000"/>
                  </a:schemeClr>
                </a:glow>
              </a:effectLst>
            </a:rPr>
            <a:t>Overview of </a:t>
          </a:r>
          <a:r>
            <a:rPr lang="en-US" sz="2500" kern="1200" noProof="0" dirty="0" err="1">
              <a:solidFill>
                <a:schemeClr val="bg1"/>
              </a:solidFill>
              <a:effectLst>
                <a:glow rad="152400">
                  <a:schemeClr val="bg1">
                    <a:alpha val="19000"/>
                  </a:schemeClr>
                </a:glow>
              </a:effectLst>
            </a:rPr>
            <a:t>CLMVTChallenges</a:t>
          </a:r>
          <a:endParaRPr lang="en-US" sz="2500" kern="1200" noProof="0" dirty="0">
            <a:solidFill>
              <a:schemeClr val="bg1"/>
            </a:solidFill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1625711" y="601"/>
        <a:ext cx="3981338" cy="1407541"/>
      </dsp:txXfrm>
    </dsp:sp>
    <dsp:sp modelId="{79919C57-A32A-40F6-B106-B4E0CE644E4C}">
      <dsp:nvSpPr>
        <dsp:cNvPr id="0" name=""/>
        <dsp:cNvSpPr/>
      </dsp:nvSpPr>
      <dsp:spPr>
        <a:xfrm>
          <a:off x="0" y="1760029"/>
          <a:ext cx="5607050" cy="1407541"/>
        </a:xfrm>
        <a:prstGeom prst="rect">
          <a:avLst/>
        </a:prstGeom>
        <a:solidFill>
          <a:srgbClr val="000000">
            <a:alpha val="7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9FDF55F-B3E9-423D-AD21-A6446C5D7455}">
      <dsp:nvSpPr>
        <dsp:cNvPr id="0" name=""/>
        <dsp:cNvSpPr/>
      </dsp:nvSpPr>
      <dsp:spPr>
        <a:xfrm>
          <a:off x="522039" y="2172983"/>
          <a:ext cx="581632" cy="58163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0F6AD63-74FB-40E4-9D40-4178AFD87F60}">
      <dsp:nvSpPr>
        <dsp:cNvPr id="0" name=""/>
        <dsp:cNvSpPr/>
      </dsp:nvSpPr>
      <dsp:spPr>
        <a:xfrm>
          <a:off x="1625711" y="1760029"/>
          <a:ext cx="3981338" cy="1407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965" tIns="148965" rIns="148965" bIns="14896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noProof="0" dirty="0">
              <a:solidFill>
                <a:schemeClr val="bg1"/>
              </a:solidFill>
              <a:effectLst>
                <a:glow rad="152400">
                  <a:schemeClr val="bg1">
                    <a:alpha val="19000"/>
                  </a:schemeClr>
                </a:glow>
              </a:effectLst>
            </a:rPr>
            <a:t>Key issues for cooperation</a:t>
          </a:r>
        </a:p>
      </dsp:txBody>
      <dsp:txXfrm>
        <a:off x="1625711" y="1760029"/>
        <a:ext cx="3981338" cy="1407541"/>
      </dsp:txXfrm>
    </dsp:sp>
    <dsp:sp modelId="{436A8B1C-2D30-44BB-9150-7099503C8960}">
      <dsp:nvSpPr>
        <dsp:cNvPr id="0" name=""/>
        <dsp:cNvSpPr/>
      </dsp:nvSpPr>
      <dsp:spPr>
        <a:xfrm>
          <a:off x="0" y="3519456"/>
          <a:ext cx="5607050" cy="1407541"/>
        </a:xfrm>
        <a:prstGeom prst="rect">
          <a:avLst/>
        </a:prstGeom>
        <a:solidFill>
          <a:srgbClr val="000000">
            <a:alpha val="7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A8B8B62-3037-4506-89D7-28710774070B}">
      <dsp:nvSpPr>
        <dsp:cNvPr id="0" name=""/>
        <dsp:cNvSpPr/>
      </dsp:nvSpPr>
      <dsp:spPr>
        <a:xfrm>
          <a:off x="548476" y="3958848"/>
          <a:ext cx="528758" cy="52875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5847293-6F0A-4807-B203-585610F4F535}">
      <dsp:nvSpPr>
        <dsp:cNvPr id="0" name=""/>
        <dsp:cNvSpPr/>
      </dsp:nvSpPr>
      <dsp:spPr>
        <a:xfrm>
          <a:off x="1625711" y="3519456"/>
          <a:ext cx="3981338" cy="1407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965" tIns="148965" rIns="148965" bIns="14896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noProof="0" dirty="0">
              <a:solidFill>
                <a:schemeClr val="bg1"/>
              </a:solidFill>
              <a:effectLst>
                <a:glow rad="152400">
                  <a:schemeClr val="bg1">
                    <a:alpha val="19000"/>
                  </a:schemeClr>
                </a:glow>
              </a:effectLst>
            </a:rPr>
            <a:t>Thai Strategy</a:t>
          </a:r>
        </a:p>
      </dsp:txBody>
      <dsp:txXfrm>
        <a:off x="1625711" y="3519456"/>
        <a:ext cx="3981338" cy="14075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58FD2D-2B4B-49C3-BCB9-7EF7D2B69FC3}">
      <dsp:nvSpPr>
        <dsp:cNvPr id="0" name=""/>
        <dsp:cNvSpPr/>
      </dsp:nvSpPr>
      <dsp:spPr>
        <a:xfrm>
          <a:off x="48319" y="232"/>
          <a:ext cx="2385776" cy="143146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Model       (JV &amp; MA)</a:t>
          </a:r>
        </a:p>
      </dsp:txBody>
      <dsp:txXfrm>
        <a:off x="48319" y="232"/>
        <a:ext cx="2385776" cy="1431466"/>
      </dsp:txXfrm>
    </dsp:sp>
    <dsp:sp modelId="{B320B229-E585-4CEF-9F33-30A46DC51F37}">
      <dsp:nvSpPr>
        <dsp:cNvPr id="0" name=""/>
        <dsp:cNvSpPr/>
      </dsp:nvSpPr>
      <dsp:spPr>
        <a:xfrm>
          <a:off x="2672674" y="232"/>
          <a:ext cx="2385776" cy="1431466"/>
        </a:xfrm>
        <a:prstGeom prst="rect">
          <a:avLst/>
        </a:prstGeom>
        <a:gradFill rotWithShape="0">
          <a:gsLst>
            <a:gs pos="0">
              <a:schemeClr val="accent2">
                <a:hueOff val="-2587972"/>
                <a:satOff val="11465"/>
                <a:lumOff val="-4216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2587972"/>
                <a:satOff val="11465"/>
                <a:lumOff val="-4216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2587972"/>
                <a:satOff val="11465"/>
                <a:lumOff val="-4216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No employment</a:t>
          </a:r>
        </a:p>
      </dsp:txBody>
      <dsp:txXfrm>
        <a:off x="2672674" y="232"/>
        <a:ext cx="2385776" cy="1431466"/>
      </dsp:txXfrm>
    </dsp:sp>
    <dsp:sp modelId="{94227CE7-67F9-4C77-8AD8-5188597D1E9E}">
      <dsp:nvSpPr>
        <dsp:cNvPr id="0" name=""/>
        <dsp:cNvSpPr/>
      </dsp:nvSpPr>
      <dsp:spPr>
        <a:xfrm>
          <a:off x="5297028" y="232"/>
          <a:ext cx="2385776" cy="1431466"/>
        </a:xfrm>
        <a:prstGeom prst="rect">
          <a:avLst/>
        </a:prstGeom>
        <a:gradFill rotWithShape="0">
          <a:gsLst>
            <a:gs pos="0">
              <a:schemeClr val="accent2">
                <a:hueOff val="-5175944"/>
                <a:satOff val="22930"/>
                <a:lumOff val="-8432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5175944"/>
                <a:satOff val="22930"/>
                <a:lumOff val="-8432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5175944"/>
                <a:satOff val="22930"/>
                <a:lumOff val="-8432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Whole supply chain</a:t>
          </a:r>
        </a:p>
      </dsp:txBody>
      <dsp:txXfrm>
        <a:off x="5297028" y="232"/>
        <a:ext cx="2385776" cy="1431466"/>
      </dsp:txXfrm>
    </dsp:sp>
    <dsp:sp modelId="{238A8CF6-2DB8-4BBC-8FA5-44B2B5EC5655}">
      <dsp:nvSpPr>
        <dsp:cNvPr id="0" name=""/>
        <dsp:cNvSpPr/>
      </dsp:nvSpPr>
      <dsp:spPr>
        <a:xfrm>
          <a:off x="1360496" y="1670276"/>
          <a:ext cx="2385776" cy="1431466"/>
        </a:xfrm>
        <a:prstGeom prst="rect">
          <a:avLst/>
        </a:prstGeom>
        <a:gradFill rotWithShape="0">
          <a:gsLst>
            <a:gs pos="0">
              <a:schemeClr val="accent2">
                <a:hueOff val="-7763915"/>
                <a:satOff val="34394"/>
                <a:lumOff val="-12648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7763915"/>
                <a:satOff val="34394"/>
                <a:lumOff val="-12648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7763915"/>
                <a:satOff val="34394"/>
                <a:lumOff val="-12648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Government policy and support</a:t>
          </a:r>
        </a:p>
      </dsp:txBody>
      <dsp:txXfrm>
        <a:off x="1360496" y="1670276"/>
        <a:ext cx="2385776" cy="1431466"/>
      </dsp:txXfrm>
    </dsp:sp>
    <dsp:sp modelId="{1C533FBC-458E-4D90-A478-1628FBDFB05A}">
      <dsp:nvSpPr>
        <dsp:cNvPr id="0" name=""/>
        <dsp:cNvSpPr/>
      </dsp:nvSpPr>
      <dsp:spPr>
        <a:xfrm>
          <a:off x="3984851" y="1670276"/>
          <a:ext cx="2385776" cy="1431466"/>
        </a:xfrm>
        <a:prstGeom prst="rect">
          <a:avLst/>
        </a:prstGeom>
        <a:gradFill rotWithShape="0">
          <a:gsLst>
            <a:gs pos="0">
              <a:schemeClr val="accent2">
                <a:hueOff val="-10351888"/>
                <a:satOff val="45859"/>
                <a:lumOff val="-16864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10351888"/>
                <a:satOff val="45859"/>
                <a:lumOff val="-16864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10351888"/>
                <a:satOff val="45859"/>
                <a:lumOff val="-16864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Demand for high tech HR</a:t>
          </a:r>
        </a:p>
      </dsp:txBody>
      <dsp:txXfrm>
        <a:off x="3984851" y="1670276"/>
        <a:ext cx="2385776" cy="14314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8C31A2-BCBB-48E1-8155-D4B26743BEC9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9B45D2-6FB4-49D3-83EA-8661285C7686}">
      <dsp:nvSpPr>
        <dsp:cNvPr id="0" name=""/>
        <dsp:cNvSpPr/>
      </dsp:nvSpPr>
      <dsp:spPr>
        <a:xfrm>
          <a:off x="509717" y="338558"/>
          <a:ext cx="11107225" cy="6775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solidFill>
                <a:schemeClr val="tx1"/>
              </a:solidFill>
            </a:rPr>
            <a:t>GMS: Greater Mekong Sub-region</a:t>
          </a:r>
        </a:p>
      </dsp:txBody>
      <dsp:txXfrm>
        <a:off x="509717" y="338558"/>
        <a:ext cx="11107225" cy="677550"/>
      </dsp:txXfrm>
    </dsp:sp>
    <dsp:sp modelId="{A53CDBE9-72BD-475C-A21B-174B0CE6E3E5}">
      <dsp:nvSpPr>
        <dsp:cNvPr id="0" name=""/>
        <dsp:cNvSpPr/>
      </dsp:nvSpPr>
      <dsp:spPr>
        <a:xfrm>
          <a:off x="86248" y="253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7E5431-38CC-47C1-A56A-68DE19476A05}">
      <dsp:nvSpPr>
        <dsp:cNvPr id="0" name=""/>
        <dsp:cNvSpPr/>
      </dsp:nvSpPr>
      <dsp:spPr>
        <a:xfrm>
          <a:off x="995230" y="1354558"/>
          <a:ext cx="10621712" cy="677550"/>
        </a:xfrm>
        <a:prstGeom prst="rect">
          <a:avLst/>
        </a:prstGeom>
        <a:solidFill>
          <a:schemeClr val="accent2">
            <a:hueOff val="-2587972"/>
            <a:satOff val="11465"/>
            <a:lumOff val="-4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solidFill>
                <a:schemeClr val="tx1"/>
              </a:solidFill>
            </a:rPr>
            <a:t>Mekong-</a:t>
          </a:r>
          <a:r>
            <a:rPr lang="en-US" sz="2100" b="1" kern="1200" dirty="0" err="1">
              <a:solidFill>
                <a:schemeClr val="tx1"/>
              </a:solidFill>
            </a:rPr>
            <a:t>Lancang</a:t>
          </a:r>
          <a:endParaRPr lang="en-US" sz="2100" b="1" kern="1200" dirty="0">
            <a:solidFill>
              <a:schemeClr val="tx1"/>
            </a:solidFill>
          </a:endParaRPr>
        </a:p>
      </dsp:txBody>
      <dsp:txXfrm>
        <a:off x="995230" y="1354558"/>
        <a:ext cx="10621712" cy="677550"/>
      </dsp:txXfrm>
    </dsp:sp>
    <dsp:sp modelId="{04FE0A72-E7A0-43D9-BB19-E7B3434BB725}">
      <dsp:nvSpPr>
        <dsp:cNvPr id="0" name=""/>
        <dsp:cNvSpPr/>
      </dsp:nvSpPr>
      <dsp:spPr>
        <a:xfrm>
          <a:off x="571761" y="1269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2587972"/>
              <a:satOff val="11465"/>
              <a:lumOff val="-4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DC3C98-0F80-4993-B47C-C9D0F16F0220}">
      <dsp:nvSpPr>
        <dsp:cNvPr id="0" name=""/>
        <dsp:cNvSpPr/>
      </dsp:nvSpPr>
      <dsp:spPr>
        <a:xfrm>
          <a:off x="1144243" y="2370558"/>
          <a:ext cx="10472699" cy="677550"/>
        </a:xfrm>
        <a:prstGeom prst="rect">
          <a:avLst/>
        </a:prstGeom>
        <a:solidFill>
          <a:schemeClr val="accent2">
            <a:hueOff val="-5175944"/>
            <a:satOff val="22930"/>
            <a:lumOff val="-843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solidFill>
                <a:schemeClr val="tx1"/>
              </a:solidFill>
            </a:rPr>
            <a:t>ACMECS: </a:t>
          </a:r>
          <a:r>
            <a:rPr lang="en-US" sz="2100" b="1" i="0" kern="1200" dirty="0" err="1">
              <a:solidFill>
                <a:schemeClr val="tx1"/>
              </a:solidFill>
            </a:rPr>
            <a:t>Ayeyawady</a:t>
          </a:r>
          <a:r>
            <a:rPr lang="en-US" sz="2100" b="1" i="0" kern="1200" dirty="0">
              <a:solidFill>
                <a:schemeClr val="tx1"/>
              </a:solidFill>
            </a:rPr>
            <a:t> – Chao Phraya – Mekong Economic Cooperation Strategy</a:t>
          </a:r>
          <a:endParaRPr lang="en-US" sz="2100" b="1" kern="1200" dirty="0">
            <a:solidFill>
              <a:schemeClr val="tx1"/>
            </a:solidFill>
          </a:endParaRPr>
        </a:p>
      </dsp:txBody>
      <dsp:txXfrm>
        <a:off x="1144243" y="2370558"/>
        <a:ext cx="10472699" cy="677550"/>
      </dsp:txXfrm>
    </dsp:sp>
    <dsp:sp modelId="{7E419B63-BA66-43EA-BEBF-887327D4B2D0}">
      <dsp:nvSpPr>
        <dsp:cNvPr id="0" name=""/>
        <dsp:cNvSpPr/>
      </dsp:nvSpPr>
      <dsp:spPr>
        <a:xfrm>
          <a:off x="720774" y="2285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5175944"/>
              <a:satOff val="22930"/>
              <a:lumOff val="-84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341129-3135-41A9-9B07-CF2B7BAFBAAE}">
      <dsp:nvSpPr>
        <dsp:cNvPr id="0" name=""/>
        <dsp:cNvSpPr/>
      </dsp:nvSpPr>
      <dsp:spPr>
        <a:xfrm>
          <a:off x="995230" y="3386558"/>
          <a:ext cx="10621712" cy="677550"/>
        </a:xfrm>
        <a:prstGeom prst="rect">
          <a:avLst/>
        </a:prstGeom>
        <a:solidFill>
          <a:schemeClr val="accent2">
            <a:hueOff val="-7763915"/>
            <a:satOff val="34394"/>
            <a:lumOff val="-1264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solidFill>
                <a:schemeClr val="tx1"/>
              </a:solidFill>
            </a:rPr>
            <a:t>Mekong-Japan</a:t>
          </a:r>
        </a:p>
      </dsp:txBody>
      <dsp:txXfrm>
        <a:off x="995230" y="3386558"/>
        <a:ext cx="10621712" cy="677550"/>
      </dsp:txXfrm>
    </dsp:sp>
    <dsp:sp modelId="{3039E901-D8C5-42F9-A4B0-FB0681B57D13}">
      <dsp:nvSpPr>
        <dsp:cNvPr id="0" name=""/>
        <dsp:cNvSpPr/>
      </dsp:nvSpPr>
      <dsp:spPr>
        <a:xfrm>
          <a:off x="571761" y="3301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763915"/>
              <a:satOff val="34394"/>
              <a:lumOff val="-126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4293D-E7F7-49E8-B22C-F6C8F276D22B}">
      <dsp:nvSpPr>
        <dsp:cNvPr id="0" name=""/>
        <dsp:cNvSpPr/>
      </dsp:nvSpPr>
      <dsp:spPr>
        <a:xfrm>
          <a:off x="509717" y="4402558"/>
          <a:ext cx="11107225" cy="677550"/>
        </a:xfrm>
        <a:prstGeom prst="rect">
          <a:avLst/>
        </a:prstGeom>
        <a:solidFill>
          <a:schemeClr val="accent2">
            <a:hueOff val="-10351888"/>
            <a:satOff val="45859"/>
            <a:lumOff val="-168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solidFill>
                <a:schemeClr val="tx1"/>
              </a:solidFill>
            </a:rPr>
            <a:t>Mekong-Korea</a:t>
          </a:r>
        </a:p>
      </dsp:txBody>
      <dsp:txXfrm>
        <a:off x="509717" y="4402558"/>
        <a:ext cx="11107225" cy="677550"/>
      </dsp:txXfrm>
    </dsp:sp>
    <dsp:sp modelId="{8403561A-9B8A-4D69-B3BF-09D750A36A76}">
      <dsp:nvSpPr>
        <dsp:cNvPr id="0" name=""/>
        <dsp:cNvSpPr/>
      </dsp:nvSpPr>
      <dsp:spPr>
        <a:xfrm>
          <a:off x="86248" y="4317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0351888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7BE286-71EE-4E87-80B5-1865B1ED0C92}">
      <dsp:nvSpPr>
        <dsp:cNvPr id="0" name=""/>
        <dsp:cNvSpPr/>
      </dsp:nvSpPr>
      <dsp:spPr>
        <a:xfrm>
          <a:off x="8793038" y="882361"/>
          <a:ext cx="2337667" cy="233778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69AAC0-235D-4022-B9AD-87C252B075C0}">
      <dsp:nvSpPr>
        <dsp:cNvPr id="0" name=""/>
        <dsp:cNvSpPr/>
      </dsp:nvSpPr>
      <dsp:spPr>
        <a:xfrm>
          <a:off x="8871227" y="960301"/>
          <a:ext cx="2182290" cy="218190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Sustainable development</a:t>
          </a:r>
        </a:p>
      </dsp:txBody>
      <dsp:txXfrm>
        <a:off x="9182983" y="1272061"/>
        <a:ext cx="1558778" cy="1558387"/>
      </dsp:txXfrm>
    </dsp:sp>
    <dsp:sp modelId="{43EE1D4A-77A2-45FA-BF21-EF019AD3C8F8}">
      <dsp:nvSpPr>
        <dsp:cNvPr id="0" name=""/>
        <dsp:cNvSpPr/>
      </dsp:nvSpPr>
      <dsp:spPr>
        <a:xfrm rot="2700000">
          <a:off x="6367138" y="882197"/>
          <a:ext cx="2337705" cy="2337705"/>
        </a:xfrm>
        <a:prstGeom prst="teardrop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CB43F-312B-4530-BCB0-EE756142B723}">
      <dsp:nvSpPr>
        <dsp:cNvPr id="0" name=""/>
        <dsp:cNvSpPr/>
      </dsp:nvSpPr>
      <dsp:spPr>
        <a:xfrm>
          <a:off x="6455371" y="960301"/>
          <a:ext cx="2182290" cy="218190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Social issues</a:t>
          </a:r>
        </a:p>
      </dsp:txBody>
      <dsp:txXfrm>
        <a:off x="6767127" y="1272061"/>
        <a:ext cx="1558778" cy="1558387"/>
      </dsp:txXfrm>
    </dsp:sp>
    <dsp:sp modelId="{47257E68-49EB-4A51-BB3B-83460A0BCFA0}">
      <dsp:nvSpPr>
        <dsp:cNvPr id="0" name=""/>
        <dsp:cNvSpPr/>
      </dsp:nvSpPr>
      <dsp:spPr>
        <a:xfrm rot="2700000">
          <a:off x="3961305" y="882197"/>
          <a:ext cx="2337705" cy="2337705"/>
        </a:xfrm>
        <a:prstGeom prst="teardrop">
          <a:avLst>
            <a:gd name="adj" fmla="val 1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48FB20-C82A-4E1C-B038-AFCACEC3DF50}">
      <dsp:nvSpPr>
        <dsp:cNvPr id="0" name=""/>
        <dsp:cNvSpPr/>
      </dsp:nvSpPr>
      <dsp:spPr>
        <a:xfrm>
          <a:off x="4039514" y="960301"/>
          <a:ext cx="2182290" cy="218190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Economics </a:t>
          </a:r>
        </a:p>
      </dsp:txBody>
      <dsp:txXfrm>
        <a:off x="4351270" y="1272061"/>
        <a:ext cx="1558778" cy="1558387"/>
      </dsp:txXfrm>
    </dsp:sp>
    <dsp:sp modelId="{EFB74303-A26C-49CD-924E-9AC73A580E9C}">
      <dsp:nvSpPr>
        <dsp:cNvPr id="0" name=""/>
        <dsp:cNvSpPr/>
      </dsp:nvSpPr>
      <dsp:spPr>
        <a:xfrm rot="2700000">
          <a:off x="1545449" y="882197"/>
          <a:ext cx="2337705" cy="2337705"/>
        </a:xfrm>
        <a:prstGeom prst="teardrop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2FB6DE-49A1-43C2-A316-64693E51CFDD}">
      <dsp:nvSpPr>
        <dsp:cNvPr id="0" name=""/>
        <dsp:cNvSpPr/>
      </dsp:nvSpPr>
      <dsp:spPr>
        <a:xfrm>
          <a:off x="1623657" y="960301"/>
          <a:ext cx="2182290" cy="218190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Security issues</a:t>
          </a:r>
        </a:p>
      </dsp:txBody>
      <dsp:txXfrm>
        <a:off x="1935413" y="1272061"/>
        <a:ext cx="1558778" cy="15583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8D08B0-4BE6-4EAF-9D58-F5C97E5C25BD}">
      <dsp:nvSpPr>
        <dsp:cNvPr id="0" name=""/>
        <dsp:cNvSpPr/>
      </dsp:nvSpPr>
      <dsp:spPr>
        <a:xfrm>
          <a:off x="-6088090" y="-932131"/>
          <a:ext cx="7252239" cy="7252239"/>
        </a:xfrm>
        <a:prstGeom prst="blockArc">
          <a:avLst>
            <a:gd name="adj1" fmla="val 18900000"/>
            <a:gd name="adj2" fmla="val 2700000"/>
            <a:gd name="adj3" fmla="val 298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EEEC2B-73CA-4E83-B233-BE562B375171}">
      <dsp:nvSpPr>
        <dsp:cNvPr id="0" name=""/>
        <dsp:cNvSpPr/>
      </dsp:nvSpPr>
      <dsp:spPr>
        <a:xfrm>
          <a:off x="377966" y="244937"/>
          <a:ext cx="11265854" cy="489659"/>
        </a:xfrm>
        <a:prstGeom prst="rect">
          <a:avLst/>
        </a:prstGeom>
        <a:solidFill>
          <a:schemeClr val="tx1">
            <a:lumMod val="65000"/>
            <a:lumOff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86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Geopolitical stability and regional relationships (US-TH, BREXIT, EU-VN FTA)</a:t>
          </a:r>
        </a:p>
      </dsp:txBody>
      <dsp:txXfrm>
        <a:off x="377966" y="244937"/>
        <a:ext cx="11265854" cy="489659"/>
      </dsp:txXfrm>
    </dsp:sp>
    <dsp:sp modelId="{1D29F2C4-A144-451E-8AFB-BF5BBF639235}">
      <dsp:nvSpPr>
        <dsp:cNvPr id="0" name=""/>
        <dsp:cNvSpPr/>
      </dsp:nvSpPr>
      <dsp:spPr>
        <a:xfrm>
          <a:off x="71929" y="183729"/>
          <a:ext cx="612074" cy="612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E82B64-37F6-4F98-B6EA-2906BB1A641D}">
      <dsp:nvSpPr>
        <dsp:cNvPr id="0" name=""/>
        <dsp:cNvSpPr/>
      </dsp:nvSpPr>
      <dsp:spPr>
        <a:xfrm>
          <a:off x="821396" y="979857"/>
          <a:ext cx="10822423" cy="489659"/>
        </a:xfrm>
        <a:prstGeom prst="rect">
          <a:avLst/>
        </a:prstGeom>
        <a:solidFill>
          <a:schemeClr val="accent3">
            <a:hueOff val="518093"/>
            <a:satOff val="-7665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86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Governance challenges for business</a:t>
          </a:r>
        </a:p>
      </dsp:txBody>
      <dsp:txXfrm>
        <a:off x="821396" y="979857"/>
        <a:ext cx="10822423" cy="489659"/>
      </dsp:txXfrm>
    </dsp:sp>
    <dsp:sp modelId="{C1DE8B29-3C2D-4E3C-9DB5-71EAF3966A8D}">
      <dsp:nvSpPr>
        <dsp:cNvPr id="0" name=""/>
        <dsp:cNvSpPr/>
      </dsp:nvSpPr>
      <dsp:spPr>
        <a:xfrm>
          <a:off x="515359" y="918649"/>
          <a:ext cx="612074" cy="612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518093"/>
              <a:satOff val="-7665"/>
              <a:lumOff val="14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25D133-2C93-41FF-9A28-2F7D6D5C847A}">
      <dsp:nvSpPr>
        <dsp:cNvPr id="0" name=""/>
        <dsp:cNvSpPr/>
      </dsp:nvSpPr>
      <dsp:spPr>
        <a:xfrm>
          <a:off x="1064394" y="1714238"/>
          <a:ext cx="10579425" cy="489659"/>
        </a:xfrm>
        <a:prstGeom prst="rect">
          <a:avLst/>
        </a:prstGeom>
        <a:solidFill>
          <a:schemeClr val="accent3">
            <a:hueOff val="1036186"/>
            <a:satOff val="-15329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86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New business models</a:t>
          </a:r>
        </a:p>
      </dsp:txBody>
      <dsp:txXfrm>
        <a:off x="1064394" y="1714238"/>
        <a:ext cx="10579425" cy="489659"/>
      </dsp:txXfrm>
    </dsp:sp>
    <dsp:sp modelId="{BEBE2A79-86F5-46BA-9512-04AD10695DE8}">
      <dsp:nvSpPr>
        <dsp:cNvPr id="0" name=""/>
        <dsp:cNvSpPr/>
      </dsp:nvSpPr>
      <dsp:spPr>
        <a:xfrm>
          <a:off x="758357" y="1653031"/>
          <a:ext cx="612074" cy="612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036186"/>
              <a:satOff val="-15329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60ADF-F5E0-4716-A89D-08A407853E03}">
      <dsp:nvSpPr>
        <dsp:cNvPr id="0" name=""/>
        <dsp:cNvSpPr/>
      </dsp:nvSpPr>
      <dsp:spPr>
        <a:xfrm>
          <a:off x="1141981" y="2449158"/>
          <a:ext cx="10501839" cy="489659"/>
        </a:xfrm>
        <a:prstGeom prst="rect">
          <a:avLst/>
        </a:prstGeom>
        <a:solidFill>
          <a:schemeClr val="accent3">
            <a:hueOff val="1554279"/>
            <a:satOff val="-2299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86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Changing demographics</a:t>
          </a:r>
        </a:p>
      </dsp:txBody>
      <dsp:txXfrm>
        <a:off x="1141981" y="2449158"/>
        <a:ext cx="10501839" cy="489659"/>
      </dsp:txXfrm>
    </dsp:sp>
    <dsp:sp modelId="{79C452BC-5F9F-4682-9207-8BE3D15CF811}">
      <dsp:nvSpPr>
        <dsp:cNvPr id="0" name=""/>
        <dsp:cNvSpPr/>
      </dsp:nvSpPr>
      <dsp:spPr>
        <a:xfrm>
          <a:off x="835944" y="2387950"/>
          <a:ext cx="612074" cy="612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554279"/>
              <a:satOff val="-22994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4E31D4-A6A4-47FB-912C-E636BE935E8D}">
      <dsp:nvSpPr>
        <dsp:cNvPr id="0" name=""/>
        <dsp:cNvSpPr/>
      </dsp:nvSpPr>
      <dsp:spPr>
        <a:xfrm>
          <a:off x="1064394" y="3184078"/>
          <a:ext cx="10579425" cy="489659"/>
        </a:xfrm>
        <a:prstGeom prst="rect">
          <a:avLst/>
        </a:prstGeom>
        <a:solidFill>
          <a:schemeClr val="accent3">
            <a:hueOff val="2072372"/>
            <a:satOff val="-30659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86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Inclusive growth and sustainable development</a:t>
          </a:r>
        </a:p>
      </dsp:txBody>
      <dsp:txXfrm>
        <a:off x="1064394" y="3184078"/>
        <a:ext cx="10579425" cy="489659"/>
      </dsp:txXfrm>
    </dsp:sp>
    <dsp:sp modelId="{818B41E5-0F34-4AC9-A4D0-4CE3788D5CF2}">
      <dsp:nvSpPr>
        <dsp:cNvPr id="0" name=""/>
        <dsp:cNvSpPr/>
      </dsp:nvSpPr>
      <dsp:spPr>
        <a:xfrm>
          <a:off x="758357" y="3122870"/>
          <a:ext cx="612074" cy="612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072372"/>
              <a:satOff val="-30659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4DF7DC-AABD-4AAB-8CF7-F25669CC7C96}">
      <dsp:nvSpPr>
        <dsp:cNvPr id="0" name=""/>
        <dsp:cNvSpPr/>
      </dsp:nvSpPr>
      <dsp:spPr>
        <a:xfrm>
          <a:off x="821396" y="3918459"/>
          <a:ext cx="10822423" cy="489659"/>
        </a:xfrm>
        <a:prstGeom prst="rect">
          <a:avLst/>
        </a:prstGeom>
        <a:solidFill>
          <a:schemeClr val="accent3">
            <a:hueOff val="2590464"/>
            <a:satOff val="-38323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86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Regional digital economy</a:t>
          </a:r>
        </a:p>
      </dsp:txBody>
      <dsp:txXfrm>
        <a:off x="821396" y="3918459"/>
        <a:ext cx="10822423" cy="489659"/>
      </dsp:txXfrm>
    </dsp:sp>
    <dsp:sp modelId="{03783DDC-1146-42EF-B60D-43011F7CB562}">
      <dsp:nvSpPr>
        <dsp:cNvPr id="0" name=""/>
        <dsp:cNvSpPr/>
      </dsp:nvSpPr>
      <dsp:spPr>
        <a:xfrm>
          <a:off x="515359" y="3857252"/>
          <a:ext cx="612074" cy="612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590464"/>
              <a:satOff val="-38323"/>
              <a:lumOff val="71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948139-77E6-445B-ACA1-0E9F79C5D1D2}">
      <dsp:nvSpPr>
        <dsp:cNvPr id="0" name=""/>
        <dsp:cNvSpPr/>
      </dsp:nvSpPr>
      <dsp:spPr>
        <a:xfrm>
          <a:off x="377966" y="4653379"/>
          <a:ext cx="11265854" cy="489659"/>
        </a:xfrm>
        <a:prstGeom prst="rect">
          <a:avLst/>
        </a:prstGeom>
        <a:solidFill>
          <a:schemeClr val="accent3">
            <a:hueOff val="3108557"/>
            <a:satOff val="-4598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86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Economic integration</a:t>
          </a:r>
        </a:p>
      </dsp:txBody>
      <dsp:txXfrm>
        <a:off x="377966" y="4653379"/>
        <a:ext cx="11265854" cy="489659"/>
      </dsp:txXfrm>
    </dsp:sp>
    <dsp:sp modelId="{3F4BFA26-A736-473B-9238-A2F77053C7D5}">
      <dsp:nvSpPr>
        <dsp:cNvPr id="0" name=""/>
        <dsp:cNvSpPr/>
      </dsp:nvSpPr>
      <dsp:spPr>
        <a:xfrm>
          <a:off x="71929" y="4592171"/>
          <a:ext cx="612074" cy="612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3108557"/>
              <a:satOff val="-45988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5A93E5-AB9A-439C-9142-AD5A4BFF47F6}">
      <dsp:nvSpPr>
        <dsp:cNvPr id="0" name=""/>
        <dsp:cNvSpPr/>
      </dsp:nvSpPr>
      <dsp:spPr>
        <a:xfrm>
          <a:off x="2784" y="2660246"/>
          <a:ext cx="1196336" cy="1196336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100000">
              <a:schemeClr val="accent1"/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4C7621A-D6FD-4F3F-A78E-16DC33A75367}">
      <dsp:nvSpPr>
        <dsp:cNvPr id="0" name=""/>
        <dsp:cNvSpPr/>
      </dsp:nvSpPr>
      <dsp:spPr>
        <a:xfrm rot="17700000">
          <a:off x="424319" y="1512007"/>
          <a:ext cx="1487179" cy="716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noProof="0" dirty="0"/>
            <a:t>Thailand 4.0</a:t>
          </a:r>
        </a:p>
      </dsp:txBody>
      <dsp:txXfrm>
        <a:off x="424319" y="1512007"/>
        <a:ext cx="1487179" cy="716705"/>
      </dsp:txXfrm>
    </dsp:sp>
    <dsp:sp modelId="{72AEB429-AFAD-4F8B-877D-CB3A79995C59}">
      <dsp:nvSpPr>
        <dsp:cNvPr id="0" name=""/>
        <dsp:cNvSpPr/>
      </dsp:nvSpPr>
      <dsp:spPr>
        <a:xfrm>
          <a:off x="1419721" y="3078416"/>
          <a:ext cx="359997" cy="359997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749C0EA-1B99-400E-B5E9-7F9E3C47DF67}">
      <dsp:nvSpPr>
        <dsp:cNvPr id="0" name=""/>
        <dsp:cNvSpPr/>
      </dsp:nvSpPr>
      <dsp:spPr>
        <a:xfrm rot="17700000">
          <a:off x="553773" y="3888000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0640" bIns="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noProof="0" dirty="0"/>
            <a:t> Digital Economy</a:t>
          </a:r>
        </a:p>
      </dsp:txBody>
      <dsp:txXfrm>
        <a:off x="553773" y="3888000"/>
        <a:ext cx="1286480" cy="620292"/>
      </dsp:txXfrm>
    </dsp:sp>
    <dsp:sp modelId="{D74D6160-1F48-48F0-82A2-4366561C4041}">
      <dsp:nvSpPr>
        <dsp:cNvPr id="0" name=""/>
        <dsp:cNvSpPr/>
      </dsp:nvSpPr>
      <dsp:spPr>
        <a:xfrm rot="17700000">
          <a:off x="1359186" y="2084311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67CF79-00AA-4519-A733-8B3C247B2366}">
      <dsp:nvSpPr>
        <dsp:cNvPr id="0" name=""/>
        <dsp:cNvSpPr/>
      </dsp:nvSpPr>
      <dsp:spPr>
        <a:xfrm>
          <a:off x="2130712" y="3078416"/>
          <a:ext cx="359997" cy="359997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13CAC38-2807-4574-93E9-2BD9E3D32931}">
      <dsp:nvSpPr>
        <dsp:cNvPr id="0" name=""/>
        <dsp:cNvSpPr/>
      </dsp:nvSpPr>
      <dsp:spPr>
        <a:xfrm rot="17700000">
          <a:off x="1264765" y="3888000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0640" bIns="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noProof="0" dirty="0"/>
            <a:t>10 S-Curve </a:t>
          </a:r>
        </a:p>
      </dsp:txBody>
      <dsp:txXfrm>
        <a:off x="1264765" y="3888000"/>
        <a:ext cx="1286480" cy="620292"/>
      </dsp:txXfrm>
    </dsp:sp>
    <dsp:sp modelId="{E34EC4A5-7504-473F-BCC0-A5B138B3F9BD}">
      <dsp:nvSpPr>
        <dsp:cNvPr id="0" name=""/>
        <dsp:cNvSpPr/>
      </dsp:nvSpPr>
      <dsp:spPr>
        <a:xfrm rot="17700000">
          <a:off x="2070177" y="2084311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7B2673-0339-44E0-8C0E-95BA89778014}">
      <dsp:nvSpPr>
        <dsp:cNvPr id="0" name=""/>
        <dsp:cNvSpPr/>
      </dsp:nvSpPr>
      <dsp:spPr>
        <a:xfrm>
          <a:off x="2841703" y="3078416"/>
          <a:ext cx="359997" cy="359997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9AE80C5-FF95-4AE8-B7A0-6BF19841CD23}">
      <dsp:nvSpPr>
        <dsp:cNvPr id="0" name=""/>
        <dsp:cNvSpPr/>
      </dsp:nvSpPr>
      <dsp:spPr>
        <a:xfrm rot="17700000">
          <a:off x="1975756" y="3888000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0640" bIns="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noProof="0" dirty="0"/>
            <a:t>EEC</a:t>
          </a:r>
        </a:p>
      </dsp:txBody>
      <dsp:txXfrm>
        <a:off x="1975756" y="3888000"/>
        <a:ext cx="1286480" cy="620292"/>
      </dsp:txXfrm>
    </dsp:sp>
    <dsp:sp modelId="{036203D8-CFB2-4A4A-BB12-FCFFFB4534F3}">
      <dsp:nvSpPr>
        <dsp:cNvPr id="0" name=""/>
        <dsp:cNvSpPr/>
      </dsp:nvSpPr>
      <dsp:spPr>
        <a:xfrm rot="17700000">
          <a:off x="2781169" y="2084311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3B3624-0AA7-4260-AE86-8595E24ED09E}">
      <dsp:nvSpPr>
        <dsp:cNvPr id="0" name=""/>
        <dsp:cNvSpPr/>
      </dsp:nvSpPr>
      <dsp:spPr>
        <a:xfrm>
          <a:off x="3422302" y="2660246"/>
          <a:ext cx="1196336" cy="1196336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tx2"/>
            </a:gs>
            <a:gs pos="100000">
              <a:schemeClr val="tx2">
                <a:lumMod val="5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648DC65-DF54-488E-83A7-B6467C479D02}">
      <dsp:nvSpPr>
        <dsp:cNvPr id="0" name=""/>
        <dsp:cNvSpPr/>
      </dsp:nvSpPr>
      <dsp:spPr>
        <a:xfrm rot="17700000">
          <a:off x="3843837" y="1512007"/>
          <a:ext cx="1487179" cy="716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noProof="0" dirty="0"/>
            <a:t>Thailand plus one</a:t>
          </a:r>
        </a:p>
      </dsp:txBody>
      <dsp:txXfrm>
        <a:off x="3843837" y="1512007"/>
        <a:ext cx="1487179" cy="716705"/>
      </dsp:txXfrm>
    </dsp:sp>
    <dsp:sp modelId="{2E456752-9A8D-4597-8B9D-1337E2E3BB15}">
      <dsp:nvSpPr>
        <dsp:cNvPr id="0" name=""/>
        <dsp:cNvSpPr/>
      </dsp:nvSpPr>
      <dsp:spPr>
        <a:xfrm>
          <a:off x="5037847" y="3078887"/>
          <a:ext cx="359997" cy="359997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B3BF36B-C726-491E-B973-D7822FF7B562}">
      <dsp:nvSpPr>
        <dsp:cNvPr id="0" name=""/>
        <dsp:cNvSpPr/>
      </dsp:nvSpPr>
      <dsp:spPr>
        <a:xfrm rot="17700000">
          <a:off x="4027558" y="3887999"/>
          <a:ext cx="1585955" cy="9189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0640" bIns="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noProof="0" dirty="0"/>
            <a:t>Hub for R&amp;D</a:t>
          </a:r>
        </a:p>
      </dsp:txBody>
      <dsp:txXfrm>
        <a:off x="4027558" y="3887999"/>
        <a:ext cx="1585955" cy="918924"/>
      </dsp:txXfrm>
    </dsp:sp>
    <dsp:sp modelId="{36887002-B3D0-42CD-A990-923EC387A697}">
      <dsp:nvSpPr>
        <dsp:cNvPr id="0" name=""/>
        <dsp:cNvSpPr/>
      </dsp:nvSpPr>
      <dsp:spPr>
        <a:xfrm rot="17700000">
          <a:off x="4977312" y="1885499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45DA57-5C87-4318-9528-38910594B01E}">
      <dsp:nvSpPr>
        <dsp:cNvPr id="0" name=""/>
        <dsp:cNvSpPr/>
      </dsp:nvSpPr>
      <dsp:spPr>
        <a:xfrm>
          <a:off x="5748838" y="3078416"/>
          <a:ext cx="359997" cy="359997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B868461-920B-4257-AAE0-91738CB6D378}">
      <dsp:nvSpPr>
        <dsp:cNvPr id="0" name=""/>
        <dsp:cNvSpPr/>
      </dsp:nvSpPr>
      <dsp:spPr>
        <a:xfrm rot="17700000">
          <a:off x="4882890" y="3888000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0640" bIns="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noProof="0" dirty="0"/>
            <a:t>Hub for regional HRD</a:t>
          </a:r>
        </a:p>
      </dsp:txBody>
      <dsp:txXfrm>
        <a:off x="4882890" y="3888000"/>
        <a:ext cx="1286480" cy="620292"/>
      </dsp:txXfrm>
    </dsp:sp>
    <dsp:sp modelId="{69707822-003F-4B4C-A950-F87BC193EFF9}">
      <dsp:nvSpPr>
        <dsp:cNvPr id="0" name=""/>
        <dsp:cNvSpPr/>
      </dsp:nvSpPr>
      <dsp:spPr>
        <a:xfrm rot="17700000">
          <a:off x="5688303" y="2084311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EBE80F-1116-48DF-99C8-A5CD6EB73875}">
      <dsp:nvSpPr>
        <dsp:cNvPr id="0" name=""/>
        <dsp:cNvSpPr/>
      </dsp:nvSpPr>
      <dsp:spPr>
        <a:xfrm>
          <a:off x="344363" y="339"/>
          <a:ext cx="1937042" cy="116222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chemeClr val="tx1"/>
              </a:solidFill>
            </a:rPr>
            <a:t>Strategic location</a:t>
          </a:r>
        </a:p>
      </dsp:txBody>
      <dsp:txXfrm>
        <a:off x="344363" y="339"/>
        <a:ext cx="1937042" cy="1162225"/>
      </dsp:txXfrm>
    </dsp:sp>
    <dsp:sp modelId="{ADE6639D-8EE2-4163-9C99-A8E46048582A}">
      <dsp:nvSpPr>
        <dsp:cNvPr id="0" name=""/>
        <dsp:cNvSpPr/>
      </dsp:nvSpPr>
      <dsp:spPr>
        <a:xfrm>
          <a:off x="2475109" y="339"/>
          <a:ext cx="1937042" cy="1162225"/>
        </a:xfrm>
        <a:prstGeom prst="rect">
          <a:avLst/>
        </a:prstGeom>
        <a:gradFill rotWithShape="0">
          <a:gsLst>
            <a:gs pos="0">
              <a:schemeClr val="accent3">
                <a:hueOff val="777139"/>
                <a:satOff val="-11497"/>
                <a:lumOff val="2157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777139"/>
                <a:satOff val="-11497"/>
                <a:lumOff val="2157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777139"/>
                <a:satOff val="-11497"/>
                <a:lumOff val="2157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chemeClr val="tx1"/>
              </a:solidFill>
            </a:rPr>
            <a:t>Political stability</a:t>
          </a:r>
        </a:p>
      </dsp:txBody>
      <dsp:txXfrm>
        <a:off x="2475109" y="339"/>
        <a:ext cx="1937042" cy="1162225"/>
      </dsp:txXfrm>
    </dsp:sp>
    <dsp:sp modelId="{83202295-6306-4982-8B44-E46FAB0ADDF4}">
      <dsp:nvSpPr>
        <dsp:cNvPr id="0" name=""/>
        <dsp:cNvSpPr/>
      </dsp:nvSpPr>
      <dsp:spPr>
        <a:xfrm>
          <a:off x="4605855" y="339"/>
          <a:ext cx="1937042" cy="1162225"/>
        </a:xfrm>
        <a:prstGeom prst="rect">
          <a:avLst/>
        </a:prstGeom>
        <a:gradFill rotWithShape="0">
          <a:gsLst>
            <a:gs pos="0">
              <a:schemeClr val="accent3">
                <a:hueOff val="1554279"/>
                <a:satOff val="-22994"/>
                <a:lumOff val="4314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1554279"/>
                <a:satOff val="-22994"/>
                <a:lumOff val="4314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1554279"/>
                <a:satOff val="-22994"/>
                <a:lumOff val="4314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chemeClr val="tx1"/>
              </a:solidFill>
            </a:rPr>
            <a:t>Economic policies</a:t>
          </a:r>
        </a:p>
      </dsp:txBody>
      <dsp:txXfrm>
        <a:off x="4605855" y="339"/>
        <a:ext cx="1937042" cy="1162225"/>
      </dsp:txXfrm>
    </dsp:sp>
    <dsp:sp modelId="{3B8AFB59-FA0A-4278-9DEA-0BD61547CB10}">
      <dsp:nvSpPr>
        <dsp:cNvPr id="0" name=""/>
        <dsp:cNvSpPr/>
      </dsp:nvSpPr>
      <dsp:spPr>
        <a:xfrm>
          <a:off x="1409736" y="1356269"/>
          <a:ext cx="1937042" cy="1162225"/>
        </a:xfrm>
        <a:prstGeom prst="rect">
          <a:avLst/>
        </a:prstGeom>
        <a:gradFill rotWithShape="0">
          <a:gsLst>
            <a:gs pos="0">
              <a:schemeClr val="accent3">
                <a:hueOff val="2331418"/>
                <a:satOff val="-34491"/>
                <a:lumOff val="6471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2331418"/>
                <a:satOff val="-34491"/>
                <a:lumOff val="6471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2331418"/>
                <a:satOff val="-34491"/>
                <a:lumOff val="6471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chemeClr val="tx1"/>
              </a:solidFill>
            </a:rPr>
            <a:t>Infrastructure </a:t>
          </a:r>
        </a:p>
      </dsp:txBody>
      <dsp:txXfrm>
        <a:off x="1409736" y="1356269"/>
        <a:ext cx="1937042" cy="1162225"/>
      </dsp:txXfrm>
    </dsp:sp>
    <dsp:sp modelId="{9F4772C7-E8E2-487C-BCD7-9FAEAD0811AE}">
      <dsp:nvSpPr>
        <dsp:cNvPr id="0" name=""/>
        <dsp:cNvSpPr/>
      </dsp:nvSpPr>
      <dsp:spPr>
        <a:xfrm>
          <a:off x="3540482" y="1356269"/>
          <a:ext cx="1937042" cy="1162225"/>
        </a:xfrm>
        <a:prstGeom prst="rect">
          <a:avLst/>
        </a:prstGeom>
        <a:gradFill rotWithShape="0">
          <a:gsLst>
            <a:gs pos="0">
              <a:schemeClr val="accent3">
                <a:hueOff val="3108557"/>
                <a:satOff val="-45988"/>
                <a:lumOff val="8628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3108557"/>
                <a:satOff val="-45988"/>
                <a:lumOff val="8628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3108557"/>
                <a:satOff val="-45988"/>
                <a:lumOff val="8628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chemeClr val="tx1"/>
              </a:solidFill>
            </a:rPr>
            <a:t>Skilled </a:t>
          </a:r>
          <a:r>
            <a:rPr lang="en-US" sz="2400" b="0" kern="1200" dirty="0" err="1">
              <a:solidFill>
                <a:schemeClr val="tx1"/>
              </a:solidFill>
            </a:rPr>
            <a:t>labour</a:t>
          </a:r>
          <a:endParaRPr lang="en-US" sz="2400" b="0" kern="1200" dirty="0">
            <a:solidFill>
              <a:schemeClr val="tx1"/>
            </a:solidFill>
          </a:endParaRPr>
        </a:p>
      </dsp:txBody>
      <dsp:txXfrm>
        <a:off x="3540482" y="1356269"/>
        <a:ext cx="1937042" cy="116222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5A1DD9-0F5E-4757-8F9F-DF07A0852D39}">
      <dsp:nvSpPr>
        <dsp:cNvPr id="0" name=""/>
        <dsp:cNvSpPr/>
      </dsp:nvSpPr>
      <dsp:spPr>
        <a:xfrm>
          <a:off x="307108" y="1809"/>
          <a:ext cx="3347064" cy="51616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Political stability</a:t>
          </a:r>
        </a:p>
      </dsp:txBody>
      <dsp:txXfrm>
        <a:off x="322226" y="16927"/>
        <a:ext cx="3316828" cy="485928"/>
      </dsp:txXfrm>
    </dsp:sp>
    <dsp:sp modelId="{05FD5606-22DC-407C-9749-38F0D41ECF7A}">
      <dsp:nvSpPr>
        <dsp:cNvPr id="0" name=""/>
        <dsp:cNvSpPr/>
      </dsp:nvSpPr>
      <dsp:spPr>
        <a:xfrm rot="5570778">
          <a:off x="1843539" y="533494"/>
          <a:ext cx="233104" cy="2793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/>
        </a:p>
      </dsp:txBody>
      <dsp:txXfrm rot="-5400000">
        <a:off x="1878014" y="556675"/>
        <a:ext cx="167628" cy="163173"/>
      </dsp:txXfrm>
    </dsp:sp>
    <dsp:sp modelId="{E774669E-F5C9-49E1-B184-B41CCEF89A75}">
      <dsp:nvSpPr>
        <dsp:cNvPr id="0" name=""/>
        <dsp:cNvSpPr/>
      </dsp:nvSpPr>
      <dsp:spPr>
        <a:xfrm>
          <a:off x="266011" y="828396"/>
          <a:ext cx="3347064" cy="516164"/>
        </a:xfrm>
        <a:prstGeom prst="roundRect">
          <a:avLst>
            <a:gd name="adj" fmla="val 10000"/>
          </a:avLst>
        </a:prstGeom>
        <a:solidFill>
          <a:schemeClr val="accent3">
            <a:hueOff val="621711"/>
            <a:satOff val="-9198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Strong economic growth</a:t>
          </a:r>
        </a:p>
      </dsp:txBody>
      <dsp:txXfrm>
        <a:off x="281129" y="843514"/>
        <a:ext cx="3316828" cy="485928"/>
      </dsp:txXfrm>
    </dsp:sp>
    <dsp:sp modelId="{A00420B8-FF8F-4A9D-829F-DEDA2331E55C}">
      <dsp:nvSpPr>
        <dsp:cNvPr id="0" name=""/>
        <dsp:cNvSpPr/>
      </dsp:nvSpPr>
      <dsp:spPr>
        <a:xfrm rot="5400000">
          <a:off x="1823135" y="1360081"/>
          <a:ext cx="232816" cy="2793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777139"/>
            <a:satOff val="-11497"/>
            <a:lumOff val="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/>
        </a:p>
      </dsp:txBody>
      <dsp:txXfrm rot="-5400000">
        <a:off x="1855730" y="1383363"/>
        <a:ext cx="167628" cy="162971"/>
      </dsp:txXfrm>
    </dsp:sp>
    <dsp:sp modelId="{860647DC-32D6-445A-900F-4971AF61DCA7}">
      <dsp:nvSpPr>
        <dsp:cNvPr id="0" name=""/>
        <dsp:cNvSpPr/>
      </dsp:nvSpPr>
      <dsp:spPr>
        <a:xfrm>
          <a:off x="266011" y="1654982"/>
          <a:ext cx="3347064" cy="516164"/>
        </a:xfrm>
        <a:prstGeom prst="roundRect">
          <a:avLst>
            <a:gd name="adj" fmla="val 10000"/>
          </a:avLst>
        </a:prstGeom>
        <a:solidFill>
          <a:schemeClr val="accent3">
            <a:hueOff val="1243423"/>
            <a:satOff val="-18395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Policy towards FTAs</a:t>
          </a:r>
        </a:p>
      </dsp:txBody>
      <dsp:txXfrm>
        <a:off x="281129" y="1670100"/>
        <a:ext cx="3316828" cy="485928"/>
      </dsp:txXfrm>
    </dsp:sp>
    <dsp:sp modelId="{B853EF42-BD55-418B-B8EC-D0E0069C2E9E}">
      <dsp:nvSpPr>
        <dsp:cNvPr id="0" name=""/>
        <dsp:cNvSpPr/>
      </dsp:nvSpPr>
      <dsp:spPr>
        <a:xfrm rot="5400000">
          <a:off x="1823135" y="2186667"/>
          <a:ext cx="232816" cy="2793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554279"/>
            <a:satOff val="-22994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/>
        </a:p>
      </dsp:txBody>
      <dsp:txXfrm rot="-5400000">
        <a:off x="1855730" y="2209949"/>
        <a:ext cx="167628" cy="162971"/>
      </dsp:txXfrm>
    </dsp:sp>
    <dsp:sp modelId="{0368A027-E284-4480-8274-B1326224B3BC}">
      <dsp:nvSpPr>
        <dsp:cNvPr id="0" name=""/>
        <dsp:cNvSpPr/>
      </dsp:nvSpPr>
      <dsp:spPr>
        <a:xfrm>
          <a:off x="296954" y="2481569"/>
          <a:ext cx="3285178" cy="620844"/>
        </a:xfrm>
        <a:prstGeom prst="roundRect">
          <a:avLst>
            <a:gd name="adj" fmla="val 10000"/>
          </a:avLst>
        </a:prstGeom>
        <a:solidFill>
          <a:schemeClr val="accent3">
            <a:hueOff val="1865134"/>
            <a:satOff val="-27593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BOI plus model</a:t>
          </a:r>
        </a:p>
      </dsp:txBody>
      <dsp:txXfrm>
        <a:off x="315138" y="2499753"/>
        <a:ext cx="3248810" cy="584476"/>
      </dsp:txXfrm>
    </dsp:sp>
    <dsp:sp modelId="{AB89BD53-8F4D-436F-B010-5A73CDA32AA6}">
      <dsp:nvSpPr>
        <dsp:cNvPr id="0" name=""/>
        <dsp:cNvSpPr/>
      </dsp:nvSpPr>
      <dsp:spPr>
        <a:xfrm rot="5400000">
          <a:off x="1823135" y="3117935"/>
          <a:ext cx="232816" cy="2793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331418"/>
            <a:satOff val="-34491"/>
            <a:lumOff val="64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/>
        </a:p>
      </dsp:txBody>
      <dsp:txXfrm rot="-5400000">
        <a:off x="1855730" y="3141217"/>
        <a:ext cx="167628" cy="162971"/>
      </dsp:txXfrm>
    </dsp:sp>
    <dsp:sp modelId="{88D10E3F-2CC2-432D-90EE-FDAD8E8BA44B}">
      <dsp:nvSpPr>
        <dsp:cNvPr id="0" name=""/>
        <dsp:cNvSpPr/>
      </dsp:nvSpPr>
      <dsp:spPr>
        <a:xfrm>
          <a:off x="296954" y="3412836"/>
          <a:ext cx="3285178" cy="620844"/>
        </a:xfrm>
        <a:prstGeom prst="roundRect">
          <a:avLst>
            <a:gd name="adj" fmla="val 10000"/>
          </a:avLst>
        </a:prstGeom>
        <a:solidFill>
          <a:schemeClr val="accent3">
            <a:hueOff val="2486846"/>
            <a:satOff val="-36790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STEs</a:t>
          </a:r>
        </a:p>
      </dsp:txBody>
      <dsp:txXfrm>
        <a:off x="315138" y="3431020"/>
        <a:ext cx="3248810" cy="584476"/>
      </dsp:txXfrm>
    </dsp:sp>
    <dsp:sp modelId="{5B1CE636-4383-45C6-AAA3-038A96C6EACD}">
      <dsp:nvSpPr>
        <dsp:cNvPr id="0" name=""/>
        <dsp:cNvSpPr/>
      </dsp:nvSpPr>
      <dsp:spPr>
        <a:xfrm rot="5400000">
          <a:off x="1823135" y="4049202"/>
          <a:ext cx="232816" cy="2793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3108557"/>
            <a:satOff val="-45988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/>
        </a:p>
      </dsp:txBody>
      <dsp:txXfrm rot="-5400000">
        <a:off x="1855730" y="4072484"/>
        <a:ext cx="167628" cy="162971"/>
      </dsp:txXfrm>
    </dsp:sp>
    <dsp:sp modelId="{033B592A-5E43-4E5E-BAED-E28AB9536550}">
      <dsp:nvSpPr>
        <dsp:cNvPr id="0" name=""/>
        <dsp:cNvSpPr/>
      </dsp:nvSpPr>
      <dsp:spPr>
        <a:xfrm>
          <a:off x="296954" y="4344103"/>
          <a:ext cx="3285178" cy="620844"/>
        </a:xfrm>
        <a:prstGeom prst="roundRect">
          <a:avLst>
            <a:gd name="adj" fmla="val 10000"/>
          </a:avLst>
        </a:prstGeom>
        <a:solidFill>
          <a:schemeClr val="accent3">
            <a:hueOff val="3108557"/>
            <a:satOff val="-4598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Empowerment</a:t>
          </a:r>
        </a:p>
      </dsp:txBody>
      <dsp:txXfrm>
        <a:off x="315138" y="4362287"/>
        <a:ext cx="3248810" cy="5844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3A5DEB-3B15-433B-9F87-55C2763D7E9D}">
      <dsp:nvSpPr>
        <dsp:cNvPr id="0" name=""/>
        <dsp:cNvSpPr/>
      </dsp:nvSpPr>
      <dsp:spPr>
        <a:xfrm>
          <a:off x="5391" y="0"/>
          <a:ext cx="4714390" cy="1588273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93345" rIns="46673" bIns="9334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AEC Blueprint 2025</a:t>
          </a:r>
        </a:p>
      </dsp:txBody>
      <dsp:txXfrm>
        <a:off x="5391" y="0"/>
        <a:ext cx="4317322" cy="1588273"/>
      </dsp:txXfrm>
    </dsp:sp>
    <dsp:sp modelId="{57135889-8ED6-4C5E-9180-8E770B6AE085}">
      <dsp:nvSpPr>
        <dsp:cNvPr id="0" name=""/>
        <dsp:cNvSpPr/>
      </dsp:nvSpPr>
      <dsp:spPr>
        <a:xfrm>
          <a:off x="3776904" y="0"/>
          <a:ext cx="4714390" cy="1588273"/>
        </a:xfrm>
        <a:prstGeom prst="chevron">
          <a:avLst/>
        </a:prstGeom>
        <a:gradFill rotWithShape="0">
          <a:gsLst>
            <a:gs pos="0">
              <a:schemeClr val="accent5">
                <a:hueOff val="-119936"/>
                <a:satOff val="-4449"/>
                <a:lumOff val="7059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-119936"/>
                <a:satOff val="-4449"/>
                <a:lumOff val="7059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-119936"/>
                <a:satOff val="-4449"/>
                <a:lumOff val="7059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018" tIns="93345" rIns="46673" bIns="9334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Master Plan on ASEAN Connectivity</a:t>
          </a:r>
        </a:p>
      </dsp:txBody>
      <dsp:txXfrm>
        <a:off x="4571041" y="0"/>
        <a:ext cx="3126117" cy="1588273"/>
      </dsp:txXfrm>
    </dsp:sp>
    <dsp:sp modelId="{CBD121CD-721F-43D5-B106-70A733E4E458}">
      <dsp:nvSpPr>
        <dsp:cNvPr id="0" name=""/>
        <dsp:cNvSpPr/>
      </dsp:nvSpPr>
      <dsp:spPr>
        <a:xfrm>
          <a:off x="7548416" y="0"/>
          <a:ext cx="4714390" cy="1588273"/>
        </a:xfrm>
        <a:prstGeom prst="chevron">
          <a:avLst/>
        </a:prstGeom>
        <a:gradFill rotWithShape="0">
          <a:gsLst>
            <a:gs pos="0">
              <a:schemeClr val="accent5">
                <a:hueOff val="-239873"/>
                <a:satOff val="-8897"/>
                <a:lumOff val="14117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-239873"/>
                <a:satOff val="-8897"/>
                <a:lumOff val="14117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-239873"/>
                <a:satOff val="-8897"/>
                <a:lumOff val="14117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018" tIns="93345" rIns="46673" bIns="9334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E-ASEAN Framework Agreement</a:t>
          </a:r>
        </a:p>
      </dsp:txBody>
      <dsp:txXfrm>
        <a:off x="8342553" y="0"/>
        <a:ext cx="3126117" cy="158827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D3B66-5D0C-4A3B-A2CD-92D7720B9325}">
      <dsp:nvSpPr>
        <dsp:cNvPr id="0" name=""/>
        <dsp:cNvSpPr/>
      </dsp:nvSpPr>
      <dsp:spPr>
        <a:xfrm>
          <a:off x="7981" y="815170"/>
          <a:ext cx="3857084" cy="45377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23D5D1-170A-4981-A37D-815C1DC8B384}">
      <dsp:nvSpPr>
        <dsp:cNvPr id="0" name=""/>
        <dsp:cNvSpPr/>
      </dsp:nvSpPr>
      <dsp:spPr>
        <a:xfrm>
          <a:off x="7981" y="985589"/>
          <a:ext cx="283355" cy="2833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ED2DFE-203B-4609-BC12-459EF9A02C19}">
      <dsp:nvSpPr>
        <dsp:cNvPr id="0" name=""/>
        <dsp:cNvSpPr/>
      </dsp:nvSpPr>
      <dsp:spPr>
        <a:xfrm>
          <a:off x="7981" y="0"/>
          <a:ext cx="3857084" cy="815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Digital single market</a:t>
          </a:r>
        </a:p>
      </dsp:txBody>
      <dsp:txXfrm>
        <a:off x="7981" y="0"/>
        <a:ext cx="3857084" cy="815170"/>
      </dsp:txXfrm>
    </dsp:sp>
    <dsp:sp modelId="{19BCF9F9-01DA-4F63-B72B-18749291B2F8}">
      <dsp:nvSpPr>
        <dsp:cNvPr id="0" name=""/>
        <dsp:cNvSpPr/>
      </dsp:nvSpPr>
      <dsp:spPr>
        <a:xfrm>
          <a:off x="7981" y="1646082"/>
          <a:ext cx="283348" cy="2833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25B9A2-D5CE-41FF-9445-5D7DA330BB11}">
      <dsp:nvSpPr>
        <dsp:cNvPr id="0" name=""/>
        <dsp:cNvSpPr/>
      </dsp:nvSpPr>
      <dsp:spPr>
        <a:xfrm>
          <a:off x="277977" y="1457513"/>
          <a:ext cx="3587088" cy="660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Enabling e-commerce</a:t>
          </a:r>
        </a:p>
      </dsp:txBody>
      <dsp:txXfrm>
        <a:off x="277977" y="1457513"/>
        <a:ext cx="3587088" cy="660485"/>
      </dsp:txXfrm>
    </dsp:sp>
    <dsp:sp modelId="{963FB391-1DE9-44F6-98F6-9B2249E84490}">
      <dsp:nvSpPr>
        <dsp:cNvPr id="0" name=""/>
        <dsp:cNvSpPr/>
      </dsp:nvSpPr>
      <dsp:spPr>
        <a:xfrm>
          <a:off x="7981" y="2306567"/>
          <a:ext cx="283348" cy="2833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4268"/>
              <a:satOff val="-1271"/>
              <a:lumOff val="20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DCAD9D-8731-4A08-BC28-D40ED61FC437}">
      <dsp:nvSpPr>
        <dsp:cNvPr id="0" name=""/>
        <dsp:cNvSpPr/>
      </dsp:nvSpPr>
      <dsp:spPr>
        <a:xfrm>
          <a:off x="277977" y="2117999"/>
          <a:ext cx="3587088" cy="660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Cross-border data flows</a:t>
          </a:r>
        </a:p>
      </dsp:txBody>
      <dsp:txXfrm>
        <a:off x="277977" y="2117999"/>
        <a:ext cx="3587088" cy="660485"/>
      </dsp:txXfrm>
    </dsp:sp>
    <dsp:sp modelId="{B86E79D0-7CAE-4CA9-A803-B5199CC50E05}">
      <dsp:nvSpPr>
        <dsp:cNvPr id="0" name=""/>
        <dsp:cNvSpPr/>
      </dsp:nvSpPr>
      <dsp:spPr>
        <a:xfrm>
          <a:off x="4057919" y="815170"/>
          <a:ext cx="3857084" cy="453774"/>
        </a:xfrm>
        <a:prstGeom prst="rect">
          <a:avLst/>
        </a:prstGeom>
        <a:solidFill>
          <a:schemeClr val="accent5">
            <a:hueOff val="-119936"/>
            <a:satOff val="-4449"/>
            <a:lumOff val="7059"/>
            <a:alphaOff val="0"/>
          </a:schemeClr>
        </a:solidFill>
        <a:ln w="12700" cap="flat" cmpd="sng" algn="ctr">
          <a:solidFill>
            <a:schemeClr val="accent5">
              <a:hueOff val="-119936"/>
              <a:satOff val="-4449"/>
              <a:lumOff val="7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102DE1-132B-451B-96ED-F7F48EF93C8D}">
      <dsp:nvSpPr>
        <dsp:cNvPr id="0" name=""/>
        <dsp:cNvSpPr/>
      </dsp:nvSpPr>
      <dsp:spPr>
        <a:xfrm>
          <a:off x="4057919" y="985589"/>
          <a:ext cx="283355" cy="2833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19936"/>
              <a:satOff val="-4449"/>
              <a:lumOff val="7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4112CA-BBA8-48BF-B003-B91EF67BD828}">
      <dsp:nvSpPr>
        <dsp:cNvPr id="0" name=""/>
        <dsp:cNvSpPr/>
      </dsp:nvSpPr>
      <dsp:spPr>
        <a:xfrm>
          <a:off x="4057919" y="0"/>
          <a:ext cx="3857084" cy="815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Building and enabling digital eco-system</a:t>
          </a:r>
        </a:p>
      </dsp:txBody>
      <dsp:txXfrm>
        <a:off x="4057919" y="0"/>
        <a:ext cx="3857084" cy="815170"/>
      </dsp:txXfrm>
    </dsp:sp>
    <dsp:sp modelId="{8BA7AD2E-542C-4ED1-95BD-8E69F41F0CF0}">
      <dsp:nvSpPr>
        <dsp:cNvPr id="0" name=""/>
        <dsp:cNvSpPr/>
      </dsp:nvSpPr>
      <dsp:spPr>
        <a:xfrm>
          <a:off x="4057919" y="1646082"/>
          <a:ext cx="283348" cy="2833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8535"/>
              <a:satOff val="-2542"/>
              <a:lumOff val="403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58513F-D1A2-4145-A105-BE75BB309BAE}">
      <dsp:nvSpPr>
        <dsp:cNvPr id="0" name=""/>
        <dsp:cNvSpPr/>
      </dsp:nvSpPr>
      <dsp:spPr>
        <a:xfrm>
          <a:off x="4327915" y="1457513"/>
          <a:ext cx="3587088" cy="660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Digital entrepreneurship</a:t>
          </a:r>
        </a:p>
      </dsp:txBody>
      <dsp:txXfrm>
        <a:off x="4327915" y="1457513"/>
        <a:ext cx="3587088" cy="660485"/>
      </dsp:txXfrm>
    </dsp:sp>
    <dsp:sp modelId="{9DFCCB1B-A7D1-4BF6-BB08-8E396B4474AF}">
      <dsp:nvSpPr>
        <dsp:cNvPr id="0" name=""/>
        <dsp:cNvSpPr/>
      </dsp:nvSpPr>
      <dsp:spPr>
        <a:xfrm>
          <a:off x="4057919" y="2306567"/>
          <a:ext cx="283348" cy="2833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02803"/>
              <a:satOff val="-3813"/>
              <a:lumOff val="60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B4A589-CE81-4A77-8D97-2C38C60174AD}">
      <dsp:nvSpPr>
        <dsp:cNvPr id="0" name=""/>
        <dsp:cNvSpPr/>
      </dsp:nvSpPr>
      <dsp:spPr>
        <a:xfrm>
          <a:off x="4327915" y="2117999"/>
          <a:ext cx="3587088" cy="660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Digital human capital</a:t>
          </a:r>
        </a:p>
      </dsp:txBody>
      <dsp:txXfrm>
        <a:off x="4327915" y="2117999"/>
        <a:ext cx="3587088" cy="660485"/>
      </dsp:txXfrm>
    </dsp:sp>
    <dsp:sp modelId="{43F0645B-C7EC-4552-A13F-A4F8149A4EF3}">
      <dsp:nvSpPr>
        <dsp:cNvPr id="0" name=""/>
        <dsp:cNvSpPr/>
      </dsp:nvSpPr>
      <dsp:spPr>
        <a:xfrm>
          <a:off x="4057919" y="2967053"/>
          <a:ext cx="283348" cy="2833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37070"/>
              <a:satOff val="-5084"/>
              <a:lumOff val="80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D4AD2D-6F20-4AC2-A1C7-E9A0663170C1}">
      <dsp:nvSpPr>
        <dsp:cNvPr id="0" name=""/>
        <dsp:cNvSpPr/>
      </dsp:nvSpPr>
      <dsp:spPr>
        <a:xfrm>
          <a:off x="4327915" y="2778484"/>
          <a:ext cx="3587088" cy="660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Digital identity</a:t>
          </a:r>
        </a:p>
      </dsp:txBody>
      <dsp:txXfrm>
        <a:off x="4327915" y="2778484"/>
        <a:ext cx="3587088" cy="660485"/>
      </dsp:txXfrm>
    </dsp:sp>
    <dsp:sp modelId="{25AD3D88-3153-41D3-A1CD-D55396E635EB}">
      <dsp:nvSpPr>
        <dsp:cNvPr id="0" name=""/>
        <dsp:cNvSpPr/>
      </dsp:nvSpPr>
      <dsp:spPr>
        <a:xfrm>
          <a:off x="4057919" y="3627539"/>
          <a:ext cx="283348" cy="2833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71338"/>
              <a:satOff val="-6355"/>
              <a:lumOff val="100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C2349D-3771-419A-9F26-730B0D90B705}">
      <dsp:nvSpPr>
        <dsp:cNvPr id="0" name=""/>
        <dsp:cNvSpPr/>
      </dsp:nvSpPr>
      <dsp:spPr>
        <a:xfrm>
          <a:off x="4327915" y="3438970"/>
          <a:ext cx="3587088" cy="660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Digital policy</a:t>
          </a:r>
        </a:p>
      </dsp:txBody>
      <dsp:txXfrm>
        <a:off x="4327915" y="3438970"/>
        <a:ext cx="3587088" cy="660485"/>
      </dsp:txXfrm>
    </dsp:sp>
    <dsp:sp modelId="{55157A90-EF8C-4E02-AAA8-977B1E2B05BD}">
      <dsp:nvSpPr>
        <dsp:cNvPr id="0" name=""/>
        <dsp:cNvSpPr/>
      </dsp:nvSpPr>
      <dsp:spPr>
        <a:xfrm>
          <a:off x="8107858" y="815170"/>
          <a:ext cx="3857084" cy="453774"/>
        </a:xfrm>
        <a:prstGeom prst="rect">
          <a:avLst/>
        </a:prstGeom>
        <a:solidFill>
          <a:schemeClr val="accent5">
            <a:hueOff val="-239873"/>
            <a:satOff val="-8897"/>
            <a:lumOff val="14117"/>
            <a:alphaOff val="0"/>
          </a:schemeClr>
        </a:solidFill>
        <a:ln w="12700" cap="flat" cmpd="sng" algn="ctr">
          <a:solidFill>
            <a:schemeClr val="accent5">
              <a:hueOff val="-239873"/>
              <a:satOff val="-8897"/>
              <a:lumOff val="141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09A006-8615-471C-915E-CEDC5B0EE886}">
      <dsp:nvSpPr>
        <dsp:cNvPr id="0" name=""/>
        <dsp:cNvSpPr/>
      </dsp:nvSpPr>
      <dsp:spPr>
        <a:xfrm>
          <a:off x="8107858" y="985589"/>
          <a:ext cx="283355" cy="2833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39873"/>
              <a:satOff val="-8897"/>
              <a:lumOff val="141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AA41B5-96B5-46DD-A8FD-0B7C472CC27E}">
      <dsp:nvSpPr>
        <dsp:cNvPr id="0" name=""/>
        <dsp:cNvSpPr/>
      </dsp:nvSpPr>
      <dsp:spPr>
        <a:xfrm>
          <a:off x="8107858" y="0"/>
          <a:ext cx="3857084" cy="815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Infrastructure and digital access</a:t>
          </a:r>
        </a:p>
      </dsp:txBody>
      <dsp:txXfrm>
        <a:off x="8107858" y="0"/>
        <a:ext cx="3857084" cy="815170"/>
      </dsp:txXfrm>
    </dsp:sp>
    <dsp:sp modelId="{70FBFFEB-5CAB-4EBC-868F-8E7E08A6F61F}">
      <dsp:nvSpPr>
        <dsp:cNvPr id="0" name=""/>
        <dsp:cNvSpPr/>
      </dsp:nvSpPr>
      <dsp:spPr>
        <a:xfrm>
          <a:off x="8107858" y="1646082"/>
          <a:ext cx="283348" cy="2833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05605"/>
              <a:satOff val="-7626"/>
              <a:lumOff val="121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8EFF72-5C56-4602-809B-922E049B02CC}">
      <dsp:nvSpPr>
        <dsp:cNvPr id="0" name=""/>
        <dsp:cNvSpPr/>
      </dsp:nvSpPr>
      <dsp:spPr>
        <a:xfrm>
          <a:off x="8377854" y="1457513"/>
          <a:ext cx="3587088" cy="660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Digital infrastructure</a:t>
          </a:r>
        </a:p>
      </dsp:txBody>
      <dsp:txXfrm>
        <a:off x="8377854" y="1457513"/>
        <a:ext cx="3587088" cy="660485"/>
      </dsp:txXfrm>
    </dsp:sp>
    <dsp:sp modelId="{D2779510-14CF-479E-9EA5-66B258815118}">
      <dsp:nvSpPr>
        <dsp:cNvPr id="0" name=""/>
        <dsp:cNvSpPr/>
      </dsp:nvSpPr>
      <dsp:spPr>
        <a:xfrm>
          <a:off x="8107858" y="2306567"/>
          <a:ext cx="283348" cy="2833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39873"/>
              <a:satOff val="-8897"/>
              <a:lumOff val="141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81313-2D6B-4118-95CF-ED6C39B3D02B}">
      <dsp:nvSpPr>
        <dsp:cNvPr id="0" name=""/>
        <dsp:cNvSpPr/>
      </dsp:nvSpPr>
      <dsp:spPr>
        <a:xfrm>
          <a:off x="8377854" y="2117999"/>
          <a:ext cx="3587088" cy="660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Digital literacy</a:t>
          </a:r>
        </a:p>
      </dsp:txBody>
      <dsp:txXfrm>
        <a:off x="8377854" y="2117999"/>
        <a:ext cx="3587088" cy="66048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949BAB-B8D7-4C7E-984A-A4A63591A1D6}">
      <dsp:nvSpPr>
        <dsp:cNvPr id="0" name=""/>
        <dsp:cNvSpPr/>
      </dsp:nvSpPr>
      <dsp:spPr>
        <a:xfrm rot="5400000">
          <a:off x="4665427" y="13199"/>
          <a:ext cx="1727740" cy="1704508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flexibility</a:t>
          </a:r>
        </a:p>
      </dsp:txBody>
      <dsp:txXfrm rot="-5400000">
        <a:off x="4959218" y="287604"/>
        <a:ext cx="1140158" cy="1155698"/>
      </dsp:txXfrm>
    </dsp:sp>
    <dsp:sp modelId="{A4E5E97E-73E8-4940-80D8-884FB0C27D19}">
      <dsp:nvSpPr>
        <dsp:cNvPr id="0" name=""/>
        <dsp:cNvSpPr/>
      </dsp:nvSpPr>
      <dsp:spPr>
        <a:xfrm>
          <a:off x="6326476" y="347131"/>
          <a:ext cx="1928158" cy="1036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Vietnam</a:t>
          </a:r>
        </a:p>
      </dsp:txBody>
      <dsp:txXfrm>
        <a:off x="6326476" y="347131"/>
        <a:ext cx="1928158" cy="1036644"/>
      </dsp:txXfrm>
    </dsp:sp>
    <dsp:sp modelId="{988A102A-20DB-471F-83BC-F9520162138F}">
      <dsp:nvSpPr>
        <dsp:cNvPr id="0" name=""/>
        <dsp:cNvSpPr/>
      </dsp:nvSpPr>
      <dsp:spPr>
        <a:xfrm rot="5400000">
          <a:off x="2965037" y="112303"/>
          <a:ext cx="1727740" cy="1503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2070378"/>
            <a:satOff val="9172"/>
            <a:lumOff val="-33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3311578" y="269241"/>
        <a:ext cx="1034658" cy="1189261"/>
      </dsp:txXfrm>
    </dsp:sp>
    <dsp:sp modelId="{83034F47-3832-4E9E-9583-BCB9F94E9CFE}">
      <dsp:nvSpPr>
        <dsp:cNvPr id="0" name=""/>
        <dsp:cNvSpPr/>
      </dsp:nvSpPr>
      <dsp:spPr>
        <a:xfrm rot="5400000">
          <a:off x="3850625" y="1580392"/>
          <a:ext cx="1727740" cy="1503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4140755"/>
            <a:satOff val="18344"/>
            <a:lumOff val="-67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LDCs</a:t>
          </a:r>
        </a:p>
      </dsp:txBody>
      <dsp:txXfrm rot="-5400000">
        <a:off x="4197166" y="1737330"/>
        <a:ext cx="1034658" cy="1189261"/>
      </dsp:txXfrm>
    </dsp:sp>
    <dsp:sp modelId="{67F45CA2-58A4-460B-8311-7AF285F4D82B}">
      <dsp:nvSpPr>
        <dsp:cNvPr id="0" name=""/>
        <dsp:cNvSpPr/>
      </dsp:nvSpPr>
      <dsp:spPr>
        <a:xfrm>
          <a:off x="2034770" y="1813637"/>
          <a:ext cx="1865959" cy="1036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CLM</a:t>
          </a:r>
        </a:p>
      </dsp:txBody>
      <dsp:txXfrm>
        <a:off x="2034770" y="1813637"/>
        <a:ext cx="1865959" cy="1036644"/>
      </dsp:txXfrm>
    </dsp:sp>
    <dsp:sp modelId="{4B2545AE-3395-4DDC-8F56-ECB92BC4EBE5}">
      <dsp:nvSpPr>
        <dsp:cNvPr id="0" name=""/>
        <dsp:cNvSpPr/>
      </dsp:nvSpPr>
      <dsp:spPr>
        <a:xfrm rot="5400000">
          <a:off x="5474009" y="1580392"/>
          <a:ext cx="1727740" cy="1503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6211133"/>
            <a:satOff val="27515"/>
            <a:lumOff val="-101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5820550" y="1737330"/>
        <a:ext cx="1034658" cy="1189261"/>
      </dsp:txXfrm>
    </dsp:sp>
    <dsp:sp modelId="{E6C173EC-4364-4FB8-9364-F685BC39BA4B}">
      <dsp:nvSpPr>
        <dsp:cNvPr id="0" name=""/>
        <dsp:cNvSpPr/>
      </dsp:nvSpPr>
      <dsp:spPr>
        <a:xfrm rot="5400000">
          <a:off x="4665427" y="3046898"/>
          <a:ext cx="1727740" cy="1503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8281511"/>
            <a:satOff val="36687"/>
            <a:lumOff val="-134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TA/CB</a:t>
          </a:r>
        </a:p>
      </dsp:txBody>
      <dsp:txXfrm rot="-5400000">
        <a:off x="5011968" y="3203836"/>
        <a:ext cx="1034658" cy="1189261"/>
      </dsp:txXfrm>
    </dsp:sp>
    <dsp:sp modelId="{7E532683-6985-4C98-BBE9-6A80A3F425EA}">
      <dsp:nvSpPr>
        <dsp:cNvPr id="0" name=""/>
        <dsp:cNvSpPr/>
      </dsp:nvSpPr>
      <dsp:spPr>
        <a:xfrm>
          <a:off x="6326476" y="3280143"/>
          <a:ext cx="1928158" cy="1036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CLMV</a:t>
          </a:r>
        </a:p>
      </dsp:txBody>
      <dsp:txXfrm>
        <a:off x="6326476" y="3280143"/>
        <a:ext cx="1928158" cy="1036644"/>
      </dsp:txXfrm>
    </dsp:sp>
    <dsp:sp modelId="{6662EFAF-DC54-4D7B-848F-D7C3887143FC}">
      <dsp:nvSpPr>
        <dsp:cNvPr id="0" name=""/>
        <dsp:cNvSpPr/>
      </dsp:nvSpPr>
      <dsp:spPr>
        <a:xfrm rot="5400000">
          <a:off x="3042042" y="3046898"/>
          <a:ext cx="1727740" cy="1503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10351888"/>
            <a:satOff val="45859"/>
            <a:lumOff val="-168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3388583" y="3203836"/>
        <a:ext cx="1034658" cy="11892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0.31729</cdr:x>
      <cdr:y>0.13637</cdr:y>
    </cdr:from>
    <cdr:to>
      <cdr:x>0.67597</cdr:x>
      <cdr:y>0.36603</cdr:y>
    </cdr:to>
    <cdr:sp macro="" textlink="">
      <cdr:nvSpPr>
        <cdr:cNvPr id="2" name="Text Box 1"/>
        <cdr:cNvSpPr txBox="1"/>
      </cdr:nvSpPr>
      <cdr:spPr>
        <a:xfrm xmlns:a="http://schemas.openxmlformats.org/drawingml/2006/main">
          <a:off x="978194" y="606056"/>
          <a:ext cx="1105785" cy="102072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900" b="1">
              <a:latin typeface="Tahoma" pitchFamily="34" charset="0"/>
              <a:ea typeface="Tahoma" pitchFamily="34" charset="0"/>
              <a:cs typeface="Tahoma" pitchFamily="34" charset="0"/>
            </a:rPr>
            <a:t>2016</a:t>
          </a:r>
        </a:p>
        <a:p xmlns:a="http://schemas.openxmlformats.org/drawingml/2006/main">
          <a:pPr algn="ctr"/>
          <a:r>
            <a:rPr lang="en-US" sz="900" b="1">
              <a:latin typeface="Tahoma" pitchFamily="34" charset="0"/>
              <a:ea typeface="Tahoma" pitchFamily="34" charset="0"/>
              <a:cs typeface="Tahoma" pitchFamily="34" charset="0"/>
            </a:rPr>
            <a:t>$</a:t>
          </a:r>
          <a:r>
            <a:rPr lang="th-TH" sz="900" b="1">
              <a:latin typeface="Tahoma" pitchFamily="34" charset="0"/>
              <a:ea typeface="Tahoma" pitchFamily="34" charset="0"/>
              <a:cs typeface="Tahoma" pitchFamily="34" charset="0"/>
            </a:rPr>
            <a:t>2,810.18</a:t>
          </a:r>
          <a:r>
            <a:rPr lang="en-US" sz="900" b="1">
              <a:latin typeface="Tahoma" pitchFamily="34" charset="0"/>
              <a:ea typeface="Tahoma" pitchFamily="34" charset="0"/>
              <a:cs typeface="Tahoma" pitchFamily="34" charset="0"/>
            </a:rPr>
            <a:t> million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0.31729</cdr:x>
      <cdr:y>0.13637</cdr:y>
    </cdr:from>
    <cdr:to>
      <cdr:x>0.67597</cdr:x>
      <cdr:y>0.36603</cdr:y>
    </cdr:to>
    <cdr:sp macro="" textlink="">
      <cdr:nvSpPr>
        <cdr:cNvPr id="2" name="Text Box 1"/>
        <cdr:cNvSpPr txBox="1"/>
      </cdr:nvSpPr>
      <cdr:spPr>
        <a:xfrm xmlns:a="http://schemas.openxmlformats.org/drawingml/2006/main">
          <a:off x="978194" y="606056"/>
          <a:ext cx="1105785" cy="102072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900" b="1">
              <a:latin typeface="Tahoma" pitchFamily="34" charset="0"/>
              <a:ea typeface="Tahoma" pitchFamily="34" charset="0"/>
              <a:cs typeface="Tahoma" pitchFamily="34" charset="0"/>
            </a:rPr>
            <a:t>201</a:t>
          </a:r>
          <a:r>
            <a:rPr lang="en-US" sz="900" b="1">
              <a:latin typeface="Tahoma" pitchFamily="34" charset="0"/>
              <a:ea typeface="Tahoma" pitchFamily="34" charset="0"/>
              <a:cs typeface="Tahoma" pitchFamily="34" charset="0"/>
            </a:rPr>
            <a:t>7</a:t>
          </a:r>
          <a:endParaRPr lang="th-TH" sz="900" b="1">
            <a:latin typeface="Tahoma" pitchFamily="34" charset="0"/>
            <a:ea typeface="Tahoma" pitchFamily="34" charset="0"/>
            <a:cs typeface="Tahoma" pitchFamily="34" charset="0"/>
          </a:endParaRPr>
        </a:p>
        <a:p xmlns:a="http://schemas.openxmlformats.org/drawingml/2006/main">
          <a:pPr algn="ctr"/>
          <a:r>
            <a:rPr lang="en-US" sz="900" b="1">
              <a:latin typeface="Tahoma" pitchFamily="34" charset="0"/>
              <a:ea typeface="Tahoma" pitchFamily="34" charset="0"/>
              <a:cs typeface="Tahoma" pitchFamily="34" charset="0"/>
            </a:rPr>
            <a:t>$8</a:t>
          </a:r>
          <a:r>
            <a:rPr lang="th-TH" sz="900" b="1">
              <a:latin typeface="Tahoma" pitchFamily="34" charset="0"/>
              <a:ea typeface="Tahoma" pitchFamily="34" charset="0"/>
              <a:cs typeface="Tahoma" pitchFamily="34" charset="0"/>
            </a:rPr>
            <a:t>,</a:t>
          </a:r>
          <a:r>
            <a:rPr lang="en-US" sz="900" b="1">
              <a:latin typeface="Tahoma" pitchFamily="34" charset="0"/>
              <a:ea typeface="Tahoma" pitchFamily="34" charset="0"/>
              <a:cs typeface="Tahoma" pitchFamily="34" charset="0"/>
            </a:rPr>
            <a:t>045</a:t>
          </a:r>
          <a:r>
            <a:rPr lang="th-TH" sz="900" b="1">
              <a:latin typeface="Tahoma" pitchFamily="34" charset="0"/>
              <a:ea typeface="Tahoma" pitchFamily="34" charset="0"/>
              <a:cs typeface="Tahoma" pitchFamily="34" charset="0"/>
            </a:rPr>
            <a:t>.</a:t>
          </a:r>
          <a:r>
            <a:rPr lang="en-US" sz="900" b="1">
              <a:latin typeface="Tahoma" pitchFamily="34" charset="0"/>
              <a:ea typeface="Tahoma" pitchFamily="34" charset="0"/>
              <a:cs typeface="Tahoma" pitchFamily="34" charset="0"/>
            </a:rPr>
            <a:t>51 million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A62EC2-9403-4E3F-B9EE-AC16CAC60FB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89550C-613B-478E-B802-C73E6285242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69C108-6DA3-45F2-AE7E-50E80854775B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013C7E-277B-477F-B8EF-FBEECB8A1FC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496058-9ECC-48B6-8A85-7E3A3E39E82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ED09B-8056-4B81-BB5B-ECA7E0231E7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3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6A73B2-5605-4CC4-ADC6-622651651079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ED664B-377C-4B68-AF4E-EBDA643118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4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ED664B-377C-4B68-AF4E-EBDA643118D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299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ED664B-377C-4B68-AF4E-EBDA643118D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7748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ED664B-377C-4B68-AF4E-EBDA643118D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64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ED664B-377C-4B68-AF4E-EBDA643118D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812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ED664B-377C-4B68-AF4E-EBDA643118D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901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ED664B-377C-4B68-AF4E-EBDA643118DF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5596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ED664B-377C-4B68-AF4E-EBDA643118DF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018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077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275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5611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58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89930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7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989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352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16C4C9A-3960-41CF-A4E9-2A8FB932454B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789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428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23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CBC1C18-307B-4F68-A007-B5B542270E8D}" type="datetimeFigureOut">
              <a:rPr lang="en-US" smtClean="0"/>
              <a:t>21-Jul-19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90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8.png"/><Relationship Id="rId7" Type="http://schemas.openxmlformats.org/officeDocument/2006/relationships/image" Target="../media/image24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svg"/><Relationship Id="rId11" Type="http://schemas.openxmlformats.org/officeDocument/2006/relationships/image" Target="../media/image29.svg"/><Relationship Id="rId5" Type="http://schemas.openxmlformats.org/officeDocument/2006/relationships/image" Target="../media/image20.png"/><Relationship Id="rId10" Type="http://schemas.openxmlformats.org/officeDocument/2006/relationships/image" Target="../media/image28.png"/><Relationship Id="rId4" Type="http://schemas.openxmlformats.org/officeDocument/2006/relationships/image" Target="../media/image19.sv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3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prewprae@gmail.com" TargetMode="External"/><Relationship Id="rId4" Type="http://schemas.openxmlformats.org/officeDocument/2006/relationships/hyperlink" Target="mailto:prew@moc.go.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81E6A2-4656-4CFE-9BF4-39D81EE2CA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0E78D6-F072-48E7-8270-20EFBDD26F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573" y="2492679"/>
            <a:ext cx="5561555" cy="1332580"/>
          </a:xfrm>
          <a:noFill/>
          <a:ln>
            <a:solidFill>
              <a:schemeClr val="tx1"/>
            </a:solidFill>
          </a:ln>
          <a:effectLst>
            <a:glow rad="152400">
              <a:schemeClr val="tx1">
                <a:alpha val="13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CLMVT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>
                <a:solidFill>
                  <a:srgbClr val="FFFF00"/>
                </a:solidFill>
              </a:rPr>
              <a:t>strategy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C7BD98-5486-489C-BAA0-A69CEFF69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2" y="3981815"/>
            <a:ext cx="4486656" cy="1792684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Prewprae CHUMRUM</a:t>
            </a:r>
          </a:p>
          <a:p>
            <a:r>
              <a:rPr lang="en-US" sz="1800" dirty="0">
                <a:solidFill>
                  <a:schemeClr val="tx1"/>
                </a:solidFill>
              </a:rPr>
              <a:t>Executive Director</a:t>
            </a:r>
          </a:p>
          <a:p>
            <a:r>
              <a:rPr lang="en-US" sz="1800" dirty="0">
                <a:solidFill>
                  <a:schemeClr val="tx1"/>
                </a:solidFill>
              </a:rPr>
              <a:t>Bureau of Trade in Services and Investment Negotiations, Department of Trade Negotiations, Ministry of Commerce</a:t>
            </a:r>
          </a:p>
        </p:txBody>
      </p:sp>
      <p:pic>
        <p:nvPicPr>
          <p:cNvPr id="5" name="Picture 4" descr="Finance trade numbers">
            <a:extLst>
              <a:ext uri="{FF2B5EF4-FFF2-40B4-BE49-F238E27FC236}">
                <a16:creationId xmlns:a16="http://schemas.microsoft.com/office/drawing/2014/main" id="{112B9624-F8A1-4831-AE43-1D9E266CFF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096000" y="10"/>
            <a:ext cx="609599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50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3F0ADB5-A0B4-4B01-A8C4-FDC34CE2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6D0FDE-0241-4C21-A720-A69475358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9DE503-F7C2-4A40-83F4-4DE931E7D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noFill/>
          <a:ln>
            <a:solidFill>
              <a:schemeClr val="bg1"/>
            </a:solidFill>
          </a:ln>
          <a:effectLst>
            <a:glow rad="152400">
              <a:schemeClr val="bg1">
                <a:alpha val="13000"/>
              </a:schemeClr>
            </a:glow>
          </a:effectLst>
        </p:spPr>
        <p:txBody>
          <a:bodyPr wrap="square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What to share</a:t>
            </a:r>
          </a:p>
        </p:txBody>
      </p:sp>
      <p:pic>
        <p:nvPicPr>
          <p:cNvPr id="4" name="Picture 3" descr="Finance trade numbers">
            <a:extLst>
              <a:ext uri="{FF2B5EF4-FFF2-40B4-BE49-F238E27FC236}">
                <a16:creationId xmlns:a16="http://schemas.microsoft.com/office/drawing/2014/main" id="{32F354A1-38C7-4598-A0E1-7A286A3019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0908" y="0"/>
            <a:ext cx="7541091" cy="6858000"/>
          </a:xfrm>
          <a:prstGeom prst="rect">
            <a:avLst/>
          </a:prstGeom>
        </p:spPr>
      </p:pic>
      <p:graphicFrame>
        <p:nvGraphicFramePr>
          <p:cNvPr id="5" name="Content Placeholder 2" descr="Icon Bullets">
            <a:extLst>
              <a:ext uri="{FF2B5EF4-FFF2-40B4-BE49-F238E27FC236}">
                <a16:creationId xmlns:a16="http://schemas.microsoft.com/office/drawing/2014/main" id="{51938B4F-26EE-4238-880D-3CE26A7E4A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3087581"/>
              </p:ext>
            </p:extLst>
          </p:nvPr>
        </p:nvGraphicFramePr>
        <p:xfrm>
          <a:off x="5619750" y="965200"/>
          <a:ext cx="560705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24314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AF33C27-9C85-4B30-9AD7-879D48AFE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D5089DD-882D-4413-B8BF-4798BFD84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7704" y="0"/>
            <a:ext cx="4654296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B78894-19E5-4916-B37E-B4A80B9B8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1171" y="2681103"/>
            <a:ext cx="3363974" cy="1495794"/>
          </a:xfrm>
          <a:noFill/>
          <a:ln>
            <a:solidFill>
              <a:srgbClr val="FFFFFF"/>
            </a:solidFill>
          </a:ln>
          <a:effectLst>
            <a:glow rad="152400">
              <a:schemeClr val="bg1">
                <a:alpha val="13000"/>
              </a:schemeClr>
            </a:glow>
          </a:effectLst>
        </p:spPr>
        <p:txBody>
          <a:bodyPr wrap="square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Region of Growth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260FC8-405D-4D53-A33D-86E04ADE36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742074"/>
              </p:ext>
            </p:extLst>
          </p:nvPr>
        </p:nvGraphicFramePr>
        <p:xfrm>
          <a:off x="0" y="-1"/>
          <a:ext cx="7534320" cy="68857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77948">
                  <a:extLst>
                    <a:ext uri="{9D8B030D-6E8A-4147-A177-3AD203B41FA5}">
                      <a16:colId xmlns:a16="http://schemas.microsoft.com/office/drawing/2014/main" val="1379195065"/>
                    </a:ext>
                  </a:extLst>
                </a:gridCol>
                <a:gridCol w="1193556">
                  <a:extLst>
                    <a:ext uri="{9D8B030D-6E8A-4147-A177-3AD203B41FA5}">
                      <a16:colId xmlns:a16="http://schemas.microsoft.com/office/drawing/2014/main" val="1588917716"/>
                    </a:ext>
                  </a:extLst>
                </a:gridCol>
                <a:gridCol w="1519071">
                  <a:extLst>
                    <a:ext uri="{9D8B030D-6E8A-4147-A177-3AD203B41FA5}">
                      <a16:colId xmlns:a16="http://schemas.microsoft.com/office/drawing/2014/main" val="3149006338"/>
                    </a:ext>
                  </a:extLst>
                </a:gridCol>
                <a:gridCol w="1193556">
                  <a:extLst>
                    <a:ext uri="{9D8B030D-6E8A-4147-A177-3AD203B41FA5}">
                      <a16:colId xmlns:a16="http://schemas.microsoft.com/office/drawing/2014/main" val="2210047012"/>
                    </a:ext>
                  </a:extLst>
                </a:gridCol>
                <a:gridCol w="1174718">
                  <a:extLst>
                    <a:ext uri="{9D8B030D-6E8A-4147-A177-3AD203B41FA5}">
                      <a16:colId xmlns:a16="http://schemas.microsoft.com/office/drawing/2014/main" val="105396480"/>
                    </a:ext>
                  </a:extLst>
                </a:gridCol>
                <a:gridCol w="1175471">
                  <a:extLst>
                    <a:ext uri="{9D8B030D-6E8A-4147-A177-3AD203B41FA5}">
                      <a16:colId xmlns:a16="http://schemas.microsoft.com/office/drawing/2014/main" val="1862690112"/>
                    </a:ext>
                  </a:extLst>
                </a:gridCol>
              </a:tblGrid>
              <a:tr h="1355547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Country Name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GDP (billions of current US$)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GDP Growth rate (annual %) 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(Based on GDP in constant 2010 US.)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GDP per capita (current US$) 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 (millions of people)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Land area (sq. km) 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141623224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Cambodia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7.10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1,384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16.01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176,520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1558615453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Lao PDR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6.89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2,457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6.86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230,800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3718533878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Myanmar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6.76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1,257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53.37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653,080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692788788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Vietnam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6.81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2,342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95.54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310,070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1232104566"/>
                  </a:ext>
                </a:extLst>
              </a:tr>
              <a:tr h="323941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Thailand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3.91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6,595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69.04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510,890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3922126118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CLMVT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785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5.06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3,260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240.81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1,881,360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245988"/>
                  </a:ext>
                </a:extLst>
              </a:tr>
              <a:tr h="431841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Brunei Darussalam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1.33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28,291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0.43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5,270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948948850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Indonesia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1,015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3,846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263.99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1,811,570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2906242501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Malaysia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5.90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9,952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31.62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328,550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2743755857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Philippines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6.68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2,989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104.92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298,170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299403533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Singapore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3.62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57,714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5.61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3895698065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ASEAN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2,765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4,271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647.39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4,325,629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1528811210"/>
                  </a:ext>
                </a:extLst>
              </a:tr>
              <a:tr h="3122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World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80,935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10,749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7,529.72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127,354,641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2785104559"/>
                  </a:ext>
                </a:extLst>
              </a:tr>
              <a:tr h="661709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CLMVT  Share of ASEAN (%)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28.40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76.34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37.20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43.49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498747"/>
                  </a:ext>
                </a:extLst>
              </a:tr>
              <a:tr h="661709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CLMVT Share of World (%)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0.97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30.33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1.48</a:t>
                      </a:r>
                      <a:endParaRPr lang="en-US" sz="105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2376" marR="42376" marT="0" marB="0"/>
                </a:tc>
                <a:extLst>
                  <a:ext uri="{0D108BD9-81ED-4DB2-BD59-A6C34878D82A}">
                    <a16:rowId xmlns:a16="http://schemas.microsoft.com/office/drawing/2014/main" val="3441899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952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BA3DE3-4F3A-4CE6-AAC8-BFF5414DF64F}"/>
              </a:ext>
            </a:extLst>
          </p:cNvPr>
          <p:cNvSpPr/>
          <p:nvPr/>
        </p:nvSpPr>
        <p:spPr>
          <a:xfrm>
            <a:off x="7747686" y="0"/>
            <a:ext cx="4444314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B78894-19E5-4916-B37E-B4A80B9B8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7856" y="2681103"/>
            <a:ext cx="3363974" cy="1495794"/>
          </a:xfrm>
          <a:noFill/>
          <a:ln>
            <a:solidFill>
              <a:srgbClr val="FFFFFF"/>
            </a:solidFill>
          </a:ln>
          <a:effectLst>
            <a:glow rad="152400">
              <a:schemeClr val="bg1">
                <a:alpha val="13000"/>
              </a:schemeClr>
            </a:glow>
          </a:effectLst>
        </p:spPr>
        <p:txBody>
          <a:bodyPr wrap="square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Region of Growth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740960-81CC-4086-95F9-7C5A34F59C2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8" y="22860"/>
            <a:ext cx="7680818" cy="68351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80023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AC008E-60D9-4CC9-A119-F05D243254C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303522"/>
          </a:xfrm>
          <a:prstGeom prst="rect">
            <a:avLst/>
          </a:prstGeom>
          <a:noFill/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9DC4DD7-A1EA-4201-BDED-7C97D5E08A9E}"/>
              </a:ext>
            </a:extLst>
          </p:cNvPr>
          <p:cNvSpPr/>
          <p:nvPr/>
        </p:nvSpPr>
        <p:spPr>
          <a:xfrm>
            <a:off x="-153725" y="6439707"/>
            <a:ext cx="4963859" cy="334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World Bank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Retrieved on 25 May 2019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endParaRPr lang="en-US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275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8FBBD7-13D3-4015-BB52-AB6F0E9E403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45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7639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9FB3981-F9F7-439B-AD6D-D8DDC7793D3F}"/>
              </a:ext>
            </a:extLst>
          </p:cNvPr>
          <p:cNvSpPr/>
          <p:nvPr/>
        </p:nvSpPr>
        <p:spPr>
          <a:xfrm>
            <a:off x="8054502" y="0"/>
            <a:ext cx="4137498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B78894-19E5-4916-B37E-B4A80B9B8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8021" y="2681103"/>
            <a:ext cx="3363974" cy="1495794"/>
          </a:xfrm>
          <a:noFill/>
          <a:ln>
            <a:solidFill>
              <a:srgbClr val="FFFFFF"/>
            </a:solidFill>
          </a:ln>
          <a:effectLst>
            <a:glow rad="152400">
              <a:schemeClr val="bg1">
                <a:alpha val="13000"/>
              </a:schemeClr>
            </a:glow>
          </a:effectLst>
        </p:spPr>
        <p:txBody>
          <a:bodyPr wrap="square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Region of Growth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6B19EBD-F6C3-4941-B2A1-AE0E88ED12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700669"/>
              </p:ext>
            </p:extLst>
          </p:nvPr>
        </p:nvGraphicFramePr>
        <p:xfrm>
          <a:off x="0" y="-1"/>
          <a:ext cx="8054501" cy="6400800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1443795">
                  <a:extLst>
                    <a:ext uri="{9D8B030D-6E8A-4147-A177-3AD203B41FA5}">
                      <a16:colId xmlns:a16="http://schemas.microsoft.com/office/drawing/2014/main" val="3651591363"/>
                    </a:ext>
                  </a:extLst>
                </a:gridCol>
                <a:gridCol w="762003">
                  <a:extLst>
                    <a:ext uri="{9D8B030D-6E8A-4147-A177-3AD203B41FA5}">
                      <a16:colId xmlns:a16="http://schemas.microsoft.com/office/drawing/2014/main" val="1911038902"/>
                    </a:ext>
                  </a:extLst>
                </a:gridCol>
                <a:gridCol w="902371">
                  <a:extLst>
                    <a:ext uri="{9D8B030D-6E8A-4147-A177-3AD203B41FA5}">
                      <a16:colId xmlns:a16="http://schemas.microsoft.com/office/drawing/2014/main" val="2598476319"/>
                    </a:ext>
                  </a:extLst>
                </a:gridCol>
                <a:gridCol w="721898">
                  <a:extLst>
                    <a:ext uri="{9D8B030D-6E8A-4147-A177-3AD203B41FA5}">
                      <a16:colId xmlns:a16="http://schemas.microsoft.com/office/drawing/2014/main" val="3412245850"/>
                    </a:ext>
                  </a:extLst>
                </a:gridCol>
                <a:gridCol w="1547039">
                  <a:extLst>
                    <a:ext uri="{9D8B030D-6E8A-4147-A177-3AD203B41FA5}">
                      <a16:colId xmlns:a16="http://schemas.microsoft.com/office/drawing/2014/main" val="972965754"/>
                    </a:ext>
                  </a:extLst>
                </a:gridCol>
                <a:gridCol w="892465">
                  <a:extLst>
                    <a:ext uri="{9D8B030D-6E8A-4147-A177-3AD203B41FA5}">
                      <a16:colId xmlns:a16="http://schemas.microsoft.com/office/drawing/2014/main" val="4242637490"/>
                    </a:ext>
                  </a:extLst>
                </a:gridCol>
                <a:gridCol w="892465">
                  <a:extLst>
                    <a:ext uri="{9D8B030D-6E8A-4147-A177-3AD203B41FA5}">
                      <a16:colId xmlns:a16="http://schemas.microsoft.com/office/drawing/2014/main" val="3916637780"/>
                    </a:ext>
                  </a:extLst>
                </a:gridCol>
                <a:gridCol w="892465">
                  <a:extLst>
                    <a:ext uri="{9D8B030D-6E8A-4147-A177-3AD203B41FA5}">
                      <a16:colId xmlns:a16="http://schemas.microsoft.com/office/drawing/2014/main" val="3197210036"/>
                    </a:ext>
                  </a:extLst>
                </a:gridCol>
              </a:tblGrid>
              <a:tr h="800100">
                <a:tc gridSpan="4">
                  <a:txBody>
                    <a:bodyPr/>
                    <a:lstStyle/>
                    <a:p>
                      <a:pPr algn="ctr"/>
                      <a:endParaRPr lang="en-US" sz="14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Estimates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Projections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62311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Country Name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2013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2015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2017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2018e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2019p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2020p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2021p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757660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Cambodia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36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7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04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10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7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8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7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282623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Lao PDR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8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03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27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89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5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7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6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157820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Myanmar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8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43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99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76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922410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Vietnam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42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68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81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5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507651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Thailand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69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02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91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</a:t>
                      </a:r>
                      <a:r>
                        <a:rPr lang="th-TH" sz="2000">
                          <a:effectLst/>
                        </a:rPr>
                        <a:t>.</a:t>
                      </a:r>
                      <a:r>
                        <a:rPr lang="en-US" sz="2000">
                          <a:effectLst/>
                        </a:rPr>
                        <a:t>8</a:t>
                      </a:r>
                      <a:endParaRPr lang="en-U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9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9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9480204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World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65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86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15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9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r>
                        <a:rPr lang="th-TH" sz="2000" dirty="0">
                          <a:effectLst/>
                        </a:rPr>
                        <a:t>.</a:t>
                      </a:r>
                      <a:r>
                        <a:rPr lang="en-US" sz="2000" dirty="0">
                          <a:effectLst/>
                        </a:rPr>
                        <a:t>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1532731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73FDFACE-AB49-4152-A1B9-8037E29FF34A}"/>
              </a:ext>
            </a:extLst>
          </p:cNvPr>
          <p:cNvSpPr/>
          <p:nvPr/>
        </p:nvSpPr>
        <p:spPr>
          <a:xfrm>
            <a:off x="-173180" y="6459162"/>
            <a:ext cx="4963859" cy="334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World Bank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Retrieved on 25 May 2019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endParaRPr lang="en-US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206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22411-1AE6-43B6-946A-8892626EB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99643" y="230662"/>
            <a:ext cx="2684573" cy="118872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CLMVT economic structure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10F2C-D397-4B5F-95F3-B4E5E09D1DB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2" y="4727643"/>
            <a:ext cx="9282781" cy="2130357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E936701-DB96-4C05-B23C-96181F6D6FE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2" y="2782111"/>
            <a:ext cx="9282781" cy="19455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724A64-DE6B-4507-99DC-663C7A84F8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6599" y="56654"/>
            <a:ext cx="9516242" cy="272545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45F9859-F49C-4021-8050-437BA8C8DC83}"/>
              </a:ext>
            </a:extLst>
          </p:cNvPr>
          <p:cNvSpPr/>
          <p:nvPr/>
        </p:nvSpPr>
        <p:spPr>
          <a:xfrm>
            <a:off x="9299643" y="1645212"/>
            <a:ext cx="1439693" cy="1488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World Bank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Retrieved on 25 May 2019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endParaRPr lang="en-US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845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B86D097-50FA-4BCD-8065-F6E6BABDC3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420109"/>
              </p:ext>
            </p:extLst>
          </p:nvPr>
        </p:nvGraphicFramePr>
        <p:xfrm>
          <a:off x="0" y="1245140"/>
          <a:ext cx="12192001" cy="5231828"/>
        </p:xfrm>
        <a:graphic>
          <a:graphicData uri="http://schemas.openxmlformats.org/drawingml/2006/table">
            <a:tbl>
              <a:tblPr firstRow="1" firstCol="1" bandRow="1">
                <a:tableStyleId>{793D81CF-94F2-401A-BA57-92F5A7B2D0C5}</a:tableStyleId>
              </a:tblPr>
              <a:tblGrid>
                <a:gridCol w="4074059">
                  <a:extLst>
                    <a:ext uri="{9D8B030D-6E8A-4147-A177-3AD203B41FA5}">
                      <a16:colId xmlns:a16="http://schemas.microsoft.com/office/drawing/2014/main" val="2848481967"/>
                    </a:ext>
                  </a:extLst>
                </a:gridCol>
                <a:gridCol w="2567892">
                  <a:extLst>
                    <a:ext uri="{9D8B030D-6E8A-4147-A177-3AD203B41FA5}">
                      <a16:colId xmlns:a16="http://schemas.microsoft.com/office/drawing/2014/main" val="205922138"/>
                    </a:ext>
                  </a:extLst>
                </a:gridCol>
                <a:gridCol w="2375849">
                  <a:extLst>
                    <a:ext uri="{9D8B030D-6E8A-4147-A177-3AD203B41FA5}">
                      <a16:colId xmlns:a16="http://schemas.microsoft.com/office/drawing/2014/main" val="160420162"/>
                    </a:ext>
                  </a:extLst>
                </a:gridCol>
                <a:gridCol w="3174201">
                  <a:extLst>
                    <a:ext uri="{9D8B030D-6E8A-4147-A177-3AD203B41FA5}">
                      <a16:colId xmlns:a16="http://schemas.microsoft.com/office/drawing/2014/main" val="2284822853"/>
                    </a:ext>
                  </a:extLst>
                </a:gridCol>
              </a:tblGrid>
              <a:tr h="56562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Country 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/ 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Region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b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(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Million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)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Labor Force</a:t>
                      </a:r>
                      <a:endParaRPr lang="en-US" sz="105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(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Million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)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 Labor Force to Population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1928751112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Cambodia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2551639357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Lao PDR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3132471894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Myanmar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1009066799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Vietnam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3134915893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Thailand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2775342101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CLMVT</a:t>
                      </a:r>
                      <a:endParaRPr lang="en-US" sz="105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240</a:t>
                      </a:r>
                      <a:r>
                        <a:rPr lang="th-TH" sz="1600" dirty="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  <a:endParaRPr lang="en-US" sz="105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132</a:t>
                      </a:r>
                      <a:r>
                        <a:rPr lang="th-TH" sz="1600" dirty="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endParaRPr lang="en-US" sz="105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r>
                        <a:rPr lang="th-TH" sz="1600" dirty="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  <a:endParaRPr lang="en-US" sz="105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1344123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Brunei Darussalam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3829217159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Indonesia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263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490743785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Malaysia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1092688797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Philippines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3426916887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Singapore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2149100771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ASEAN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647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322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2962760329"/>
                  </a:ext>
                </a:extLst>
              </a:tr>
              <a:tr h="27305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World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7,529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3,432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1143470929"/>
                  </a:ext>
                </a:extLst>
              </a:tr>
              <a:tr h="558227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 CLMVT </a:t>
                      </a:r>
                      <a:b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Share in ASEAN</a:t>
                      </a:r>
                      <a:endParaRPr lang="en-US" sz="105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5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753696"/>
                  </a:ext>
                </a:extLst>
              </a:tr>
              <a:tr h="558227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%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 CLMVT </a:t>
                      </a:r>
                      <a:b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Share in World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th-TH" sz="1600"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</a:t>
                      </a:r>
                      <a:endParaRPr lang="en-US" sz="105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5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266" marR="48266" marT="0" marB="0" anchor="ctr"/>
                </a:tc>
                <a:extLst>
                  <a:ext uri="{0D108BD9-81ED-4DB2-BD59-A6C34878D82A}">
                    <a16:rowId xmlns:a16="http://schemas.microsoft.com/office/drawing/2014/main" val="3316397104"/>
                  </a:ext>
                </a:extLst>
              </a:tr>
            </a:tbl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9018E0CB-63E1-4BCC-A786-723637CA0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215" y="225390"/>
            <a:ext cx="9435570" cy="805742"/>
          </a:xfrm>
        </p:spPr>
        <p:txBody>
          <a:bodyPr>
            <a:normAutofit/>
          </a:bodyPr>
          <a:lstStyle/>
          <a:p>
            <a:r>
              <a:rPr lang="en-US" b="1" dirty="0"/>
              <a:t>Population and Labor Force in 2017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DC767D7-30F1-4A1B-BF39-E1AB16652656}"/>
              </a:ext>
            </a:extLst>
          </p:cNvPr>
          <p:cNvSpPr/>
          <p:nvPr/>
        </p:nvSpPr>
        <p:spPr>
          <a:xfrm>
            <a:off x="-173180" y="6517527"/>
            <a:ext cx="4963859" cy="334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World Bank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Retrieved on 25 May 2019</a:t>
            </a:r>
            <a:r>
              <a:rPr lang="th-TH" dirty="0"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endParaRPr lang="en-US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231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A77FA0-46B8-4FBB-AC21-4C9B2DA93AA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" y="327975"/>
            <a:ext cx="11628120" cy="41605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1C542A-659A-46E0-959B-8F7B0850E4F1}"/>
              </a:ext>
            </a:extLst>
          </p:cNvPr>
          <p:cNvSpPr/>
          <p:nvPr/>
        </p:nvSpPr>
        <p:spPr>
          <a:xfrm>
            <a:off x="0" y="4606133"/>
            <a:ext cx="2329484" cy="32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28600">
              <a:lnSpc>
                <a:spcPts val="1800"/>
              </a:lnSpc>
            </a:pPr>
            <a:r>
              <a:rPr lang="th-TH" dirty="0">
                <a:latin typeface="Calibri" panose="020F0502020204030204" pitchFamily="34" charset="0"/>
                <a:ea typeface="Times New Roman" panose="02020603050405020304" pitchFamily="18" charset="0"/>
                <a:cs typeface="TH SarabunPSK" panose="020B0500040200020003" pitchFamily="34" charset="-34"/>
              </a:rPr>
              <a:t>ที่มา : </a:t>
            </a:r>
            <a:r>
              <a:rPr lang="en-US" dirty="0" err="1">
                <a:latin typeface="TH SarabunPSK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ASEANStatsDataPortal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6" name="Graphic 5" descr="Boot">
            <a:extLst>
              <a:ext uri="{FF2B5EF4-FFF2-40B4-BE49-F238E27FC236}">
                <a16:creationId xmlns:a16="http://schemas.microsoft.com/office/drawing/2014/main" id="{BD209031-461A-4145-B78D-906CB3E24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4007" y="5012327"/>
            <a:ext cx="1283623" cy="1283623"/>
          </a:xfrm>
          <a:prstGeom prst="rect">
            <a:avLst/>
          </a:prstGeom>
        </p:spPr>
      </p:pic>
      <p:pic>
        <p:nvPicPr>
          <p:cNvPr id="8" name="Graphic 7" descr="Maze">
            <a:extLst>
              <a:ext uri="{FF2B5EF4-FFF2-40B4-BE49-F238E27FC236}">
                <a16:creationId xmlns:a16="http://schemas.microsoft.com/office/drawing/2014/main" id="{A0081D47-CCB0-4512-9368-36296B3CFC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25867" y="5012326"/>
            <a:ext cx="1283623" cy="1283623"/>
          </a:xfrm>
          <a:prstGeom prst="rect">
            <a:avLst/>
          </a:prstGeom>
        </p:spPr>
      </p:pic>
      <p:pic>
        <p:nvPicPr>
          <p:cNvPr id="10" name="Graphic 9" descr="Computer">
            <a:extLst>
              <a:ext uri="{FF2B5EF4-FFF2-40B4-BE49-F238E27FC236}">
                <a16:creationId xmlns:a16="http://schemas.microsoft.com/office/drawing/2014/main" id="{A35ACE48-CEEA-4D57-BE44-CB62FC8D1D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175674" y="5012326"/>
            <a:ext cx="1283623" cy="1283623"/>
          </a:xfrm>
          <a:prstGeom prst="rect">
            <a:avLst/>
          </a:prstGeom>
        </p:spPr>
      </p:pic>
      <p:pic>
        <p:nvPicPr>
          <p:cNvPr id="12" name="Graphic 11" descr="Smart Phone">
            <a:extLst>
              <a:ext uri="{FF2B5EF4-FFF2-40B4-BE49-F238E27FC236}">
                <a16:creationId xmlns:a16="http://schemas.microsoft.com/office/drawing/2014/main" id="{93B5BD74-5AA8-4C10-8E78-C6AE0DC9F1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48170" y="5057558"/>
            <a:ext cx="1283623" cy="1283623"/>
          </a:xfrm>
          <a:prstGeom prst="rect">
            <a:avLst/>
          </a:prstGeom>
        </p:spPr>
      </p:pic>
      <p:pic>
        <p:nvPicPr>
          <p:cNvPr id="14" name="Graphic 13" descr="Car">
            <a:extLst>
              <a:ext uri="{FF2B5EF4-FFF2-40B4-BE49-F238E27FC236}">
                <a16:creationId xmlns:a16="http://schemas.microsoft.com/office/drawing/2014/main" id="{4929B1DB-E2AE-4183-982E-29A45C8F589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634200" y="5012326"/>
            <a:ext cx="1283623" cy="128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7424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7BED9A-B291-411F-8EB0-9618A304678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" y="308767"/>
            <a:ext cx="11904028" cy="42973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8A7E9FA-6656-475F-937B-0430C9A65743}"/>
              </a:ext>
            </a:extLst>
          </p:cNvPr>
          <p:cNvSpPr/>
          <p:nvPr/>
        </p:nvSpPr>
        <p:spPr>
          <a:xfrm>
            <a:off x="0" y="4606133"/>
            <a:ext cx="2329484" cy="32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28600">
              <a:lnSpc>
                <a:spcPts val="1800"/>
              </a:lnSpc>
            </a:pPr>
            <a:r>
              <a:rPr lang="th-TH" dirty="0">
                <a:latin typeface="Calibri" panose="020F0502020204030204" pitchFamily="34" charset="0"/>
                <a:ea typeface="Times New Roman" panose="02020603050405020304" pitchFamily="18" charset="0"/>
                <a:cs typeface="TH SarabunPSK" panose="020B0500040200020003" pitchFamily="34" charset="-34"/>
              </a:rPr>
              <a:t>ที่มา : </a:t>
            </a:r>
            <a:r>
              <a:rPr lang="en-US" dirty="0" err="1">
                <a:latin typeface="TH SarabunPSK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ASEANStatsDataPortal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4" name="Graphic 3" descr="Maze">
            <a:extLst>
              <a:ext uri="{FF2B5EF4-FFF2-40B4-BE49-F238E27FC236}">
                <a16:creationId xmlns:a16="http://schemas.microsoft.com/office/drawing/2014/main" id="{2E05AD58-367A-4848-89B2-C04B09E44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4220" y="5184097"/>
            <a:ext cx="1283623" cy="1283623"/>
          </a:xfrm>
          <a:prstGeom prst="rect">
            <a:avLst/>
          </a:prstGeom>
        </p:spPr>
      </p:pic>
      <p:pic>
        <p:nvPicPr>
          <p:cNvPr id="5" name="Graphic 4" descr="Computer">
            <a:extLst>
              <a:ext uri="{FF2B5EF4-FFF2-40B4-BE49-F238E27FC236}">
                <a16:creationId xmlns:a16="http://schemas.microsoft.com/office/drawing/2014/main" id="{0420AE05-4114-4E04-B032-BC5554BD35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09856" y="5184097"/>
            <a:ext cx="1283623" cy="1283623"/>
          </a:xfrm>
          <a:prstGeom prst="rect">
            <a:avLst/>
          </a:prstGeom>
        </p:spPr>
      </p:pic>
      <p:pic>
        <p:nvPicPr>
          <p:cNvPr id="6" name="Graphic 5" descr="Car">
            <a:extLst>
              <a:ext uri="{FF2B5EF4-FFF2-40B4-BE49-F238E27FC236}">
                <a16:creationId xmlns:a16="http://schemas.microsoft.com/office/drawing/2014/main" id="{AD5521A9-59B0-46EC-9A55-636FB17092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02362" y="5166483"/>
            <a:ext cx="1283623" cy="1283623"/>
          </a:xfrm>
          <a:prstGeom prst="rect">
            <a:avLst/>
          </a:prstGeom>
        </p:spPr>
      </p:pic>
      <p:pic>
        <p:nvPicPr>
          <p:cNvPr id="6148" name="Picture 4" descr="à¸à¸¥à¸à¸²à¸£à¸à¹à¸à¸«à¸²à¸£à¸¹à¸à¸ à¸²à¸à¸ªà¸³à¸«à¸£à¸±à¸ icon oil">
            <a:extLst>
              <a:ext uri="{FF2B5EF4-FFF2-40B4-BE49-F238E27FC236}">
                <a16:creationId xmlns:a16="http://schemas.microsoft.com/office/drawing/2014/main" id="{D97C4AD3-BF9A-4BE9-B040-254D19585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238" y="5254408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phic 8" descr="Gold bars">
            <a:extLst>
              <a:ext uri="{FF2B5EF4-FFF2-40B4-BE49-F238E27FC236}">
                <a16:creationId xmlns:a16="http://schemas.microsoft.com/office/drawing/2014/main" id="{35AFB019-8D11-41B6-806A-EA353AD7CBB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341323" y="5254408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330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BC05494-D496-4DB9-86EF-86E84E7318B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4318"/>
            <a:ext cx="11719560" cy="435181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D5F4AB1-393C-43F8-B4C7-B70093DD6391}"/>
              </a:ext>
            </a:extLst>
          </p:cNvPr>
          <p:cNvSpPr/>
          <p:nvPr/>
        </p:nvSpPr>
        <p:spPr>
          <a:xfrm>
            <a:off x="0" y="4606133"/>
            <a:ext cx="2329484" cy="32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28600">
              <a:lnSpc>
                <a:spcPts val="1800"/>
              </a:lnSpc>
            </a:pPr>
            <a:r>
              <a:rPr lang="th-TH" dirty="0">
                <a:latin typeface="Calibri" panose="020F0502020204030204" pitchFamily="34" charset="0"/>
                <a:ea typeface="Times New Roman" panose="02020603050405020304" pitchFamily="18" charset="0"/>
                <a:cs typeface="TH SarabunPSK" panose="020B0500040200020003" pitchFamily="34" charset="-34"/>
              </a:rPr>
              <a:t>ที่มา : </a:t>
            </a:r>
            <a:r>
              <a:rPr lang="en-US" dirty="0" err="1">
                <a:latin typeface="TH SarabunPSK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ASEANStatsDataPortal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7742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DB362-CB7F-43DB-AB84-C67984C69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458065"/>
            <a:ext cx="7729728" cy="1188720"/>
          </a:xfrm>
        </p:spPr>
        <p:txBody>
          <a:bodyPr/>
          <a:lstStyle/>
          <a:p>
            <a:r>
              <a:rPr lang="en-US" dirty="0"/>
              <a:t>FDI in </a:t>
            </a:r>
            <a:r>
              <a:rPr lang="en-US" dirty="0" err="1"/>
              <a:t>CLmvt</a:t>
            </a:r>
            <a:endParaRPr lang="en-US" dirty="0"/>
          </a:p>
        </p:txBody>
      </p:sp>
      <p:pic>
        <p:nvPicPr>
          <p:cNvPr id="3" name="รูปภาพ 7">
            <a:extLst>
              <a:ext uri="{FF2B5EF4-FFF2-40B4-BE49-F238E27FC236}">
                <a16:creationId xmlns:a16="http://schemas.microsoft.com/office/drawing/2014/main" id="{1B1D64E0-E262-402C-AA59-7A1B2308086F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1" b="7006"/>
          <a:stretch/>
        </p:blipFill>
        <p:spPr bwMode="auto">
          <a:xfrm>
            <a:off x="426556" y="1933763"/>
            <a:ext cx="5875389" cy="38244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851AF0-1F8C-453C-AE90-8A878665D9F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620" y="1933763"/>
            <a:ext cx="5155033" cy="3824486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2A6F94-ED44-4B8B-BFB2-E7370AE66E93}"/>
              </a:ext>
            </a:extLst>
          </p:cNvPr>
          <p:cNvSpPr txBox="1"/>
          <p:nvPr/>
        </p:nvSpPr>
        <p:spPr>
          <a:xfrm>
            <a:off x="667265" y="6067168"/>
            <a:ext cx="5634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Cambodia: ASEAN and China account for 45% of total FDI (finance, insurance, real estate and manufacture)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9D4DF6-604A-4461-B31E-1DFCA48F717A}"/>
              </a:ext>
            </a:extLst>
          </p:cNvPr>
          <p:cNvSpPr txBox="1"/>
          <p:nvPr/>
        </p:nvSpPr>
        <p:spPr>
          <a:xfrm>
            <a:off x="6721620" y="6021019"/>
            <a:ext cx="5634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Laos: China is major investor accounting for 78% of total FDI (infrastructure and energy)</a:t>
            </a:r>
          </a:p>
        </p:txBody>
      </p:sp>
    </p:spTree>
    <p:extLst>
      <p:ext uri="{BB962C8B-B14F-4D97-AF65-F5344CB8AC3E}">
        <p14:creationId xmlns:p14="http://schemas.microsoft.com/office/powerpoint/2010/main" val="24572608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CAC925-F2D2-40B2-B96A-3F60828C2FC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48" y="1748395"/>
            <a:ext cx="5322690" cy="3700934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CB7976-0634-4F5C-AB17-6337026040D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032" y="1745674"/>
            <a:ext cx="5857103" cy="3703655"/>
          </a:xfrm>
          <a:prstGeom prst="rect">
            <a:avLst/>
          </a:prstGeom>
          <a:noFill/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98FD1505-A25F-4942-83AE-F301B3B14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641" y="309784"/>
            <a:ext cx="7729728" cy="1188720"/>
          </a:xfrm>
        </p:spPr>
        <p:txBody>
          <a:bodyPr/>
          <a:lstStyle/>
          <a:p>
            <a:r>
              <a:rPr lang="en-US" dirty="0"/>
              <a:t>FDI In </a:t>
            </a:r>
            <a:r>
              <a:rPr lang="en-US" dirty="0" err="1"/>
              <a:t>clmvt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71B86A-59FF-4F34-A972-98CB8C767E01}"/>
              </a:ext>
            </a:extLst>
          </p:cNvPr>
          <p:cNvSpPr txBox="1"/>
          <p:nvPr/>
        </p:nvSpPr>
        <p:spPr>
          <a:xfrm>
            <a:off x="324348" y="5513170"/>
            <a:ext cx="5634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Myanmar: South Korea is largest investor accounting for 48% of total FDI (mining, transportation and warehouse, manufacture.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5995C3-544C-4F89-B152-5DB29C1FFA64}"/>
              </a:ext>
            </a:extLst>
          </p:cNvPr>
          <p:cNvSpPr txBox="1"/>
          <p:nvPr/>
        </p:nvSpPr>
        <p:spPr>
          <a:xfrm>
            <a:off x="5820032" y="5511833"/>
            <a:ext cx="5634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Vietnam: Japan, South Korea and ASEAN are key investor account for 67% of total FDI (manufacture)</a:t>
            </a:r>
          </a:p>
        </p:txBody>
      </p:sp>
    </p:spTree>
    <p:extLst>
      <p:ext uri="{BB962C8B-B14F-4D97-AF65-F5344CB8AC3E}">
        <p14:creationId xmlns:p14="http://schemas.microsoft.com/office/powerpoint/2010/main" val="2752553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4EFEA-C7FF-48C7-B0E3-559627DA4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71568"/>
            <a:ext cx="7729728" cy="1188720"/>
          </a:xfrm>
        </p:spPr>
        <p:txBody>
          <a:bodyPr/>
          <a:lstStyle/>
          <a:p>
            <a:r>
              <a:rPr lang="en-US" dirty="0" err="1"/>
              <a:t>Fdi</a:t>
            </a:r>
            <a:r>
              <a:rPr lang="en-US" dirty="0"/>
              <a:t> in </a:t>
            </a:r>
            <a:r>
              <a:rPr lang="en-US" dirty="0" err="1"/>
              <a:t>thailand</a:t>
            </a:r>
            <a:endParaRPr lang="en-US" dirty="0"/>
          </a:p>
        </p:txBody>
      </p:sp>
      <p:graphicFrame>
        <p:nvGraphicFramePr>
          <p:cNvPr id="3" name="แผนภูมิ 16">
            <a:extLst>
              <a:ext uri="{FF2B5EF4-FFF2-40B4-BE49-F238E27FC236}">
                <a16:creationId xmlns:a16="http://schemas.microsoft.com/office/drawing/2014/main" id="{E7B1910F-CF1B-4D6A-908F-38C83B0D41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5083099"/>
              </p:ext>
            </p:extLst>
          </p:nvPr>
        </p:nvGraphicFramePr>
        <p:xfrm>
          <a:off x="506627" y="1855795"/>
          <a:ext cx="5589373" cy="4811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แผนภูมิ 17">
            <a:extLst>
              <a:ext uri="{FF2B5EF4-FFF2-40B4-BE49-F238E27FC236}">
                <a16:creationId xmlns:a16="http://schemas.microsoft.com/office/drawing/2014/main" id="{1666F29C-C612-44F0-9701-0105019F85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83702110"/>
              </p:ext>
            </p:extLst>
          </p:nvPr>
        </p:nvGraphicFramePr>
        <p:xfrm>
          <a:off x="6505575" y="1855795"/>
          <a:ext cx="5179798" cy="4811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04392E8-C2FA-47F8-B9E8-44A1DB99905B}"/>
              </a:ext>
            </a:extLst>
          </p:cNvPr>
          <p:cNvSpPr txBox="1"/>
          <p:nvPr/>
        </p:nvSpPr>
        <p:spPr>
          <a:xfrm>
            <a:off x="4750650" y="2658758"/>
            <a:ext cx="2690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Japan and ASEAN are key investors in Thailand (finance, insurance, real estate and manufacture.</a:t>
            </a:r>
          </a:p>
        </p:txBody>
      </p:sp>
    </p:spTree>
    <p:extLst>
      <p:ext uri="{BB962C8B-B14F-4D97-AF65-F5344CB8AC3E}">
        <p14:creationId xmlns:p14="http://schemas.microsoft.com/office/powerpoint/2010/main" val="3333223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1490C-A330-4849-BD53-F01DFD515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</a:t>
            </a:r>
            <a:r>
              <a:rPr lang="en-US" dirty="0" err="1"/>
              <a:t>fdi</a:t>
            </a:r>
            <a:r>
              <a:rPr lang="en-US" dirty="0"/>
              <a:t> trends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507D0E1-4C81-4C9D-A015-AF3019171A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6706724"/>
              </p:ext>
            </p:extLst>
          </p:nvPr>
        </p:nvGraphicFramePr>
        <p:xfrm>
          <a:off x="2230438" y="2638425"/>
          <a:ext cx="7731125" cy="310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1566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B6F28-47AC-4FA7-9667-BC0B5CE15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250613"/>
            <a:ext cx="7729728" cy="1188720"/>
          </a:xfrm>
        </p:spPr>
        <p:txBody>
          <a:bodyPr/>
          <a:lstStyle/>
          <a:p>
            <a:r>
              <a:rPr lang="en-US" dirty="0"/>
              <a:t>Key forums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1D179C1-A38C-493A-843C-9810AA8D45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1636474"/>
              </p:ext>
            </p:extLst>
          </p:nvPr>
        </p:nvGraphicFramePr>
        <p:xfrm>
          <a:off x="327024" y="1439333"/>
          <a:ext cx="1169352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77691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AD67B-80FA-42D6-89C8-3C002F1E3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Issues for cooperation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9AE2100-D3B0-446A-9D8E-F787B86DC2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4376662"/>
              </p:ext>
            </p:extLst>
          </p:nvPr>
        </p:nvGraphicFramePr>
        <p:xfrm>
          <a:off x="-295274" y="1895476"/>
          <a:ext cx="12192000" cy="410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phic 7" descr="Dollar">
            <a:extLst>
              <a:ext uri="{FF2B5EF4-FFF2-40B4-BE49-F238E27FC236}">
                <a16:creationId xmlns:a16="http://schemas.microsoft.com/office/drawing/2014/main" id="{3B3227B7-8FCA-4393-9A3B-039BEE4FA9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343526" y="5664708"/>
            <a:ext cx="914400" cy="914400"/>
          </a:xfrm>
          <a:prstGeom prst="rect">
            <a:avLst/>
          </a:prstGeom>
        </p:spPr>
      </p:pic>
      <p:pic>
        <p:nvPicPr>
          <p:cNvPr id="9" name="Graphic 8" descr="Dollar">
            <a:extLst>
              <a:ext uri="{FF2B5EF4-FFF2-40B4-BE49-F238E27FC236}">
                <a16:creationId xmlns:a16="http://schemas.microsoft.com/office/drawing/2014/main" id="{FAAEB36A-A82A-4608-8E10-94712A451C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800726" y="5664708"/>
            <a:ext cx="914400" cy="914400"/>
          </a:xfrm>
          <a:prstGeom prst="rect">
            <a:avLst/>
          </a:prstGeom>
        </p:spPr>
      </p:pic>
      <p:pic>
        <p:nvPicPr>
          <p:cNvPr id="10" name="Graphic 9" descr="Dollar">
            <a:extLst>
              <a:ext uri="{FF2B5EF4-FFF2-40B4-BE49-F238E27FC236}">
                <a16:creationId xmlns:a16="http://schemas.microsoft.com/office/drawing/2014/main" id="{F55FF8B1-55D4-431A-8969-8C7A08DF1D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819652" y="5664708"/>
            <a:ext cx="914400" cy="914400"/>
          </a:xfrm>
          <a:prstGeom prst="rect">
            <a:avLst/>
          </a:prstGeom>
        </p:spPr>
      </p:pic>
      <p:pic>
        <p:nvPicPr>
          <p:cNvPr id="11" name="Graphic 10" descr="Dollar">
            <a:extLst>
              <a:ext uri="{FF2B5EF4-FFF2-40B4-BE49-F238E27FC236}">
                <a16:creationId xmlns:a16="http://schemas.microsoft.com/office/drawing/2014/main" id="{CF0975E5-97AC-4B3E-8883-9DED34A792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53163" y="5664708"/>
            <a:ext cx="914400" cy="914400"/>
          </a:xfrm>
          <a:prstGeom prst="rect">
            <a:avLst/>
          </a:prstGeom>
        </p:spPr>
      </p:pic>
      <p:pic>
        <p:nvPicPr>
          <p:cNvPr id="12" name="Graphic 11" descr="Dollar">
            <a:extLst>
              <a:ext uri="{FF2B5EF4-FFF2-40B4-BE49-F238E27FC236}">
                <a16:creationId xmlns:a16="http://schemas.microsoft.com/office/drawing/2014/main" id="{C9F2C569-C996-4D2E-845D-612781B20C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00541" y="5674234"/>
            <a:ext cx="904874" cy="90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79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564B6-1907-4B6A-9A3C-3417714D2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16633"/>
            <a:ext cx="7886700" cy="1325563"/>
          </a:xfrm>
        </p:spPr>
        <p:txBody>
          <a:bodyPr/>
          <a:lstStyle/>
          <a:p>
            <a:pPr algn="ctr"/>
            <a:r>
              <a:rPr lang="en-US" b="1" dirty="0"/>
              <a:t>Future challenges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889BB5C-BAF8-41F5-A007-316A4E35E5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4777097"/>
              </p:ext>
            </p:extLst>
          </p:nvPr>
        </p:nvGraphicFramePr>
        <p:xfrm>
          <a:off x="228600" y="1333500"/>
          <a:ext cx="11715750" cy="5387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055A29-0A93-4094-91A1-FE4D5642B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300ED3-0447-452B-89EF-E035789C3C01}" type="slidenum">
              <a:rPr lang="th-TH" smtClean="0"/>
              <a:pPr>
                <a:defRPr/>
              </a:pPr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044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8D08B0-4BE6-4EAF-9D58-F5C97E5C25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BD8D08B0-4BE6-4EAF-9D58-F5C97E5C25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29F2C4-A144-451E-8AFB-BF5BBF639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dgm id="{1D29F2C4-A144-451E-8AFB-BF5BBF639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5EEEC2B-73CA-4E83-B233-BE562B3751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graphicEl>
                                              <a:dgm id="{A5EEEC2B-73CA-4E83-B233-BE562B3751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DE8B29-3C2D-4E3C-9DB5-71EAF3966A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C1DE8B29-3C2D-4E3C-9DB5-71EAF3966A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DE82B64-37F6-4F98-B6EA-2906BB1A64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9DE82B64-37F6-4F98-B6EA-2906BB1A64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BE2A79-86F5-46BA-9512-04AD10695D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5">
                                            <p:graphicEl>
                                              <a:dgm id="{BEBE2A79-86F5-46BA-9512-04AD10695D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B25D133-2C93-41FF-9A28-2F7D6D5C84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5">
                                            <p:graphicEl>
                                              <a:dgm id="{6B25D133-2C93-41FF-9A28-2F7D6D5C84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C452BC-5F9F-4682-9207-8BE3D15CF8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5">
                                            <p:graphicEl>
                                              <a:dgm id="{79C452BC-5F9F-4682-9207-8BE3D15CF8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C60ADF-F5E0-4716-A89D-08A407853E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10C60ADF-F5E0-4716-A89D-08A407853E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8B41E5-0F34-4AC9-A4D0-4CE3788D5C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graphicEl>
                                              <a:dgm id="{818B41E5-0F34-4AC9-A4D0-4CE3788D5C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4E31D4-A6A4-47FB-912C-E636BE935E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5" dur="500"/>
                                        <p:tgtEl>
                                          <p:spTgt spid="5">
                                            <p:graphicEl>
                                              <a:dgm id="{3E4E31D4-A6A4-47FB-912C-E636BE935E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783DDC-1146-42EF-B60D-43011F7CB5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0" dur="500"/>
                                        <p:tgtEl>
                                          <p:spTgt spid="5">
                                            <p:graphicEl>
                                              <a:dgm id="{03783DDC-1146-42EF-B60D-43011F7CB5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4DF7DC-AABD-4AAB-8CF7-F25669CC7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3" dur="500"/>
                                        <p:tgtEl>
                                          <p:spTgt spid="5">
                                            <p:graphicEl>
                                              <a:dgm id="{CB4DF7DC-AABD-4AAB-8CF7-F25669CC7C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F4BFA26-A736-473B-9238-A2F77053C7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8" dur="500"/>
                                        <p:tgtEl>
                                          <p:spTgt spid="5">
                                            <p:graphicEl>
                                              <a:dgm id="{3F4BFA26-A736-473B-9238-A2F77053C7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948139-77E6-445B-ACA1-0E9F79C5D1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1" dur="500"/>
                                        <p:tgtEl>
                                          <p:spTgt spid="5">
                                            <p:graphicEl>
                                              <a:dgm id="{24948139-77E6-445B-ACA1-0E9F79C5D1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13F35-FA1A-4DF1-8DDE-5FE4FD6B3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71"/>
            <a:ext cx="12191999" cy="686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9805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5388CD-6567-4960-B542-011F3E0FC4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1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24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7285D0-CC4E-4F1A-8B05-D96CE9B2C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025"/>
            <a:ext cx="12191999" cy="683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977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ED74F3-F7B7-45AF-ACC5-6189F70B47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8559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62BECB-140D-45F5-A9AC-3C342B32BE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54377"/>
            <a:ext cx="12192000" cy="390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31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2A54D8-FB3F-4870-8C5E-9FD2394C6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3774366" cy="6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5657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à¸à¸¥à¸à¸²à¸£à¸à¹à¸à¸«à¸²à¸£à¸¹à¸à¸ à¸²à¸à¸ªà¸³à¸«à¸£à¸±à¸ sdg 2030">
            <a:extLst>
              <a:ext uri="{FF2B5EF4-FFF2-40B4-BE49-F238E27FC236}">
                <a16:creationId xmlns:a16="http://schemas.microsoft.com/office/drawing/2014/main" id="{D94DF4F9-1B68-4AFE-ACB4-F428CAA3C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45" y="392740"/>
            <a:ext cx="12012910" cy="627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6091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BB2917-4AC7-4479-8B4A-94B943D514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1" y="-44657"/>
            <a:ext cx="12110720" cy="690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353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ACC815F-C63B-4C6E-B466-86345D1EA7EF}"/>
              </a:ext>
            </a:extLst>
          </p:cNvPr>
          <p:cNvSpPr/>
          <p:nvPr/>
        </p:nvSpPr>
        <p:spPr>
          <a:xfrm>
            <a:off x="0" y="0"/>
            <a:ext cx="4676775" cy="68580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115107-5DA3-4397-A1DA-67705DAE1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noFill/>
          <a:ln w="31750" cap="sq">
            <a:solidFill>
              <a:srgbClr val="FFFFFF"/>
            </a:solidFill>
            <a:miter lim="800000"/>
          </a:ln>
          <a:effectLst>
            <a:glow rad="152400">
              <a:schemeClr val="bg1">
                <a:alpha val="13000"/>
              </a:schemeClr>
            </a:glow>
          </a:effectLst>
        </p:spPr>
        <p:txBody>
          <a:bodyPr vert="horz" wrap="square" lIns="182880" tIns="182880" rIns="182880" bIns="18288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Thailand’s strategy</a:t>
            </a:r>
          </a:p>
        </p:txBody>
      </p:sp>
      <p:graphicFrame>
        <p:nvGraphicFramePr>
          <p:cNvPr id="12" name="Content Placeholder 3" descr="Circular Timeline">
            <a:extLst>
              <a:ext uri="{FF2B5EF4-FFF2-40B4-BE49-F238E27FC236}">
                <a16:creationId xmlns:a16="http://schemas.microsoft.com/office/drawing/2014/main" id="{9472A840-E465-43FB-8B5F-6C6B0A0095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446373"/>
              </p:ext>
            </p:extLst>
          </p:nvPr>
        </p:nvGraphicFramePr>
        <p:xfrm>
          <a:off x="5097738" y="1938141"/>
          <a:ext cx="6887261" cy="60543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0041969-09A3-4D43-B1E3-ED1F392F45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946261"/>
              </p:ext>
            </p:extLst>
          </p:nvPr>
        </p:nvGraphicFramePr>
        <p:xfrm>
          <a:off x="5213350" y="162269"/>
          <a:ext cx="6887261" cy="2518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8714666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à¸£à¸¹à¸à¸ à¸²à¸à¸à¸µà¹à¹à¸à¸µà¹à¸¢à¸§à¸à¹à¸­à¸">
            <a:extLst>
              <a:ext uri="{FF2B5EF4-FFF2-40B4-BE49-F238E27FC236}">
                <a16:creationId xmlns:a16="http://schemas.microsoft.com/office/drawing/2014/main" id="{1DEF8838-0762-459E-95E3-E86FD675E7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17"/>
          <a:stretch/>
        </p:blipFill>
        <p:spPr bwMode="auto">
          <a:xfrm>
            <a:off x="0" y="29079"/>
            <a:ext cx="6981825" cy="682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à¸à¸¥à¸à¸²à¸£à¸à¹à¸à¸«à¸²à¸£à¸¹à¸à¸ à¸²à¸à¸ªà¸³à¸«à¸£à¸±à¸ belt and road infographic">
            <a:extLst>
              <a:ext uri="{FF2B5EF4-FFF2-40B4-BE49-F238E27FC236}">
                <a16:creationId xmlns:a16="http://schemas.microsoft.com/office/drawing/2014/main" id="{3BC18E75-CED7-4F7D-875C-D2A009A8E9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75" b="6202"/>
          <a:stretch/>
        </p:blipFill>
        <p:spPr bwMode="auto">
          <a:xfrm>
            <a:off x="6877050" y="29079"/>
            <a:ext cx="5314950" cy="679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1766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à¸£à¸¹à¸à¸ à¸²à¸à¸à¸µà¹à¹à¸à¸µà¹à¸¢à¸§à¸à¹à¸­à¸">
            <a:extLst>
              <a:ext uri="{FF2B5EF4-FFF2-40B4-BE49-F238E27FC236}">
                <a16:creationId xmlns:a16="http://schemas.microsoft.com/office/drawing/2014/main" id="{EEDF054F-8B7D-4AE4-999F-53B971ABF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8389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à¸à¸¥à¸à¸²à¸£à¸à¹à¸à¸«à¸²à¸£à¸¹à¸à¸ à¸²à¸à¸ªà¸³à¸«à¸£à¸±à¸ pan asia railway network">
            <a:extLst>
              <a:ext uri="{FF2B5EF4-FFF2-40B4-BE49-F238E27FC236}">
                <a16:creationId xmlns:a16="http://schemas.microsoft.com/office/drawing/2014/main" id="{435D4D05-C00A-486B-9F34-0C5B6F410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1" y="0"/>
            <a:ext cx="102953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A23745-3A05-4A82-B8B0-07A78D5BFE82}"/>
              </a:ext>
            </a:extLst>
          </p:cNvPr>
          <p:cNvSpPr txBox="1"/>
          <p:nvPr/>
        </p:nvSpPr>
        <p:spPr>
          <a:xfrm>
            <a:off x="10096500" y="390525"/>
            <a:ext cx="19621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China: BRI</a:t>
            </a:r>
          </a:p>
          <a:p>
            <a:endParaRPr lang="en-US" sz="2000" dirty="0"/>
          </a:p>
          <a:p>
            <a:r>
              <a:rPr lang="en-US" sz="2000" dirty="0"/>
              <a:t>India: Act East</a:t>
            </a:r>
          </a:p>
          <a:p>
            <a:endParaRPr lang="en-US" sz="2000" dirty="0"/>
          </a:p>
          <a:p>
            <a:r>
              <a:rPr lang="en-US" sz="2000" dirty="0"/>
              <a:t>Japan: Indian Mkt.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858937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5FB1-E4D6-4C31-AA9B-FE2EBB827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45C6E3-ECEC-4FA6-8133-A954F4D62B5D}" type="slidenum">
              <a:rPr lang="th-TH" smtClean="0"/>
              <a:pPr>
                <a:defRPr/>
              </a:pPr>
              <a:t>31</a:t>
            </a:fld>
            <a:endParaRPr lang="th-TH"/>
          </a:p>
        </p:txBody>
      </p:sp>
      <p:pic>
        <p:nvPicPr>
          <p:cNvPr id="3074" name="Picture 2" descr="à¸£à¸¹à¸à¸ à¸²à¸à¸à¸µà¹à¹à¸à¸µà¹à¸¢à¸§à¸à¹à¸­à¸">
            <a:extLst>
              <a:ext uri="{FF2B5EF4-FFF2-40B4-BE49-F238E27FC236}">
                <a16:creationId xmlns:a16="http://schemas.microsoft.com/office/drawing/2014/main" id="{B8C4F00D-5B28-4FD5-A3D3-1941D34AD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1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849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>
            <a:extLst>
              <a:ext uri="{FF2B5EF4-FFF2-40B4-BE49-F238E27FC236}">
                <a16:creationId xmlns:a16="http://schemas.microsoft.com/office/drawing/2014/main" id="{1421D9F9-6388-4999-9DCB-050C3ADFB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</p:spPr>
        <p:txBody>
          <a:bodyPr/>
          <a:lstStyle/>
          <a:p>
            <a:r>
              <a:rPr lang="en-US" dirty="0"/>
              <a:t>Pros and cons to </a:t>
            </a:r>
            <a:r>
              <a:rPr lang="en-US" dirty="0" err="1"/>
              <a:t>thailand</a:t>
            </a:r>
            <a:endParaRPr lang="en-US" dirty="0"/>
          </a:p>
        </p:txBody>
      </p:sp>
      <p:pic>
        <p:nvPicPr>
          <p:cNvPr id="1026" name="Picture 2" descr="à¸à¸¥à¸à¸²à¸£à¸à¹à¸à¸«à¸²à¸£à¸¹à¸à¸ à¸²à¸à¸ªà¸³à¸«à¸£à¸±à¸ trade war">
            <a:extLst>
              <a:ext uri="{FF2B5EF4-FFF2-40B4-BE49-F238E27FC236}">
                <a16:creationId xmlns:a16="http://schemas.microsoft.com/office/drawing/2014/main" id="{08295DEC-02B9-4182-BA8F-0323D0EE81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8339"/>
          <a:stretch/>
        </p:blipFill>
        <p:spPr bwMode="auto">
          <a:xfrm>
            <a:off x="995681" y="2387600"/>
            <a:ext cx="10459176" cy="4197326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 hidden="1">
            <a:extLst>
              <a:ext uri="{FF2B5EF4-FFF2-40B4-BE49-F238E27FC236}">
                <a16:creationId xmlns:a16="http://schemas.microsoft.com/office/drawing/2014/main" id="{0CDA966D-AADF-4E50-94C6-848FCF2D1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9D300ED3-0447-452B-89EF-E035789C3C01}" type="slidenum">
              <a:rPr lang="th-TH" smtClean="0"/>
              <a:pPr>
                <a:spcAft>
                  <a:spcPts val="600"/>
                </a:spcAft>
                <a:defRPr/>
              </a:pPr>
              <a:t>32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72092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>
            <a:extLst>
              <a:ext uri="{FF2B5EF4-FFF2-40B4-BE49-F238E27FC236}">
                <a16:creationId xmlns:a16="http://schemas.microsoft.com/office/drawing/2014/main" id="{F25B829E-2B3B-4174-85D6-9B5355AF2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12" y="445508"/>
            <a:ext cx="3879088" cy="1141497"/>
          </a:xfrm>
        </p:spPr>
        <p:txBody>
          <a:bodyPr/>
          <a:lstStyle/>
          <a:p>
            <a:r>
              <a:rPr lang="en-US" b="1" dirty="0"/>
              <a:t>Viet </a:t>
            </a:r>
            <a:r>
              <a:rPr lang="en-US" b="1" dirty="0" err="1"/>
              <a:t>nam</a:t>
            </a:r>
            <a:r>
              <a:rPr lang="en-US" b="1" dirty="0"/>
              <a:t> as </a:t>
            </a:r>
            <a:r>
              <a:rPr lang="en-US" b="1" dirty="0" err="1"/>
              <a:t>fdi</a:t>
            </a:r>
            <a:r>
              <a:rPr lang="en-US" b="1" dirty="0"/>
              <a:t> destination</a:t>
            </a:r>
          </a:p>
        </p:txBody>
      </p:sp>
      <p:pic>
        <p:nvPicPr>
          <p:cNvPr id="4098" name="Picture 2" descr="Picture: Vitenam factsheet">
            <a:extLst>
              <a:ext uri="{FF2B5EF4-FFF2-40B4-BE49-F238E27FC236}">
                <a16:creationId xmlns:a16="http://schemas.microsoft.com/office/drawing/2014/main" id="{B20FCD0D-39D2-498D-864E-D3BB65AB4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57"/>
          <a:stretch/>
        </p:blipFill>
        <p:spPr bwMode="auto">
          <a:xfrm>
            <a:off x="5291328" y="0"/>
            <a:ext cx="6900673" cy="686631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0AF0B8B-58A3-4005-9C89-CCFD01C162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424230"/>
              </p:ext>
            </p:extLst>
          </p:nvPr>
        </p:nvGraphicFramePr>
        <p:xfrm>
          <a:off x="774699" y="1771650"/>
          <a:ext cx="3879088" cy="4966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183472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A7339D-867F-451D-B6DD-13F3500E6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300ED3-0447-452B-89EF-E035789C3C01}" type="slidenum">
              <a:rPr lang="th-TH" smtClean="0"/>
              <a:pPr>
                <a:defRPr/>
              </a:pPr>
              <a:t>34</a:t>
            </a:fld>
            <a:endParaRPr lang="th-TH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3A9FEA-20CF-4800-B5AB-D4435A4353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1"/>
            <a:ext cx="12268199" cy="7002335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3BE1F3C1-344D-482F-B69D-B2EBC46C36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2211689"/>
              </p:ext>
            </p:extLst>
          </p:nvPr>
        </p:nvGraphicFramePr>
        <p:xfrm>
          <a:off x="-76200" y="5423783"/>
          <a:ext cx="12268199" cy="1588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127207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CE93211-05CC-493F-9C29-EBE29CA37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520" y="1990725"/>
            <a:ext cx="7886700" cy="520156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Digital ASEAN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BD4C4D5-96A2-484D-8D9F-6D523D094E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54"/>
            <a:ext cx="12192000" cy="1855878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42A2CA-0440-4DE3-A50A-D9A4665A6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300ED3-0447-452B-89EF-E035789C3C01}" type="slidenum">
              <a:rPr lang="th-TH" smtClean="0"/>
              <a:pPr>
                <a:defRPr/>
              </a:pPr>
              <a:t>35</a:t>
            </a:fld>
            <a:endParaRPr lang="th-TH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796C480-238D-499A-9753-9FF8DEF2BA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1540249"/>
              </p:ext>
            </p:extLst>
          </p:nvPr>
        </p:nvGraphicFramePr>
        <p:xfrm>
          <a:off x="109538" y="2656782"/>
          <a:ext cx="11972924" cy="4442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573222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02892-E29B-4AFA-80D1-128D712B4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3491" y="310174"/>
            <a:ext cx="7729728" cy="1188720"/>
          </a:xfrm>
        </p:spPr>
        <p:txBody>
          <a:bodyPr/>
          <a:lstStyle/>
          <a:p>
            <a:r>
              <a:rPr lang="en-US" dirty="0" err="1"/>
              <a:t>CLmv</a:t>
            </a:r>
            <a:r>
              <a:rPr lang="en-US" dirty="0"/>
              <a:t> in negotiations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29D9D0-25FB-40D5-AED3-FB0F29F57E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73257"/>
              </p:ext>
            </p:extLst>
          </p:nvPr>
        </p:nvGraphicFramePr>
        <p:xfrm>
          <a:off x="1174282" y="1883906"/>
          <a:ext cx="10289405" cy="466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65653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70220-677A-411B-B416-94321A555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2265" y="978776"/>
            <a:ext cx="4451773" cy="1174991"/>
          </a:xfrm>
          <a:noFill/>
          <a:ln w="31750" cap="sq">
            <a:solidFill>
              <a:schemeClr val="bg1"/>
            </a:solidFill>
            <a:miter lim="800000"/>
          </a:ln>
          <a:effectLst>
            <a:glow rad="152400">
              <a:schemeClr val="bg1">
                <a:alpha val="13000"/>
              </a:schemeClr>
            </a:glow>
          </a:effectLst>
        </p:spPr>
        <p:txBody>
          <a:bodyPr vert="horz" wrap="square" lIns="182880" tIns="182880" rIns="182880" bIns="182880" rtlCol="0" anchor="ctr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Thank you</a:t>
            </a:r>
          </a:p>
        </p:txBody>
      </p:sp>
      <p:pic>
        <p:nvPicPr>
          <p:cNvPr id="4" name="Picture 3" descr="Hand with pen pointing at financial numbers">
            <a:extLst>
              <a:ext uri="{FF2B5EF4-FFF2-40B4-BE49-F238E27FC236}">
                <a16:creationId xmlns:a16="http://schemas.microsoft.com/office/drawing/2014/main" id="{AB2E0BE0-B684-4228-A4DF-58C8CAFFDF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0" y="10"/>
            <a:ext cx="4657325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D1328-A694-4327-A93A-3D919FD65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2264" y="2638044"/>
            <a:ext cx="4451773" cy="310198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hlinkClick r:id="rId4"/>
              </a:rPr>
              <a:t>prew@moc.go.th</a:t>
            </a:r>
            <a:endParaRPr lang="en-US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hlinkClick r:id="rId5"/>
              </a:rPr>
              <a:t>prewprae@gmail.com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384911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66925244_Financial Parcel Design_SL_V1.potx" id="{C1A44E9F-7B48-4BF6-B9FA-03C40C8CCF3E}" vid="{D3B7E08E-37E7-4CC0-9486-696D3357B83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235C91-959C-45D9-B60A-005B894ACEE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E38AEF-4E2D-4D00-9707-4356DDB77317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16c05727-aa75-4e4a-9b5f-8a80a1165891"/>
    <ds:schemaRef ds:uri="http://purl.org/dc/elements/1.1/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5FCB528-992D-4AA0-82C6-9D6AF2EED6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908</Words>
  <Application>Microsoft Office PowerPoint</Application>
  <PresentationFormat>Widescreen</PresentationFormat>
  <Paragraphs>337</Paragraphs>
  <Slides>37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Gill Sans MT</vt:lpstr>
      <vt:lpstr>Tahoma</vt:lpstr>
      <vt:lpstr>TH SarabunPSK</vt:lpstr>
      <vt:lpstr>Parcel</vt:lpstr>
      <vt:lpstr>CLMVT strategy</vt:lpstr>
      <vt:lpstr>What to share</vt:lpstr>
      <vt:lpstr>Region of Growth</vt:lpstr>
      <vt:lpstr>Region of Growth</vt:lpstr>
      <vt:lpstr>PowerPoint Presentation</vt:lpstr>
      <vt:lpstr>PowerPoint Presentation</vt:lpstr>
      <vt:lpstr>Region of Growth</vt:lpstr>
      <vt:lpstr>CLMVT economic structure</vt:lpstr>
      <vt:lpstr>Population and Labor Force in 2017</vt:lpstr>
      <vt:lpstr>PowerPoint Presentation</vt:lpstr>
      <vt:lpstr>PowerPoint Presentation</vt:lpstr>
      <vt:lpstr>PowerPoint Presentation</vt:lpstr>
      <vt:lpstr>FDI in CLmvt</vt:lpstr>
      <vt:lpstr>FDI In clmvt</vt:lpstr>
      <vt:lpstr>Fdi in thailand</vt:lpstr>
      <vt:lpstr>New fdi trends</vt:lpstr>
      <vt:lpstr>Key forums</vt:lpstr>
      <vt:lpstr>Issues for cooperation</vt:lpstr>
      <vt:lpstr>Future challenges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Thailand’s strategy</vt:lpstr>
      <vt:lpstr>PowerPoint Presentation</vt:lpstr>
      <vt:lpstr>PowerPoint Presentation</vt:lpstr>
      <vt:lpstr>PowerPoint Presentation</vt:lpstr>
      <vt:lpstr>PowerPoint Presentation</vt:lpstr>
      <vt:lpstr>Pros and cons to thailand</vt:lpstr>
      <vt:lpstr>Viet nam as fdi destination</vt:lpstr>
      <vt:lpstr>PowerPoint Presentation</vt:lpstr>
      <vt:lpstr>Digital ASEAN</vt:lpstr>
      <vt:lpstr>CLmv in negotiations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2019-07-21T16:39:30Z</dcterms:created>
  <dcterms:modified xsi:type="dcterms:W3CDTF">2019-07-22T01:26:40Z</dcterms:modified>
</cp:coreProperties>
</file>