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machine in a field&#10;&#10;Description generated with high confidence">
            <a:extLst>
              <a:ext uri="{FF2B5EF4-FFF2-40B4-BE49-F238E27FC236}">
                <a16:creationId xmlns:a16="http://schemas.microsoft.com/office/drawing/2014/main" id="{79227DE9-86A0-45FC-8021-FA8E68C1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66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/>
          </a:bodyPr>
          <a:lstStyle/>
          <a:p>
            <a:pPr algn="l"/>
            <a:r>
              <a:rPr lang="en-US" sz="2400" dirty="0">
                <a:latin typeface="+mn-lt"/>
              </a:rPr>
              <a:t>EE390 </a:t>
            </a:r>
            <a:br>
              <a:rPr lang="en-US" sz="2400" dirty="0">
                <a:latin typeface="+mn-lt"/>
              </a:rPr>
            </a:br>
            <a:r>
              <a:rPr lang="en-US" sz="2400" dirty="0">
                <a:latin typeface="+mn-lt"/>
              </a:rPr>
              <a:t>Economics of Agricultural and Rural Development </a:t>
            </a:r>
            <a:br>
              <a:rPr lang="en-US" sz="2400" dirty="0">
                <a:latin typeface="+mn-lt"/>
              </a:rPr>
            </a:br>
            <a:r>
              <a:rPr lang="en-US" sz="2400" dirty="0">
                <a:latin typeface="+mn-lt"/>
              </a:rPr>
              <a:t>Lecture 1: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1600" dirty="0"/>
              <a:t>Kiatanantha Lounkaew</a:t>
            </a:r>
          </a:p>
          <a:p>
            <a:pPr algn="l"/>
            <a:r>
              <a:rPr lang="en-US" sz="1600" u="sng" dirty="0">
                <a:hlinkClick r:id="rId3"/>
              </a:rPr>
              <a:t>Email: klounkaew@econ.tu.ac.th</a:t>
            </a:r>
            <a:endParaRPr lang="en-US" sz="1600" u="sng" dirty="0"/>
          </a:p>
          <a:p>
            <a:pPr algn="l"/>
            <a:r>
              <a:rPr lang="en-US" sz="1600" dirty="0"/>
              <a:t>Line: </a:t>
            </a:r>
            <a:r>
              <a:rPr lang="en-US" sz="1600" dirty="0" err="1"/>
              <a:t>k_lounkaew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731FE-5F14-403D-AC98-D2E8B7214504}"/>
              </a:ext>
            </a:extLst>
          </p:cNvPr>
          <p:cNvSpPr/>
          <p:nvPr/>
        </p:nvSpPr>
        <p:spPr>
          <a:xfrm>
            <a:off x="132519" y="6580991"/>
            <a:ext cx="112155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https://www.hexagongeospatial.com/industries/natural-resources/agriculture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6" descr="A penguin standing in the snow&#10;&#10;Description generated with very high confidence">
            <a:extLst>
              <a:ext uri="{FF2B5EF4-FFF2-40B4-BE49-F238E27FC236}">
                <a16:creationId xmlns:a16="http://schemas.microsoft.com/office/drawing/2014/main" id="{9F443C86-6920-4C56-9725-351409570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44" r="4656"/>
          <a:stretch/>
        </p:blipFill>
        <p:spPr>
          <a:xfrm>
            <a:off x="4979963" y="299831"/>
            <a:ext cx="6951597" cy="631198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B45A142-4255-493C-8284-5D566C121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8FB9660-F42F-4313-BBC4-47C007FE484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DE90639-BFCA-43BB-997D-155275838890}"/>
              </a:ext>
            </a:extLst>
          </p:cNvPr>
          <p:cNvSpPr txBox="1"/>
          <p:nvPr/>
        </p:nvSpPr>
        <p:spPr>
          <a:xfrm>
            <a:off x="523048" y="914400"/>
            <a:ext cx="4146143" cy="28875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Care for a talk?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Let’s get familiar.</a:t>
            </a:r>
          </a:p>
        </p:txBody>
      </p:sp>
    </p:spTree>
    <p:extLst>
      <p:ext uri="{BB962C8B-B14F-4D97-AF65-F5344CB8AC3E}">
        <p14:creationId xmlns:p14="http://schemas.microsoft.com/office/powerpoint/2010/main" val="1217314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A6ECA-7B5D-4892-9A75-8F94DB78B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First things first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54BBE7-8D00-4A00-AFDD-BDC8CD227A0F}"/>
              </a:ext>
            </a:extLst>
          </p:cNvPr>
          <p:cNvSpPr/>
          <p:nvPr/>
        </p:nvSpPr>
        <p:spPr>
          <a:xfrm>
            <a:off x="569844" y="1955732"/>
            <a:ext cx="3803374" cy="163121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Midterm: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th-TH" sz="2500" dirty="0">
                <a:ea typeface="Cordia New" panose="020B0304020202020204" pitchFamily="34" charset="-34"/>
              </a:rPr>
              <a:t>	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30%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Final:</a:t>
            </a:r>
            <a:r>
              <a:rPr lang="th-TH" sz="2500" dirty="0">
                <a:ea typeface="Cordia New" panose="020B0304020202020204" pitchFamily="34" charset="-34"/>
                <a:cs typeface="Times New Roman" panose="02020603050405020304" pitchFamily="18" charset="0"/>
              </a:rPr>
              <a:t> 	  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40%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 err="1">
                <a:ea typeface="Cordia New" panose="020B0304020202020204" pitchFamily="34" charset="-34"/>
                <a:cs typeface="Cordia New" panose="020B0304020202020204" pitchFamily="34" charset="-34"/>
              </a:rPr>
              <a:t>Quizes</a:t>
            </a:r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: 	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20%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Group works: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	10%</a:t>
            </a:r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D4C854-BD1D-454F-864E-D15204C858F9}"/>
              </a:ext>
            </a:extLst>
          </p:cNvPr>
          <p:cNvSpPr txBox="1"/>
          <p:nvPr/>
        </p:nvSpPr>
        <p:spPr>
          <a:xfrm>
            <a:off x="4592861" y="1927933"/>
            <a:ext cx="539363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Enrollment key: 7047</a:t>
            </a:r>
          </a:p>
        </p:txBody>
      </p:sp>
      <p:pic>
        <p:nvPicPr>
          <p:cNvPr id="7" name="Picture 6" descr="A picture containing person, man, holding, indoor&#10;&#10;Description generated with very high confidence">
            <a:extLst>
              <a:ext uri="{FF2B5EF4-FFF2-40B4-BE49-F238E27FC236}">
                <a16:creationId xmlns:a16="http://schemas.microsoft.com/office/drawing/2014/main" id="{2D151C3C-9193-4A7B-8DB0-B0D60DCF8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30" y="4669037"/>
            <a:ext cx="2475396" cy="16409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3DDD2E-3E59-4918-B944-A89FE10CF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1" y="4427461"/>
            <a:ext cx="4016013" cy="18825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C2E406-A376-4697-871B-40A518350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9679" y="4093751"/>
            <a:ext cx="4064121" cy="22162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1E8847-571A-4174-81FF-9EDAACC0E737}"/>
              </a:ext>
            </a:extLst>
          </p:cNvPr>
          <p:cNvSpPr txBox="1"/>
          <p:nvPr/>
        </p:nvSpPr>
        <p:spPr>
          <a:xfrm>
            <a:off x="838200" y="4002221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Phone is OK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23E68F-3146-4740-94DC-B1380AFD72EF}"/>
              </a:ext>
            </a:extLst>
          </p:cNvPr>
          <p:cNvSpPr txBox="1"/>
          <p:nvPr/>
        </p:nvSpPr>
        <p:spPr>
          <a:xfrm>
            <a:off x="3892034" y="3890318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Chat is OK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9C75A6-4D45-43B1-A872-D7E1C4E22D40}"/>
              </a:ext>
            </a:extLst>
          </p:cNvPr>
          <p:cNvSpPr txBox="1"/>
          <p:nvPr/>
        </p:nvSpPr>
        <p:spPr>
          <a:xfrm>
            <a:off x="8021622" y="3543442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Selfie is OK</a:t>
            </a:r>
          </a:p>
        </p:txBody>
      </p:sp>
      <p:pic>
        <p:nvPicPr>
          <p:cNvPr id="18" name="Picture 17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6E80B206-7026-4D38-8BEB-A17BEE392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679" y="503344"/>
            <a:ext cx="4538868" cy="15129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9B08B9-4175-4AB4-B78E-6139761E82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0944" y="2141178"/>
            <a:ext cx="3147603" cy="135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839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F1A58FB-0E62-4A62-BB4D-B87A2C0CB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22" y="705058"/>
            <a:ext cx="6553545" cy="545582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4F6DB8C-D0E1-47F5-A775-9B9CDBBC3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456276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33F6408-E1FB-40EE-933F-488D38CCC7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 23">
            <a:extLst>
              <a:ext uri="{FF2B5EF4-FFF2-40B4-BE49-F238E27FC236}">
                <a16:creationId xmlns:a16="http://schemas.microsoft.com/office/drawing/2014/main" id="{F055C0C5-567C-4C02-83F3-B427BC74069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ounded Rectangle 17">
            <a:extLst>
              <a:ext uri="{FF2B5EF4-FFF2-40B4-BE49-F238E27FC236}">
                <a16:creationId xmlns:a16="http://schemas.microsoft.com/office/drawing/2014/main" id="{E48B6BD6-5DED-4B86-A4B3-D35037F68FC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78945" y="958640"/>
            <a:ext cx="6269591" cy="4945244"/>
          </a:xfrm>
          <a:prstGeom prst="roundRect">
            <a:avLst>
              <a:gd name="adj" fmla="val 3513"/>
            </a:avLst>
          </a:prstGeom>
          <a:solidFill>
            <a:srgbClr val="FFFFFF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CF1630-AA62-450C-87B0-6130FCACC7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06" r="-1" b="-1"/>
          <a:stretch/>
        </p:blipFill>
        <p:spPr>
          <a:xfrm>
            <a:off x="5603706" y="1258529"/>
            <a:ext cx="5638853" cy="43302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3278E-CEF8-4DE2-93A5-D477B0DB2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32004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500" dirty="0"/>
              <a:t>What does the captain mean?</a:t>
            </a:r>
          </a:p>
        </p:txBody>
      </p:sp>
    </p:spTree>
    <p:extLst>
      <p:ext uri="{BB962C8B-B14F-4D97-AF65-F5344CB8AC3E}">
        <p14:creationId xmlns:p14="http://schemas.microsoft.com/office/powerpoint/2010/main" val="3999748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C7D91CA-A182-4773-A1E5-963396751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04" y="714082"/>
            <a:ext cx="10426773" cy="6143918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4D1609B-102A-4C77-86A2-ACB29FB96D5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651F706-C94E-46D4-BAAE-BAFD1AD976F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994162-D435-4734-A2A9-92EA78BD07E8}"/>
              </a:ext>
            </a:extLst>
          </p:cNvPr>
          <p:cNvSpPr txBox="1"/>
          <p:nvPr/>
        </p:nvSpPr>
        <p:spPr>
          <a:xfrm>
            <a:off x="9594166" y="351692"/>
            <a:ext cx="212422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>
                <a:solidFill>
                  <a:schemeClr val="bg1"/>
                </a:solidFill>
              </a:rPr>
              <a:t>Any words on this?</a:t>
            </a:r>
          </a:p>
        </p:txBody>
      </p:sp>
    </p:spTree>
    <p:extLst>
      <p:ext uri="{BB962C8B-B14F-4D97-AF65-F5344CB8AC3E}">
        <p14:creationId xmlns:p14="http://schemas.microsoft.com/office/powerpoint/2010/main" val="3452402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&#10;&#10;Description generated with very high confidence">
            <a:extLst>
              <a:ext uri="{FF2B5EF4-FFF2-40B4-BE49-F238E27FC236}">
                <a16:creationId xmlns:a16="http://schemas.microsoft.com/office/drawing/2014/main" id="{CB3938A2-DFCC-4A3B-9ED8-7905C1E2BF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21" b="11792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AA4DF-1F84-4049-834D-D0536C493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351" y="1308248"/>
            <a:ext cx="4593021" cy="2619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4500" dirty="0"/>
              <a:t>What does this picture says?</a:t>
            </a:r>
          </a:p>
        </p:txBody>
      </p:sp>
    </p:spTree>
    <p:extLst>
      <p:ext uri="{BB962C8B-B14F-4D97-AF65-F5344CB8AC3E}">
        <p14:creationId xmlns:p14="http://schemas.microsoft.com/office/powerpoint/2010/main" val="3316822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53D4A05B-2C19-4C04-9B19-8D17CC7DA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1763" y="1080788"/>
            <a:ext cx="7188473" cy="5571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78D664-6CE8-4867-AF19-7B993262E968}"/>
              </a:ext>
            </a:extLst>
          </p:cNvPr>
          <p:cNvSpPr txBox="1"/>
          <p:nvPr/>
        </p:nvSpPr>
        <p:spPr>
          <a:xfrm>
            <a:off x="1606163" y="206145"/>
            <a:ext cx="873603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dirty="0"/>
              <a:t>What is the implication of this?</a:t>
            </a:r>
          </a:p>
        </p:txBody>
      </p:sp>
    </p:spTree>
    <p:extLst>
      <p:ext uri="{BB962C8B-B14F-4D97-AF65-F5344CB8AC3E}">
        <p14:creationId xmlns:p14="http://schemas.microsoft.com/office/powerpoint/2010/main" val="74928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5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1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777F9912-DDEE-43C3-9F67-8A8F6DF79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765" y="643467"/>
            <a:ext cx="550846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2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2">
            <a:extLst>
              <a:ext uri="{FF2B5EF4-FFF2-40B4-BE49-F238E27FC236}">
                <a16:creationId xmlns:a16="http://schemas.microsoft.com/office/drawing/2014/main" id="{559AE206-7EBA-4D33-8BC9-9D8158553F0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4">
            <a:extLst>
              <a:ext uri="{FF2B5EF4-FFF2-40B4-BE49-F238E27FC236}">
                <a16:creationId xmlns:a16="http://schemas.microsoft.com/office/drawing/2014/main" id="{9E8E38ED-369A-44C2-B635-0BED0E48A6E8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B672F332-AF08-46C6-94F0-77684310D7B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rgbClr val="607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4244EF8-D73A-40E1-BE73-D46E6B4B04E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rgbClr val="66A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437D937-A7F1-4011-92B4-328E5BE1B16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08F280-52AE-448D-A7A9-CDF654D4FF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" r="2569"/>
          <a:stretch/>
        </p:blipFill>
        <p:spPr>
          <a:xfrm>
            <a:off x="6492113" y="10"/>
            <a:ext cx="5699887" cy="405923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743C784-E445-46DD-A44C-05B291FAE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257" y="4525347"/>
            <a:ext cx="6939722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800" dirty="0"/>
              <a:t>Choose three pictures to best capture what you think are the key features of rural communities</a:t>
            </a:r>
          </a:p>
        </p:txBody>
      </p:sp>
    </p:spTree>
    <p:extLst>
      <p:ext uri="{BB962C8B-B14F-4D97-AF65-F5344CB8AC3E}">
        <p14:creationId xmlns:p14="http://schemas.microsoft.com/office/powerpoint/2010/main" val="3335115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105</Words>
  <Application>Microsoft Office PowerPoint</Application>
  <PresentationFormat>Widescreen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Cordia New</vt:lpstr>
      <vt:lpstr>Times New Roman</vt:lpstr>
      <vt:lpstr>Office Theme</vt:lpstr>
      <vt:lpstr>EE390  Economics of Agricultural and Rural Development  Lecture 1: Introduction</vt:lpstr>
      <vt:lpstr>PowerPoint Presentation</vt:lpstr>
      <vt:lpstr>First things first</vt:lpstr>
      <vt:lpstr>Why?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Choose three pictures to best capture what you think are the key features of rural communities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20</cp:revision>
  <dcterms:created xsi:type="dcterms:W3CDTF">2018-01-08T07:28:28Z</dcterms:created>
  <dcterms:modified xsi:type="dcterms:W3CDTF">2018-01-08T15:03:08Z</dcterms:modified>
</cp:coreProperties>
</file>