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2F267B5-4206-4685-A781-6343E672FBD3}" type="datetimeFigureOut">
              <a:rPr lang="th-TH" smtClean="0"/>
              <a:t>29/10/56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59EC859-D19F-49F1-B3CF-F098D28E2D43}" type="slidenum">
              <a:rPr lang="th-TH" smtClean="0"/>
              <a:t>‹#›</a:t>
            </a:fld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Class Exercise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7003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800" dirty="0" smtClean="0"/>
              <a:t>Draw a budget constraint and indifference curves for pizza and Pepsi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Show what happens to the budget constraint and the consumer’s optimum when the price of pizza rises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In your diagram, decompose the change into an income effect and a substitution effect</a:t>
            </a:r>
            <a:endParaRPr lang="th-TH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267357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</TotalTime>
  <Words>45</Words>
  <Application>Microsoft Office PowerPoint</Application>
  <PresentationFormat>On-screen Show (4:3)</PresentationFormat>
  <Paragraphs>6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Waveform</vt:lpstr>
      <vt:lpstr>Class Exercise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 Exercise</dc:title>
  <dc:creator>Sony</dc:creator>
  <cp:lastModifiedBy>Sony</cp:lastModifiedBy>
  <cp:revision>2</cp:revision>
  <dcterms:created xsi:type="dcterms:W3CDTF">2013-10-29T00:23:33Z</dcterms:created>
  <dcterms:modified xsi:type="dcterms:W3CDTF">2013-10-29T00:26:09Z</dcterms:modified>
</cp:coreProperties>
</file>