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60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4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16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15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6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100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0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14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65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9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76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55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BB826-F042-B44E-911E-00402879A8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2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Final exam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EE </a:t>
            </a:r>
            <a:r>
              <a:rPr lang="en-US" dirty="0" smtClean="0"/>
              <a:t>462</a:t>
            </a:r>
            <a:endParaRPr lang="en-US" dirty="0" smtClean="0"/>
          </a:p>
          <a:p>
            <a:r>
              <a:rPr lang="en-US" dirty="0" smtClean="0"/>
              <a:t>Development Macroeconomics</a:t>
            </a:r>
            <a:endParaRPr lang="en-US" dirty="0" smtClean="0"/>
          </a:p>
          <a:p>
            <a:r>
              <a:rPr lang="en-US" dirty="0" smtClean="0"/>
              <a:t>Prof. Paul Vandenberg 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First semester, December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282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Reminder -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do the online course evaluation</a:t>
            </a:r>
          </a:p>
          <a:p>
            <a:pPr lvl="1"/>
            <a:r>
              <a:rPr lang="en-US" dirty="0" smtClean="0"/>
              <a:t>You have until midnight 4</a:t>
            </a:r>
            <a:r>
              <a:rPr lang="en-US" baseline="30000" dirty="0" smtClean="0"/>
              <a:t>th</a:t>
            </a:r>
            <a:r>
              <a:rPr lang="en-US" dirty="0" smtClean="0"/>
              <a:t> December</a:t>
            </a:r>
          </a:p>
          <a:p>
            <a:pPr lvl="1"/>
            <a:r>
              <a:rPr lang="en-US" dirty="0" smtClean="0"/>
              <a:t>But do it now so you don’t forget</a:t>
            </a:r>
          </a:p>
          <a:p>
            <a:r>
              <a:rPr lang="en-US" dirty="0" smtClean="0"/>
              <a:t>We need 50% of students to complete </a:t>
            </a:r>
            <a:r>
              <a:rPr lang="en-US" dirty="0" smtClean="0"/>
              <a:t>it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98610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</a:t>
            </a:r>
            <a:r>
              <a:rPr lang="en-US" dirty="0" smtClean="0"/>
              <a:t>submit as late as 12 December</a:t>
            </a:r>
          </a:p>
          <a:p>
            <a:endParaRPr lang="en-US" dirty="0"/>
          </a:p>
          <a:p>
            <a:r>
              <a:rPr lang="en-US" dirty="0" smtClean="0"/>
              <a:t>Submit in hard copy or by email</a:t>
            </a:r>
          </a:p>
          <a:p>
            <a:endParaRPr lang="en-US" dirty="0"/>
          </a:p>
          <a:p>
            <a:r>
              <a:rPr lang="en-US" dirty="0" smtClean="0"/>
              <a:t>I will try to respond to all emails, so if you don’t get a reply from me, check to ensure that I got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858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8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smtClean="0"/>
              <a:t>December </a:t>
            </a:r>
          </a:p>
          <a:p>
            <a:endParaRPr lang="en-US" dirty="0"/>
          </a:p>
          <a:p>
            <a:r>
              <a:rPr lang="en-US" dirty="0" smtClean="0"/>
              <a:t>9:00 am to 12:00 noon</a:t>
            </a:r>
          </a:p>
          <a:p>
            <a:endParaRPr lang="en-US" dirty="0"/>
          </a:p>
          <a:p>
            <a:r>
              <a:rPr lang="en-US" dirty="0" smtClean="0"/>
              <a:t>3 hours</a:t>
            </a:r>
          </a:p>
          <a:p>
            <a:endParaRPr lang="en-US" dirty="0"/>
          </a:p>
          <a:p>
            <a:r>
              <a:rPr lang="en-US" dirty="0" smtClean="0"/>
              <a:t>No notes or papers. Calculator not needed.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769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exam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Section 1</a:t>
            </a:r>
          </a:p>
          <a:p>
            <a:pPr lvl="1"/>
            <a:r>
              <a:rPr lang="en-US" dirty="0" smtClean="0"/>
              <a:t>5 questions, you need to answer 4 questions</a:t>
            </a:r>
          </a:p>
          <a:p>
            <a:pPr lvl="1"/>
            <a:r>
              <a:rPr lang="en-US" dirty="0" smtClean="0"/>
              <a:t>4 x </a:t>
            </a:r>
            <a:r>
              <a:rPr lang="en-US" dirty="0" smtClean="0"/>
              <a:t>6 </a:t>
            </a:r>
            <a:r>
              <a:rPr lang="en-US" dirty="0" smtClean="0"/>
              <a:t>marks = </a:t>
            </a:r>
            <a:r>
              <a:rPr lang="en-US" dirty="0" smtClean="0"/>
              <a:t>24 </a:t>
            </a:r>
            <a:r>
              <a:rPr lang="en-US" dirty="0" smtClean="0"/>
              <a:t>marks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Section 2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 </a:t>
            </a:r>
            <a:r>
              <a:rPr lang="en-US" dirty="0" smtClean="0"/>
              <a:t>questions, you need to answer 1 question</a:t>
            </a:r>
          </a:p>
          <a:p>
            <a:pPr lvl="1"/>
            <a:r>
              <a:rPr lang="en-US" dirty="0" smtClean="0"/>
              <a:t>1 x 12 marks = </a:t>
            </a:r>
            <a:r>
              <a:rPr lang="en-US" dirty="0" smtClean="0"/>
              <a:t>16 </a:t>
            </a:r>
            <a:r>
              <a:rPr lang="en-US" dirty="0" smtClean="0"/>
              <a:t>marks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Total exam = 40 marks</a:t>
            </a:r>
          </a:p>
          <a:p>
            <a:pPr lvl="1"/>
            <a:r>
              <a:rPr lang="en-US" dirty="0" smtClean="0"/>
              <a:t>Constitutes 40% of your final course mark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533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Material since the mid-term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Lectures (and PPTs)</a:t>
            </a:r>
          </a:p>
          <a:p>
            <a:r>
              <a:rPr lang="en-US" dirty="0" smtClean="0"/>
              <a:t>Readings for Discussion  (PPTs with answers)</a:t>
            </a:r>
          </a:p>
          <a:p>
            <a:r>
              <a:rPr lang="en-US" dirty="0" smtClean="0"/>
              <a:t>Your project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103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has been a pleasure teaching you. </a:t>
            </a:r>
          </a:p>
          <a:p>
            <a:endParaRPr lang="en-US" dirty="0"/>
          </a:p>
          <a:p>
            <a:r>
              <a:rPr lang="en-US" dirty="0" smtClean="0"/>
              <a:t>I hope you enjoyed the course. </a:t>
            </a:r>
          </a:p>
          <a:p>
            <a:endParaRPr lang="en-US" dirty="0"/>
          </a:p>
          <a:p>
            <a:r>
              <a:rPr lang="en-US" dirty="0" smtClean="0"/>
              <a:t>Good luck with the exam and your other courses.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022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217</Words>
  <Application>Microsoft Office PowerPoint</Application>
  <PresentationFormat>On-screen Show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Final exam </vt:lpstr>
      <vt:lpstr>Reminder - Evaluation</vt:lpstr>
      <vt:lpstr>Group Project</vt:lpstr>
      <vt:lpstr>When?</vt:lpstr>
      <vt:lpstr>Structure of the exam</vt:lpstr>
      <vt:lpstr>What to study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exam</dc:title>
  <dc:creator>Akiko Vandenberg</dc:creator>
  <cp:lastModifiedBy>Dr.Paul Vandenberg</cp:lastModifiedBy>
  <cp:revision>4</cp:revision>
  <dcterms:created xsi:type="dcterms:W3CDTF">2016-12-01T02:45:00Z</dcterms:created>
  <dcterms:modified xsi:type="dcterms:W3CDTF">2016-12-02T02:31:38Z</dcterms:modified>
</cp:coreProperties>
</file>