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57" r:id="rId4"/>
    <p:sldId id="258" r:id="rId5"/>
    <p:sldId id="260" r:id="rId6"/>
    <p:sldId id="264" r:id="rId7"/>
    <p:sldId id="261" r:id="rId8"/>
    <p:sldId id="262" r:id="rId9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AFA290-FA9A-4D5F-AC0E-E8682E1437F2}" type="datetimeFigureOut">
              <a:rPr lang="en-US"/>
              <a:pPr/>
              <a:t>8/20/2015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403FBE8-7012-485C-8893-CE0E9ABC21A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011ABC-869B-4D07-A1AA-98AB8F6F2F5D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B35E2-91C3-49B3-B03B-2C513A96F94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5D468-20FB-4491-92C7-BF61478D1B02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9AC23C-C5C6-43DC-876B-2B3D6488EE3D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6EEC87-A654-46CE-A5F4-316C31FE0F57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BD1B11-7D5D-4BA9-9EED-2834D614589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D2D606-B089-4B48-8853-361FD67AFC28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95B7EF-E43A-457C-ADB1-7676B86C094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1F62A3-5100-425E-8D46-E8BF12CCE54D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586809-C7F3-463F-B187-3DEF5C2061B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0A0E15-0459-405F-8A0E-259D8FC2831A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1B7BB5-558B-4336-AB7C-259DFD34BC85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C0B922-E534-4D82-963B-CD5939D74520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ea typeface="MS PGothic" pitchFamily="34" charset="-128"/>
          <a:cs typeface="Angsana New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ea typeface="MS PGothic" pitchFamily="34" charset="-128"/>
          <a:cs typeface="Angsana New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ea typeface="MS PGothic" pitchFamily="34" charset="-128"/>
          <a:cs typeface="Angsana New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ea typeface="MS PGothic" pitchFamily="34" charset="-128"/>
          <a:cs typeface="Angsana New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ngsana New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ngsana New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ngsana New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ngsana Ne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 pitchFamily="18" charset="-34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 pitchFamily="18" charset="-34"/>
          <a:ea typeface="Angsana New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ngsana New" pitchFamily="18" charset="-34"/>
          <a:ea typeface="Angsana New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ngsana New" pitchFamily="18" charset="-34"/>
          <a:ea typeface="Angsana New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ngsana New" pitchFamily="18" charset="-34"/>
          <a:ea typeface="Angsana New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ngsana New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ngsana New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ngsana New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ngsana New" charset="0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28600"/>
            <a:ext cx="42291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>
          <a:xfrm>
            <a:off x="6172200" y="1676400"/>
            <a:ext cx="2057400" cy="3505200"/>
          </a:xfrm>
        </p:spPr>
        <p:txBody>
          <a:bodyPr/>
          <a:lstStyle/>
          <a:p>
            <a:pPr eaLnBrk="1" hangingPunct="1"/>
            <a:r>
              <a:rPr lang="en-US" sz="3600" smtClean="0">
                <a:latin typeface="Arial" pitchFamily="34" charset="0"/>
              </a:rPr>
              <a:t>The echo of  scream</a:t>
            </a:r>
            <a:endParaRPr lang="th-TH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81940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>
                <a:latin typeface="Arial" pitchFamily="34" charset="0"/>
              </a:rPr>
              <a:t>Picasso Guernica</a:t>
            </a:r>
            <a:endParaRPr lang="th-TH" smtClean="0"/>
          </a:p>
        </p:txBody>
      </p:sp>
      <p:pic>
        <p:nvPicPr>
          <p:cNvPr id="10244" name="Picture 4" descr="2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81940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>
                <a:latin typeface="Arial" pitchFamily="34" charset="0"/>
              </a:rPr>
              <a:t>The execution in Saigon</a:t>
            </a:r>
            <a:endParaRPr lang="th-TH" smtClean="0"/>
          </a:p>
        </p:txBody>
      </p:sp>
      <p:pic>
        <p:nvPicPr>
          <p:cNvPr id="6148" name="Picture 4" descr="execu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9144000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rial" pitchFamily="34" charset="0"/>
              </a:rPr>
              <a:t> Goya, 3. May</a:t>
            </a:r>
            <a:endParaRPr lang="th-TH" smtClean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pic>
        <p:nvPicPr>
          <p:cNvPr id="7172" name="Picture 4" descr="goya_may3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43200"/>
            <a:ext cx="7848600" cy="1143000"/>
          </a:xfrm>
        </p:spPr>
        <p:txBody>
          <a:bodyPr/>
          <a:lstStyle/>
          <a:p>
            <a:pPr eaLnBrk="1" hangingPunct="1"/>
            <a:r>
              <a:rPr lang="en-US" sz="3200" smtClean="0">
                <a:latin typeface="Arial" pitchFamily="34" charset="0"/>
              </a:rPr>
              <a:t>Leonardo da Vincci</a:t>
            </a:r>
            <a:br>
              <a:rPr lang="en-US" sz="3200" smtClean="0">
                <a:latin typeface="Arial" pitchFamily="34" charset="0"/>
              </a:rPr>
            </a:br>
            <a:r>
              <a:rPr lang="en-US" sz="3200" smtClean="0">
                <a:latin typeface="Arial" pitchFamily="34" charset="0"/>
              </a:rPr>
              <a:t>Mona Lisa</a:t>
            </a:r>
            <a:endParaRPr lang="th-TH" sz="3200" smtClean="0"/>
          </a:p>
        </p:txBody>
      </p:sp>
      <p:pic>
        <p:nvPicPr>
          <p:cNvPr id="13316" name="Picture 4" descr="MonaLisa-ORIGI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381000"/>
            <a:ext cx="3937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pic>
        <p:nvPicPr>
          <p:cNvPr id="7171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30480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smtClean="0">
                <a:latin typeface="Arial" pitchFamily="34" charset="0"/>
              </a:rPr>
              <a:t>Paul Cezanne</a:t>
            </a:r>
            <a:r>
              <a:rPr lang="th-TH" sz="4000" smtClean="0"/>
              <a:t> </a:t>
            </a:r>
            <a:r>
              <a:rPr lang="en-US" sz="4000" smtClean="0">
                <a:latin typeface="Arial" pitchFamily="34" charset="0"/>
              </a:rPr>
              <a:t/>
            </a:r>
            <a:br>
              <a:rPr lang="en-US" sz="4000" smtClean="0">
                <a:latin typeface="Arial" pitchFamily="34" charset="0"/>
              </a:rPr>
            </a:br>
            <a:r>
              <a:rPr lang="en-US" sz="4000" smtClean="0">
                <a:latin typeface="Arial" pitchFamily="34" charset="0"/>
              </a:rPr>
              <a:t>Mt. Saint Victoire</a:t>
            </a:r>
            <a:endParaRPr lang="th-TH" sz="4000" smtClean="0"/>
          </a:p>
        </p:txBody>
      </p:sp>
      <p:pic>
        <p:nvPicPr>
          <p:cNvPr id="8195" name="Picture 5" descr="221gcd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rial" pitchFamily="34" charset="0"/>
              </a:rPr>
              <a:t>Mt. Saint Victoire</a:t>
            </a:r>
            <a:endParaRPr lang="th-TH" smtClean="0"/>
          </a:p>
        </p:txBody>
      </p:sp>
      <p:pic>
        <p:nvPicPr>
          <p:cNvPr id="9219" name="Picture 5" descr="sainte-victoi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057400"/>
            <a:ext cx="6019800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ＭＳ Ｐゴシック"/>
        <a:cs typeface="Angsana New"/>
      </a:majorFont>
      <a:minorFont>
        <a:latin typeface="Arial"/>
        <a:ea typeface="ＭＳ Ｐゴシック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26</Words>
  <Application>Microsoft Office PowerPoint</Application>
  <PresentationFormat>On-screen Show (4:3)</PresentationFormat>
  <Paragraphs>8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Default Design</vt:lpstr>
      <vt:lpstr>The echo of  scream</vt:lpstr>
      <vt:lpstr>Picasso Guernica</vt:lpstr>
      <vt:lpstr>The execution in Saigon</vt:lpstr>
      <vt:lpstr> Goya, 3. May</vt:lpstr>
      <vt:lpstr>Leonardo da Vincci Mona Lisa</vt:lpstr>
      <vt:lpstr>Slide 6</vt:lpstr>
      <vt:lpstr>Paul Cezanne  Mt. Saint Victoire</vt:lpstr>
      <vt:lpstr>Mt. Saint Victoire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5</cp:revision>
  <cp:lastPrinted>1601-01-01T00:00:00Z</cp:lastPrinted>
  <dcterms:created xsi:type="dcterms:W3CDTF">1601-01-01T00:00:00Z</dcterms:created>
  <dcterms:modified xsi:type="dcterms:W3CDTF">2015-08-21T04:52:05Z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