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2.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48" r:id="rId1"/>
  </p:sldMasterIdLst>
  <p:notesMasterIdLst>
    <p:notesMasterId r:id="rId48"/>
  </p:notesMasterIdLst>
  <p:sldIdLst>
    <p:sldId id="256" r:id="rId2"/>
    <p:sldId id="257" r:id="rId3"/>
    <p:sldId id="258" r:id="rId4"/>
    <p:sldId id="259" r:id="rId5"/>
    <p:sldId id="262" r:id="rId6"/>
    <p:sldId id="292" r:id="rId7"/>
    <p:sldId id="260" r:id="rId8"/>
    <p:sldId id="263" r:id="rId9"/>
    <p:sldId id="264" r:id="rId10"/>
    <p:sldId id="295" r:id="rId11"/>
    <p:sldId id="265" r:id="rId12"/>
    <p:sldId id="266" r:id="rId13"/>
    <p:sldId id="267" r:id="rId14"/>
    <p:sldId id="268" r:id="rId15"/>
    <p:sldId id="269" r:id="rId16"/>
    <p:sldId id="270" r:id="rId17"/>
    <p:sldId id="278" r:id="rId18"/>
    <p:sldId id="279" r:id="rId19"/>
    <p:sldId id="280" r:id="rId20"/>
    <p:sldId id="281" r:id="rId21"/>
    <p:sldId id="282" r:id="rId22"/>
    <p:sldId id="283" r:id="rId23"/>
    <p:sldId id="286" r:id="rId24"/>
    <p:sldId id="284" r:id="rId25"/>
    <p:sldId id="285" r:id="rId26"/>
    <p:sldId id="287" r:id="rId27"/>
    <p:sldId id="289" r:id="rId28"/>
    <p:sldId id="290" r:id="rId29"/>
    <p:sldId id="271" r:id="rId30"/>
    <p:sldId id="272" r:id="rId31"/>
    <p:sldId id="273" r:id="rId32"/>
    <p:sldId id="274" r:id="rId33"/>
    <p:sldId id="275" r:id="rId34"/>
    <p:sldId id="296" r:id="rId35"/>
    <p:sldId id="297" r:id="rId36"/>
    <p:sldId id="288" r:id="rId37"/>
    <p:sldId id="291" r:id="rId38"/>
    <p:sldId id="276" r:id="rId39"/>
    <p:sldId id="298" r:id="rId40"/>
    <p:sldId id="299" r:id="rId41"/>
    <p:sldId id="300" r:id="rId42"/>
    <p:sldId id="301" r:id="rId43"/>
    <p:sldId id="302" r:id="rId44"/>
    <p:sldId id="303" r:id="rId45"/>
    <p:sldId id="304" r:id="rId46"/>
    <p:sldId id="305"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5179" autoAdjust="0"/>
  </p:normalViewPr>
  <p:slideViewPr>
    <p:cSldViewPr snapToGrid="0">
      <p:cViewPr varScale="1">
        <p:scale>
          <a:sx n="63" d="100"/>
          <a:sy n="63" d="100"/>
        </p:scale>
        <p:origin x="80" y="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4_2">
  <dgm:title val=""/>
  <dgm:desc val=""/>
  <dgm:catLst>
    <dgm:cat type="accent4" pri="112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accent4"/>
    </dgm:fillClrLst>
    <dgm:linClrLst meth="repeat">
      <a:schemeClr val="lt1"/>
    </dgm:linClrLst>
    <dgm:effectClrLst/>
    <dgm:txLinClrLst/>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4_3">
  <dgm:title val=""/>
  <dgm:desc val=""/>
  <dgm:catLst>
    <dgm:cat type="accent4" pri="11300"/>
  </dgm:catLst>
  <dgm:styleLbl name="node0">
    <dgm:fillClrLst meth="repeat">
      <a:schemeClr val="accent4">
        <a:shade val="80000"/>
      </a:schemeClr>
    </dgm:fillClrLst>
    <dgm:linClrLst meth="repeat">
      <a:schemeClr val="lt1"/>
    </dgm:linClrLst>
    <dgm:effectClrLst/>
    <dgm:txLinClrLst/>
    <dgm:txFillClrLst/>
    <dgm:txEffectClrLst/>
  </dgm:styleLbl>
  <dgm:styleLbl name="node1">
    <dgm:fillClrLst>
      <a:schemeClr val="accent4">
        <a:shade val="80000"/>
      </a:schemeClr>
      <a:schemeClr val="accent4">
        <a:tint val="70000"/>
      </a:schemeClr>
    </dgm:fillClrLst>
    <dgm:linClrLst meth="repeat">
      <a:schemeClr val="lt1"/>
    </dgm:linClrLst>
    <dgm:effectClrLst/>
    <dgm:txLinClrLst/>
    <dgm:txFillClrLst/>
    <dgm:txEffectClrLst/>
  </dgm:styleLbl>
  <dgm:styleLbl name="alignNode1">
    <dgm:fillClrLst>
      <a:schemeClr val="accent4">
        <a:shade val="80000"/>
      </a:schemeClr>
      <a:schemeClr val="accent4">
        <a:tint val="70000"/>
      </a:schemeClr>
    </dgm:fillClrLst>
    <dgm:linClrLst>
      <a:schemeClr val="accent4">
        <a:shade val="80000"/>
      </a:schemeClr>
      <a:schemeClr val="accent4">
        <a:tint val="70000"/>
      </a:schemeClr>
    </dgm:linClrLst>
    <dgm:effectClrLst/>
    <dgm:txLinClrLst/>
    <dgm:txFillClrLst/>
    <dgm:txEffectClrLst/>
  </dgm:styleLbl>
  <dgm:styleLbl name="lnNode1">
    <dgm:fillClrLst>
      <a:schemeClr val="accent4">
        <a:shade val="80000"/>
      </a:schemeClr>
      <a:schemeClr val="accent4">
        <a:tint val="70000"/>
      </a:schemeClr>
    </dgm:fillClrLst>
    <dgm:linClrLst meth="repeat">
      <a:schemeClr val="lt1"/>
    </dgm:linClrLst>
    <dgm:effectClrLst/>
    <dgm:txLinClrLst/>
    <dgm:txFillClrLst/>
    <dgm:txEffectClrLst/>
  </dgm:styleLbl>
  <dgm:styleLbl name="vennNode1">
    <dgm:fillClrLst>
      <a:schemeClr val="accent4">
        <a:shade val="80000"/>
        <a:alpha val="50000"/>
      </a:schemeClr>
      <a:schemeClr val="accent4">
        <a:tint val="70000"/>
        <a:alpha val="50000"/>
      </a:schemeClr>
    </dgm:fillClrLst>
    <dgm:linClrLst meth="repeat">
      <a:schemeClr val="lt1"/>
    </dgm:linClrLst>
    <dgm:effectClrLst/>
    <dgm:txLinClrLst/>
    <dgm:txFillClrLst/>
    <dgm:txEffectClrLst/>
  </dgm:styleLbl>
  <dgm:styleLbl name="node2">
    <dgm:fillClrLst>
      <a:schemeClr val="accent4">
        <a:tint val="99000"/>
      </a:schemeClr>
    </dgm:fillClrLst>
    <dgm:linClrLst meth="repeat">
      <a:schemeClr val="lt1"/>
    </dgm:linClrLst>
    <dgm:effectClrLst/>
    <dgm:txLinClrLst/>
    <dgm:txFillClrLst/>
    <dgm:txEffectClrLst/>
  </dgm:styleLbl>
  <dgm:styleLbl name="node3">
    <dgm:fillClrLst>
      <a:schemeClr val="accent4">
        <a:tint val="80000"/>
      </a:schemeClr>
    </dgm:fillClrLst>
    <dgm:linClrLst meth="repeat">
      <a:schemeClr val="lt1"/>
    </dgm:linClrLst>
    <dgm:effectClrLst/>
    <dgm:txLinClrLst/>
    <dgm:txFillClrLst/>
    <dgm:txEffectClrLst/>
  </dgm:styleLbl>
  <dgm:styleLbl name="node4">
    <dgm:fillClrLst>
      <a:schemeClr val="accent4">
        <a:tint val="70000"/>
      </a:schemeClr>
    </dgm:fillClrLst>
    <dgm:linClrLst meth="repeat">
      <a:schemeClr val="lt1"/>
    </dgm:linClrLst>
    <dgm:effectClrLst/>
    <dgm:txLinClrLst/>
    <dgm:txFillClrLst/>
    <dgm:txEffectClrLst/>
  </dgm:styleLbl>
  <dgm:styleLbl name="fgImgPlace1">
    <dgm:fillClrLst>
      <a:schemeClr val="accent4">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hade val="90000"/>
      </a:schemeClr>
      <a:schemeClr val="accent4">
        <a:tint val="70000"/>
      </a:schemeClr>
    </dgm:fillClrLst>
    <dgm:linClrLst>
      <a:schemeClr val="accent4">
        <a:shade val="90000"/>
      </a:schemeClr>
      <a:schemeClr val="accent4">
        <a:tint val="70000"/>
      </a:schemeClr>
    </dgm:linClrLst>
    <dgm:effectClrLst/>
    <dgm:txLinClrLst/>
    <dgm:txFillClrLst/>
    <dgm:txEffectClrLst/>
  </dgm:styleLbl>
  <dgm:styleLbl name="fgSibTrans2D1">
    <dgm:fillClrLst>
      <a:schemeClr val="accent4">
        <a:shade val="90000"/>
      </a:schemeClr>
      <a:schemeClr val="accent4">
        <a:tint val="70000"/>
      </a:schemeClr>
    </dgm:fillClrLst>
    <dgm:linClrLst>
      <a:schemeClr val="accent4">
        <a:shade val="90000"/>
      </a:schemeClr>
      <a:schemeClr val="accent4">
        <a:tint val="70000"/>
      </a:schemeClr>
    </dgm:linClrLst>
    <dgm:effectClrLst/>
    <dgm:txLinClrLst/>
    <dgm:txFillClrLst meth="repeat">
      <a:schemeClr val="lt1"/>
    </dgm:txFillClrLst>
    <dgm:txEffectClrLst/>
  </dgm:styleLbl>
  <dgm:styleLbl name="bgSibTrans2D1">
    <dgm:fillClrLst>
      <a:schemeClr val="accent4">
        <a:shade val="90000"/>
      </a:schemeClr>
      <a:schemeClr val="accent4">
        <a:tint val="70000"/>
      </a:schemeClr>
    </dgm:fillClrLst>
    <dgm:linClrLst>
      <a:schemeClr val="accent4">
        <a:shade val="90000"/>
      </a:schemeClr>
      <a:schemeClr val="accent4">
        <a:tint val="70000"/>
      </a:schemeClr>
    </dgm:linClrLst>
    <dgm:effectClrLst/>
    <dgm:txLinClrLst/>
    <dgm:txFillClrLst meth="repeat">
      <a:schemeClr val="lt1"/>
    </dgm:txFillClrLst>
    <dgm:txEffectClrLst/>
  </dgm:styleLbl>
  <dgm:styleLbl name="sibTrans1D1">
    <dgm:fillClrLst>
      <a:schemeClr val="accent4">
        <a:shade val="90000"/>
      </a:schemeClr>
      <a:schemeClr val="accent4">
        <a:tint val="70000"/>
      </a:schemeClr>
    </dgm:fillClrLst>
    <dgm:linClrLst>
      <a:schemeClr val="accent4">
        <a:shade val="90000"/>
      </a:schemeClr>
      <a:schemeClr val="accent4">
        <a:tint val="70000"/>
      </a:schemeClr>
    </dgm:linClrLst>
    <dgm:effectClrLst/>
    <dgm:txLinClrLst/>
    <dgm:txFillClrLst meth="repeat">
      <a:schemeClr val="tx1"/>
    </dgm:txFillClrLst>
    <dgm:txEffectClrLst/>
  </dgm:styleLbl>
  <dgm:styleLbl name="callout">
    <dgm:fillClrLst meth="repeat">
      <a:schemeClr val="accent4"/>
    </dgm:fillClrLst>
    <dgm:linClrLst meth="repeat">
      <a:schemeClr val="accent4"/>
    </dgm:linClrLst>
    <dgm:effectClrLst/>
    <dgm:txLinClrLst/>
    <dgm:txFillClrLst meth="repeat">
      <a:schemeClr val="tx1"/>
    </dgm:txFillClrLst>
    <dgm:txEffectClrLst/>
  </dgm:styleLbl>
  <dgm:styleLbl name="asst0">
    <dgm:fillClrLst meth="repeat">
      <a:schemeClr val="accent4">
        <a:shade val="80000"/>
      </a:schemeClr>
    </dgm:fillClrLst>
    <dgm:linClrLst meth="repeat">
      <a:schemeClr val="lt1"/>
    </dgm:linClrLst>
    <dgm:effectClrLst/>
    <dgm:txLinClrLst/>
    <dgm:txFillClrLst/>
    <dgm:txEffectClrLst/>
  </dgm:styleLbl>
  <dgm:styleLbl name="asst1">
    <dgm:fillClrLst meth="repeat">
      <a:schemeClr val="accent4">
        <a:shade val="80000"/>
      </a:schemeClr>
    </dgm:fillClrLst>
    <dgm:linClrLst meth="repeat">
      <a:schemeClr val="lt1"/>
    </dgm:linClrLst>
    <dgm:effectClrLst/>
    <dgm:txLinClrLst/>
    <dgm:txFillClrLst/>
    <dgm:txEffectClrLst/>
  </dgm:styleLbl>
  <dgm:styleLbl name="asst2">
    <dgm:fillClrLst>
      <a:schemeClr val="accent4">
        <a:tint val="99000"/>
      </a:schemeClr>
    </dgm:fillClrLst>
    <dgm:linClrLst meth="repeat">
      <a:schemeClr val="lt1"/>
    </dgm:linClrLst>
    <dgm:effectClrLst/>
    <dgm:txLinClrLst/>
    <dgm:txFillClrLst/>
    <dgm:txEffectClrLst/>
  </dgm:styleLbl>
  <dgm:styleLbl name="asst3">
    <dgm:fillClrLst>
      <a:schemeClr val="accent4">
        <a:tint val="80000"/>
      </a:schemeClr>
    </dgm:fillClrLst>
    <dgm:linClrLst meth="repeat">
      <a:schemeClr val="lt1"/>
    </dgm:linClrLst>
    <dgm:effectClrLst/>
    <dgm:txLinClrLst/>
    <dgm:txFillClrLst/>
    <dgm:txEffectClrLst/>
  </dgm:styleLbl>
  <dgm:styleLbl name="asst4">
    <dgm:fillClrLst>
      <a:schemeClr val="accent4">
        <a:tint val="70000"/>
      </a:schemeClr>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a:tint val="90000"/>
      </a:schemeClr>
    </dgm:fillClrLst>
    <dgm:linClrLst meth="repeat">
      <a:schemeClr val="accent4">
        <a:tint val="90000"/>
      </a:schemeClr>
    </dgm:linClrLst>
    <dgm:effectClrLst/>
    <dgm:txLinClrLst/>
    <dgm:txFillClrLst/>
    <dgm:txEffectClrLst/>
  </dgm:styleLbl>
  <dgm:styleLbl name="parChTrans2D3">
    <dgm:fillClrLst meth="repeat">
      <a:schemeClr val="accent4">
        <a:tint val="70000"/>
      </a:schemeClr>
    </dgm:fillClrLst>
    <dgm:linClrLst meth="repeat">
      <a:schemeClr val="accent4">
        <a:tint val="70000"/>
      </a:schemeClr>
    </dgm:linClrLst>
    <dgm:effectClrLst/>
    <dgm:txLinClrLst/>
    <dgm:txFillClrLst/>
    <dgm:txEffectClrLst/>
  </dgm:styleLbl>
  <dgm:styleLbl name="parChTrans2D4">
    <dgm:fillClrLst meth="repeat">
      <a:schemeClr val="accent4">
        <a:tint val="50000"/>
      </a:schemeClr>
    </dgm:fillClrLst>
    <dgm:linClrLst meth="repeat">
      <a:schemeClr val="accent4">
        <a:tint val="50000"/>
      </a:schemeClr>
    </dgm:linClrLst>
    <dgm:effectClrLst/>
    <dgm:txLinClrLst/>
    <dgm:txFillClrLst meth="repeat">
      <a:schemeClr val="lt1"/>
    </dgm:txFillClrLst>
    <dgm:txEffectClrLst/>
  </dgm:styleLbl>
  <dgm:styleLbl name="parChTrans1D1">
    <dgm:fillClrLst meth="repeat">
      <a:schemeClr val="accent4">
        <a:shade val="80000"/>
      </a:schemeClr>
    </dgm:fillClrLst>
    <dgm:linClrLst meth="repeat">
      <a:schemeClr val="accent4">
        <a:shade val="80000"/>
      </a:schemeClr>
    </dgm:linClrLst>
    <dgm:effectClrLst/>
    <dgm:txLinClrLst/>
    <dgm:txFillClrLst meth="repeat">
      <a:schemeClr val="tx1"/>
    </dgm:txFillClrLst>
    <dgm:txEffectClrLst/>
  </dgm:styleLbl>
  <dgm:styleLbl name="parChTrans1D2">
    <dgm:fillClrLst meth="repeat">
      <a:schemeClr val="accent4">
        <a:tint val="99000"/>
      </a:schemeClr>
    </dgm:fillClrLst>
    <dgm:linClrLst meth="repeat">
      <a:schemeClr val="accent4">
        <a:tint val="99000"/>
      </a:schemeClr>
    </dgm:linClrLst>
    <dgm:effectClrLst/>
    <dgm:txLinClrLst/>
    <dgm:txFillClrLst meth="repeat">
      <a:schemeClr val="tx1"/>
    </dgm:txFillClrLst>
    <dgm:txEffectClrLst/>
  </dgm:styleLbl>
  <dgm:styleLbl name="parChTrans1D3">
    <dgm:fillClrLst meth="repeat">
      <a:schemeClr val="accent4">
        <a:tint val="80000"/>
      </a:schemeClr>
    </dgm:fillClrLst>
    <dgm:linClrLst meth="repeat">
      <a:schemeClr val="accent4">
        <a:tint val="80000"/>
      </a:schemeClr>
    </dgm:linClrLst>
    <dgm:effectClrLst/>
    <dgm:txLinClrLst/>
    <dgm:txFillClrLst meth="repeat">
      <a:schemeClr val="tx1"/>
    </dgm:txFillClrLst>
    <dgm:txEffectClrLst/>
  </dgm:styleLbl>
  <dgm:styleLbl name="parChTrans1D4">
    <dgm:fillClrLst meth="repeat">
      <a:schemeClr val="accent4">
        <a:tint val="70000"/>
      </a:schemeClr>
    </dgm:fillClrLst>
    <dgm:linClrLst meth="repeat">
      <a:schemeClr val="accent4">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hade val="80000"/>
      </a:schemeClr>
      <a:schemeClr val="accent4">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hade val="80000"/>
      </a:schemeClr>
      <a:schemeClr val="accent4">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hade val="80000"/>
      </a:schemeClr>
      <a:schemeClr val="accent4">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hade val="80000"/>
      </a:schemeClr>
      <a:schemeClr val="accent4">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4">
        <a:shade val="80000"/>
      </a:schemeClr>
      <a:schemeClr val="accent4">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a:tint val="70000"/>
      </a:schemeClr>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4_2">
  <dgm:title val=""/>
  <dgm:desc val=""/>
  <dgm:catLst>
    <dgm:cat type="accent4" pri="112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accent4"/>
    </dgm:fillClrLst>
    <dgm:linClrLst meth="repeat">
      <a:schemeClr val="lt1"/>
    </dgm:linClrLst>
    <dgm:effectClrLst/>
    <dgm:txLinClrLst/>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4_4">
  <dgm:title val=""/>
  <dgm:desc val=""/>
  <dgm:catLst>
    <dgm:cat type="accent4" pri="11400"/>
  </dgm:catLst>
  <dgm:styleLbl name="node0">
    <dgm:fillClrLst meth="cycle">
      <a:schemeClr val="accent4">
        <a:shade val="60000"/>
      </a:schemeClr>
    </dgm:fillClrLst>
    <dgm:linClrLst meth="repeat">
      <a:schemeClr val="lt1"/>
    </dgm:linClrLst>
    <dgm:effectClrLst/>
    <dgm:txLinClrLst/>
    <dgm:txFillClrLst/>
    <dgm:txEffectClrLst/>
  </dgm:styleLbl>
  <dgm:styleLbl name="node1">
    <dgm:fillClrLst meth="cycle">
      <a:schemeClr val="accent4">
        <a:shade val="50000"/>
      </a:schemeClr>
      <a:schemeClr val="accent4">
        <a:tint val="55000"/>
      </a:schemeClr>
    </dgm:fillClrLst>
    <dgm:linClrLst meth="repeat">
      <a:schemeClr val="lt1"/>
    </dgm:linClrLst>
    <dgm:effectClrLst/>
    <dgm:txLinClrLst/>
    <dgm:txFillClrLst/>
    <dgm:txEffectClrLst/>
  </dgm:styleLbl>
  <dgm:styleLbl name="alignNode1">
    <dgm:fillClrLst meth="cycle">
      <a:schemeClr val="accent4">
        <a:shade val="50000"/>
      </a:schemeClr>
      <a:schemeClr val="accent4">
        <a:tint val="55000"/>
      </a:schemeClr>
    </dgm:fillClrLst>
    <dgm:linClrLst meth="cycle">
      <a:schemeClr val="accent4">
        <a:shade val="50000"/>
      </a:schemeClr>
      <a:schemeClr val="accent4">
        <a:tint val="55000"/>
      </a:schemeClr>
    </dgm:linClrLst>
    <dgm:effectClrLst/>
    <dgm:txLinClrLst/>
    <dgm:txFillClrLst/>
    <dgm:txEffectClrLst/>
  </dgm:styleLbl>
  <dgm:styleLbl name="lnNode1">
    <dgm:fillClrLst meth="cycle">
      <a:schemeClr val="accent4">
        <a:shade val="50000"/>
      </a:schemeClr>
      <a:schemeClr val="accent4">
        <a:tint val="55000"/>
      </a:schemeClr>
    </dgm:fillClrLst>
    <dgm:linClrLst meth="repeat">
      <a:schemeClr val="lt1"/>
    </dgm:linClrLst>
    <dgm:effectClrLst/>
    <dgm:txLinClrLst/>
    <dgm:txFillClrLst/>
    <dgm:txEffectClrLst/>
  </dgm:styleLbl>
  <dgm:styleLbl name="vennNode1">
    <dgm:fillClrLst meth="cycle">
      <a:schemeClr val="accent4">
        <a:shade val="80000"/>
        <a:alpha val="50000"/>
      </a:schemeClr>
      <a:schemeClr val="accent4">
        <a:tint val="50000"/>
        <a:alpha val="50000"/>
      </a:schemeClr>
    </dgm:fillClrLst>
    <dgm:linClrLst meth="repeat">
      <a:schemeClr val="lt1"/>
    </dgm:linClrLst>
    <dgm:effectClrLst/>
    <dgm:txLinClrLst/>
    <dgm:txFillClrLst/>
    <dgm:txEffectClrLst/>
  </dgm:styleLbl>
  <dgm:styleLbl name="node2">
    <dgm:fillClrLst>
      <a:schemeClr val="accent4">
        <a:shade val="80000"/>
      </a:schemeClr>
    </dgm:fillClrLst>
    <dgm:linClrLst meth="repeat">
      <a:schemeClr val="lt1"/>
    </dgm:linClrLst>
    <dgm:effectClrLst/>
    <dgm:txLinClrLst/>
    <dgm:txFillClrLst/>
    <dgm:txEffectClrLst/>
  </dgm:styleLbl>
  <dgm:styleLbl name="node3">
    <dgm:fillClrLst>
      <a:schemeClr val="accent4">
        <a:tint val="99000"/>
      </a:schemeClr>
    </dgm:fillClrLst>
    <dgm:linClrLst meth="repeat">
      <a:schemeClr val="lt1"/>
    </dgm:linClrLst>
    <dgm:effectClrLst/>
    <dgm:txLinClrLst/>
    <dgm:txFillClrLst/>
    <dgm:txEffectClrLst/>
  </dgm:styleLbl>
  <dgm:styleLbl name="node4">
    <dgm:fillClrLst>
      <a:schemeClr val="accent4">
        <a:tint val="70000"/>
      </a:schemeClr>
    </dgm:fillClrLst>
    <dgm:linClrLst meth="repeat">
      <a:schemeClr val="lt1"/>
    </dgm:linClrLst>
    <dgm:effectClrLst/>
    <dgm:txLinClrLst/>
    <dgm:txFillClrLst/>
    <dgm:txEffectClrLst/>
  </dgm:styleLbl>
  <dgm:styleLbl name="fgImgPlace1">
    <dgm:fillClrLst>
      <a:schemeClr val="accent4">
        <a:tint val="50000"/>
      </a:schemeClr>
      <a:schemeClr val="accent4">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4">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4">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4">
        <a:shade val="90000"/>
      </a:schemeClr>
      <a:schemeClr val="accent4">
        <a:tint val="50000"/>
      </a:schemeClr>
    </dgm:fillClrLst>
    <dgm:linClrLst meth="cycle">
      <a:schemeClr val="accent4">
        <a:shade val="90000"/>
      </a:schemeClr>
      <a:schemeClr val="accent4">
        <a:tint val="50000"/>
      </a:schemeClr>
    </dgm:linClrLst>
    <dgm:effectClrLst/>
    <dgm:txLinClrLst/>
    <dgm:txFillClrLst/>
    <dgm:txEffectClrLst/>
  </dgm:styleLbl>
  <dgm:styleLbl name="fgSibTrans2D1">
    <dgm:fillClrLst meth="cycle">
      <a:schemeClr val="accent4">
        <a:shade val="90000"/>
      </a:schemeClr>
      <a:schemeClr val="accent4">
        <a:tint val="50000"/>
      </a:schemeClr>
    </dgm:fillClrLst>
    <dgm:linClrLst meth="cycle">
      <a:schemeClr val="accent4">
        <a:shade val="90000"/>
      </a:schemeClr>
      <a:schemeClr val="accent4">
        <a:tint val="50000"/>
      </a:schemeClr>
    </dgm:linClrLst>
    <dgm:effectClrLst/>
    <dgm:txLinClrLst/>
    <dgm:txFillClrLst/>
    <dgm:txEffectClrLst/>
  </dgm:styleLbl>
  <dgm:styleLbl name="bgSibTrans2D1">
    <dgm:fillClrLst meth="cycle">
      <a:schemeClr val="accent4">
        <a:shade val="90000"/>
      </a:schemeClr>
      <a:schemeClr val="accent4">
        <a:tint val="50000"/>
      </a:schemeClr>
    </dgm:fillClrLst>
    <dgm:linClrLst meth="cycle">
      <a:schemeClr val="accent4">
        <a:shade val="90000"/>
      </a:schemeClr>
      <a:schemeClr val="accent4">
        <a:tint val="50000"/>
      </a:schemeClr>
    </dgm:linClrLst>
    <dgm:effectClrLst/>
    <dgm:txLinClrLst/>
    <dgm:txFillClrLst/>
    <dgm:txEffectClrLst/>
  </dgm:styleLbl>
  <dgm:styleLbl name="sibTrans1D1">
    <dgm:fillClrLst meth="cycle">
      <a:schemeClr val="accent4">
        <a:shade val="90000"/>
      </a:schemeClr>
      <a:schemeClr val="accent4">
        <a:tint val="50000"/>
      </a:schemeClr>
    </dgm:fillClrLst>
    <dgm:linClrLst meth="cycle">
      <a:schemeClr val="accent4">
        <a:shade val="90000"/>
      </a:schemeClr>
      <a:schemeClr val="accent4">
        <a:tint val="50000"/>
      </a:schemeClr>
    </dgm:linClrLst>
    <dgm:effectClrLst/>
    <dgm:txLinClrLst/>
    <dgm:txFillClrLst meth="repeat">
      <a:schemeClr val="tx1"/>
    </dgm:txFillClrLst>
    <dgm:txEffectClrLst/>
  </dgm:styleLbl>
  <dgm:styleLbl name="callout">
    <dgm:fillClrLst meth="repeat">
      <a:schemeClr val="accent4"/>
    </dgm:fillClrLst>
    <dgm:linClrLst meth="repeat">
      <a:schemeClr val="accent4"/>
    </dgm:linClrLst>
    <dgm:effectClrLst/>
    <dgm:txLinClrLst/>
    <dgm:txFillClrLst meth="repeat">
      <a:schemeClr val="tx1"/>
    </dgm:txFillClrLst>
    <dgm:txEffectClrLst/>
  </dgm:styleLbl>
  <dgm:styleLbl name="asst0">
    <dgm:fillClrLst meth="repeat">
      <a:schemeClr val="accent4">
        <a:shade val="80000"/>
      </a:schemeClr>
    </dgm:fillClrLst>
    <dgm:linClrLst meth="repeat">
      <a:schemeClr val="lt1"/>
    </dgm:linClrLst>
    <dgm:effectClrLst/>
    <dgm:txLinClrLst/>
    <dgm:txFillClrLst/>
    <dgm:txEffectClrLst/>
  </dgm:styleLbl>
  <dgm:styleLbl name="asst1">
    <dgm:fillClrLst meth="repeat">
      <a:schemeClr val="accent4">
        <a:shade val="80000"/>
      </a:schemeClr>
    </dgm:fillClrLst>
    <dgm:linClrLst meth="repeat">
      <a:schemeClr val="lt1"/>
    </dgm:linClrLst>
    <dgm:effectClrLst/>
    <dgm:txLinClrLst/>
    <dgm:txFillClrLst/>
    <dgm:txEffectClrLst/>
  </dgm:styleLbl>
  <dgm:styleLbl name="asst2">
    <dgm:fillClrLst>
      <a:schemeClr val="accent4">
        <a:tint val="90000"/>
      </a:schemeClr>
    </dgm:fillClrLst>
    <dgm:linClrLst meth="repeat">
      <a:schemeClr val="lt1"/>
    </dgm:linClrLst>
    <dgm:effectClrLst/>
    <dgm:txLinClrLst/>
    <dgm:txFillClrLst/>
    <dgm:txEffectClrLst/>
  </dgm:styleLbl>
  <dgm:styleLbl name="asst3">
    <dgm:fillClrLst>
      <a:schemeClr val="accent4">
        <a:tint val="70000"/>
      </a:schemeClr>
    </dgm:fillClrLst>
    <dgm:linClrLst meth="repeat">
      <a:schemeClr val="lt1"/>
    </dgm:linClrLst>
    <dgm:effectClrLst/>
    <dgm:txLinClrLst/>
    <dgm:txFillClrLst/>
    <dgm:txEffectClrLst/>
  </dgm:styleLbl>
  <dgm:styleLbl name="asst4">
    <dgm:fillClrLst>
      <a:schemeClr val="accent4">
        <a:tint val="50000"/>
      </a:schemeClr>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shade val="80000"/>
      </a:schemeClr>
    </dgm:linClrLst>
    <dgm:effectClrLst/>
    <dgm:txLinClrLst/>
    <dgm:txFillClrLst/>
    <dgm:txEffectClrLst/>
  </dgm:styleLbl>
  <dgm:styleLbl name="parChTrans2D2">
    <dgm:fillClrLst meth="repeat">
      <a:schemeClr val="accent4">
        <a:tint val="90000"/>
      </a:schemeClr>
    </dgm:fillClrLst>
    <dgm:linClrLst meth="repeat">
      <a:schemeClr val="accent4">
        <a:tint val="90000"/>
      </a:schemeClr>
    </dgm:linClrLst>
    <dgm:effectClrLst/>
    <dgm:txLinClrLst/>
    <dgm:txFillClrLst/>
    <dgm:txEffectClrLst/>
  </dgm:styleLbl>
  <dgm:styleLbl name="parChTrans2D3">
    <dgm:fillClrLst meth="repeat">
      <a:schemeClr val="accent4">
        <a:tint val="70000"/>
      </a:schemeClr>
    </dgm:fillClrLst>
    <dgm:linClrLst meth="repeat">
      <a:schemeClr val="accent4">
        <a:tint val="70000"/>
      </a:schemeClr>
    </dgm:linClrLst>
    <dgm:effectClrLst/>
    <dgm:txLinClrLst/>
    <dgm:txFillClrLst/>
    <dgm:txEffectClrLst/>
  </dgm:styleLbl>
  <dgm:styleLbl name="parChTrans2D4">
    <dgm:fillClrLst meth="repeat">
      <a:schemeClr val="accent4">
        <a:tint val="50000"/>
      </a:schemeClr>
    </dgm:fillClrLst>
    <dgm:linClrLst meth="repeat">
      <a:schemeClr val="accent4">
        <a:tint val="50000"/>
      </a:schemeClr>
    </dgm:linClrLst>
    <dgm:effectClrLst/>
    <dgm:txLinClrLst/>
    <dgm:txFillClrLst meth="repeat">
      <a:schemeClr val="dk1"/>
    </dgm:txFillClrLst>
    <dgm:txEffectClrLst/>
  </dgm:styleLbl>
  <dgm:styleLbl name="parChTrans1D1">
    <dgm:fillClrLst meth="repeat">
      <a:schemeClr val="accent4">
        <a:shade val="80000"/>
      </a:schemeClr>
    </dgm:fillClrLst>
    <dgm:linClrLst meth="repeat">
      <a:schemeClr val="accent4">
        <a:shade val="80000"/>
      </a:schemeClr>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4">
        <a:tint val="90000"/>
      </a:schemeClr>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4">
        <a:tint val="70000"/>
      </a:schemeClr>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4">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4">
        <a:shade val="50000"/>
      </a:schemeClr>
      <a:schemeClr val="accent4">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4">
        <a:shade val="50000"/>
      </a:schemeClr>
      <a:schemeClr val="accent4">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4">
        <a:shade val="50000"/>
      </a:schemeClr>
      <a:schemeClr val="accent4">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4">
        <a:shade val="50000"/>
      </a:schemeClr>
      <a:schemeClr val="accent4">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4">
        <a:shade val="50000"/>
      </a:schemeClr>
      <a:schemeClr val="accent4">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55000"/>
      </a:schemeClr>
    </dgm:fillClrLst>
    <dgm:linClrLst meth="repeat">
      <a:schemeClr val="accent4">
        <a:alpha val="90000"/>
        <a:tint val="55000"/>
      </a:schemeClr>
    </dgm:linClrLst>
    <dgm:effectClrLst/>
    <dgm:txLinClrLst/>
    <dgm:txFillClrLst meth="repeat">
      <a:schemeClr val="dk1"/>
    </dgm:txFillClrLst>
    <dgm:txEffectClrLst/>
  </dgm:styleLbl>
  <dgm:styleLbl name="alignAccFollowNode1">
    <dgm:fillClrLst meth="repeat">
      <a:schemeClr val="accent4">
        <a:alpha val="90000"/>
        <a:tint val="55000"/>
      </a:schemeClr>
    </dgm:fillClrLst>
    <dgm:linClrLst meth="repeat">
      <a:schemeClr val="accent4">
        <a:alpha val="90000"/>
        <a:tint val="55000"/>
      </a:schemeClr>
    </dgm:linClrLst>
    <dgm:effectClrLst/>
    <dgm:txLinClrLst/>
    <dgm:txFillClrLst meth="repeat">
      <a:schemeClr val="dk1"/>
    </dgm:txFillClrLst>
    <dgm:txEffectClrLst/>
  </dgm:styleLbl>
  <dgm:styleLbl name="bgAccFollowNode1">
    <dgm:fillClrLst meth="repeat">
      <a:schemeClr val="accent4">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a:tint val="50000"/>
      </a:schemeClr>
    </dgm:linClrLst>
    <dgm:effectClrLst/>
    <dgm:txLinClrLst/>
    <dgm:txFillClrLst meth="repeat">
      <a:schemeClr val="dk1"/>
    </dgm:txFillClrLst>
    <dgm:txEffectClrLst/>
  </dgm:styleLbl>
  <dgm:styleLbl name="bgShp">
    <dgm:fillClrLst meth="repeat">
      <a:schemeClr val="accent4">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55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5_3">
  <dgm:title val=""/>
  <dgm:desc val=""/>
  <dgm:catLst>
    <dgm:cat type="accent5" pri="11300"/>
  </dgm:catLst>
  <dgm:styleLbl name="node0">
    <dgm:fillClrLst meth="repeat">
      <a:schemeClr val="accent5">
        <a:shade val="80000"/>
      </a:schemeClr>
    </dgm:fillClrLst>
    <dgm:linClrLst meth="repeat">
      <a:schemeClr val="lt1"/>
    </dgm:linClrLst>
    <dgm:effectClrLst/>
    <dgm:txLinClrLst/>
    <dgm:txFillClrLst/>
    <dgm:txEffectClrLst/>
  </dgm:styleLbl>
  <dgm:styleLbl name="node1">
    <dgm:fillClrLst>
      <a:schemeClr val="accent5">
        <a:shade val="80000"/>
      </a:schemeClr>
      <a:schemeClr val="accent5">
        <a:tint val="70000"/>
      </a:schemeClr>
    </dgm:fillClrLst>
    <dgm:linClrLst meth="repeat">
      <a:schemeClr val="lt1"/>
    </dgm:linClrLst>
    <dgm:effectClrLst/>
    <dgm:txLinClrLst/>
    <dgm:txFillClrLst/>
    <dgm:txEffectClrLst/>
  </dgm:styleLbl>
  <dgm:styleLbl name="alignNode1">
    <dgm:fillClrLst>
      <a:schemeClr val="accent5">
        <a:shade val="80000"/>
      </a:schemeClr>
      <a:schemeClr val="accent5">
        <a:tint val="70000"/>
      </a:schemeClr>
    </dgm:fillClrLst>
    <dgm:linClrLst>
      <a:schemeClr val="accent5">
        <a:shade val="80000"/>
      </a:schemeClr>
      <a:schemeClr val="accent5">
        <a:tint val="70000"/>
      </a:schemeClr>
    </dgm:linClrLst>
    <dgm:effectClrLst/>
    <dgm:txLinClrLst/>
    <dgm:txFillClrLst/>
    <dgm:txEffectClrLst/>
  </dgm:styleLbl>
  <dgm:styleLbl name="lnNode1">
    <dgm:fillClrLst>
      <a:schemeClr val="accent5">
        <a:shade val="80000"/>
      </a:schemeClr>
      <a:schemeClr val="accent5">
        <a:tint val="70000"/>
      </a:schemeClr>
    </dgm:fillClrLst>
    <dgm:linClrLst meth="repeat">
      <a:schemeClr val="lt1"/>
    </dgm:linClrLst>
    <dgm:effectClrLst/>
    <dgm:txLinClrLst/>
    <dgm:txFillClrLst/>
    <dgm:txEffectClrLst/>
  </dgm:styleLbl>
  <dgm:styleLbl name="vennNode1">
    <dgm:fillClrLst>
      <a:schemeClr val="accent5">
        <a:shade val="80000"/>
        <a:alpha val="50000"/>
      </a:schemeClr>
      <a:schemeClr val="accent5">
        <a:tint val="70000"/>
        <a:alpha val="50000"/>
      </a:schemeClr>
    </dgm:fillClrLst>
    <dgm:linClrLst meth="repeat">
      <a:schemeClr val="lt1"/>
    </dgm:linClrLst>
    <dgm:effectClrLst/>
    <dgm:txLinClrLst/>
    <dgm:txFillClrLst/>
    <dgm:txEffectClrLst/>
  </dgm:styleLbl>
  <dgm:styleLbl name="node2">
    <dgm:fillClrLst>
      <a:schemeClr val="accent5">
        <a:tint val="99000"/>
      </a:schemeClr>
    </dgm:fillClrLst>
    <dgm:linClrLst meth="repeat">
      <a:schemeClr val="lt1"/>
    </dgm:linClrLst>
    <dgm:effectClrLst/>
    <dgm:txLinClrLst/>
    <dgm:txFillClrLst/>
    <dgm:txEffectClrLst/>
  </dgm:styleLbl>
  <dgm:styleLbl name="node3">
    <dgm:fillClrLst>
      <a:schemeClr val="accent5">
        <a:tint val="80000"/>
      </a:schemeClr>
    </dgm:fillClrLst>
    <dgm:linClrLst meth="repeat">
      <a:schemeClr val="lt1"/>
    </dgm:linClrLst>
    <dgm:effectClrLst/>
    <dgm:txLinClrLst/>
    <dgm:txFillClrLst/>
    <dgm:txEffectClrLst/>
  </dgm:styleLbl>
  <dgm:styleLbl name="node4">
    <dgm:fillClrLst>
      <a:schemeClr val="accent5">
        <a:tint val="70000"/>
      </a:schemeClr>
    </dgm:fillClrLst>
    <dgm:linClrLst meth="repeat">
      <a:schemeClr val="lt1"/>
    </dgm:linClrLst>
    <dgm:effectClrLst/>
    <dgm:txLinClrLst/>
    <dgm:txFillClrLst/>
    <dgm:txEffectClrLst/>
  </dgm:styleLbl>
  <dgm:styleLbl name="fg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hade val="90000"/>
      </a:schemeClr>
      <a:schemeClr val="accent5">
        <a:tint val="70000"/>
      </a:schemeClr>
    </dgm:fillClrLst>
    <dgm:linClrLst>
      <a:schemeClr val="accent5">
        <a:shade val="90000"/>
      </a:schemeClr>
      <a:schemeClr val="accent5">
        <a:tint val="70000"/>
      </a:schemeClr>
    </dgm:linClrLst>
    <dgm:effectClrLst/>
    <dgm:txLinClrLst/>
    <dgm:txFillClrLst/>
    <dgm:txEffectClrLst/>
  </dgm:styleLbl>
  <dgm:styleLbl name="fgSibTrans2D1">
    <dgm:fillClrLst>
      <a:schemeClr val="accent5">
        <a:shade val="90000"/>
      </a:schemeClr>
      <a:schemeClr val="accent5">
        <a:tint val="70000"/>
      </a:schemeClr>
    </dgm:fillClrLst>
    <dgm:linClrLst>
      <a:schemeClr val="accent5">
        <a:shade val="90000"/>
      </a:schemeClr>
      <a:schemeClr val="accent5">
        <a:tint val="70000"/>
      </a:schemeClr>
    </dgm:linClrLst>
    <dgm:effectClrLst/>
    <dgm:txLinClrLst/>
    <dgm:txFillClrLst meth="repeat">
      <a:schemeClr val="lt1"/>
    </dgm:txFillClrLst>
    <dgm:txEffectClrLst/>
  </dgm:styleLbl>
  <dgm:styleLbl name="bgSibTrans2D1">
    <dgm:fillClrLst>
      <a:schemeClr val="accent5">
        <a:shade val="90000"/>
      </a:schemeClr>
      <a:schemeClr val="accent5">
        <a:tint val="70000"/>
      </a:schemeClr>
    </dgm:fillClrLst>
    <dgm:linClrLst>
      <a:schemeClr val="accent5">
        <a:shade val="90000"/>
      </a:schemeClr>
      <a:schemeClr val="accent5">
        <a:tint val="70000"/>
      </a:schemeClr>
    </dgm:linClrLst>
    <dgm:effectClrLst/>
    <dgm:txLinClrLst/>
    <dgm:txFillClrLst meth="repeat">
      <a:schemeClr val="lt1"/>
    </dgm:txFillClrLst>
    <dgm:txEffectClrLst/>
  </dgm:styleLbl>
  <dgm:styleLbl name="sibTrans1D1">
    <dgm:fillClrLst>
      <a:schemeClr val="accent5">
        <a:shade val="90000"/>
      </a:schemeClr>
      <a:schemeClr val="accent5">
        <a:tint val="70000"/>
      </a:schemeClr>
    </dgm:fillClrLst>
    <dgm:linClrLst>
      <a:schemeClr val="accent5">
        <a:shade val="90000"/>
      </a:schemeClr>
      <a:schemeClr val="accent5">
        <a:tint val="70000"/>
      </a:schemeClr>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accent5">
        <a:shade val="80000"/>
      </a:schemeClr>
    </dgm:fillClrLst>
    <dgm:linClrLst meth="repeat">
      <a:schemeClr val="lt1"/>
    </dgm:linClrLst>
    <dgm:effectClrLst/>
    <dgm:txLinClrLst/>
    <dgm:txFillClrLst/>
    <dgm:txEffectClrLst/>
  </dgm:styleLbl>
  <dgm:styleLbl name="asst1">
    <dgm:fillClrLst meth="repeat">
      <a:schemeClr val="accent5">
        <a:shade val="80000"/>
      </a:schemeClr>
    </dgm:fillClrLst>
    <dgm:linClrLst meth="repeat">
      <a:schemeClr val="lt1"/>
    </dgm:linClrLst>
    <dgm:effectClrLst/>
    <dgm:txLinClrLst/>
    <dgm:txFillClrLst/>
    <dgm:txEffectClrLst/>
  </dgm:styleLbl>
  <dgm:styleLbl name="asst2">
    <dgm:fillClrLst>
      <a:schemeClr val="accent5">
        <a:tint val="99000"/>
      </a:schemeClr>
    </dgm:fillClrLst>
    <dgm:linClrLst meth="repeat">
      <a:schemeClr val="lt1"/>
    </dgm:linClrLst>
    <dgm:effectClrLst/>
    <dgm:txLinClrLst/>
    <dgm:txFillClrLst/>
    <dgm:txEffectClrLst/>
  </dgm:styleLbl>
  <dgm:styleLbl name="asst3">
    <dgm:fillClrLst>
      <a:schemeClr val="accent5">
        <a:tint val="80000"/>
      </a:schemeClr>
    </dgm:fillClrLst>
    <dgm:linClrLst meth="repeat">
      <a:schemeClr val="lt1"/>
    </dgm:linClrLst>
    <dgm:effectClrLst/>
    <dgm:txLinClrLst/>
    <dgm:txFillClrLst/>
    <dgm:txEffectClrLst/>
  </dgm:styleLbl>
  <dgm:styleLbl name="asst4">
    <dgm:fillClrLst>
      <a:schemeClr val="accent5">
        <a:tint val="70000"/>
      </a:schemeClr>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a:tint val="90000"/>
      </a:schemeClr>
    </dgm:fillClrLst>
    <dgm:linClrLst meth="repeat">
      <a:schemeClr val="accent5">
        <a:tint val="90000"/>
      </a:schemeClr>
    </dgm:linClrLst>
    <dgm:effectClrLst/>
    <dgm:txLinClrLst/>
    <dgm:txFillClrLst/>
    <dgm:txEffectClrLst/>
  </dgm:styleLbl>
  <dgm:styleLbl name="parChTrans2D3">
    <dgm:fillClrLst meth="repeat">
      <a:schemeClr val="accent5">
        <a:tint val="70000"/>
      </a:schemeClr>
    </dgm:fillClrLst>
    <dgm:linClrLst meth="repeat">
      <a:schemeClr val="accent5">
        <a:tint val="70000"/>
      </a:schemeClr>
    </dgm:linClrLst>
    <dgm:effectClrLst/>
    <dgm:txLinClrLst/>
    <dgm:txFillClrLst/>
    <dgm:txEffectClrLst/>
  </dgm:styleLbl>
  <dgm:styleLbl name="parChTrans2D4">
    <dgm:fillClrLst meth="repeat">
      <a:schemeClr val="accent5">
        <a:tint val="50000"/>
      </a:schemeClr>
    </dgm:fillClrLst>
    <dgm:linClrLst meth="repeat">
      <a:schemeClr val="accent5">
        <a:tint val="50000"/>
      </a:schemeClr>
    </dgm:linClrLst>
    <dgm:effectClrLst/>
    <dgm:txLinClrLst/>
    <dgm:txFillClrLst meth="repeat">
      <a:schemeClr val="lt1"/>
    </dgm:txFillClrLst>
    <dgm:txEffectClrLst/>
  </dgm:styleLbl>
  <dgm:styleLbl name="parChTrans1D1">
    <dgm:fillClrLst meth="repeat">
      <a:schemeClr val="accent5">
        <a:shade val="80000"/>
      </a:schemeClr>
    </dgm:fillClrLst>
    <dgm:linClrLst meth="repeat">
      <a:schemeClr val="accent5">
        <a:shade val="80000"/>
      </a:schemeClr>
    </dgm:linClrLst>
    <dgm:effectClrLst/>
    <dgm:txLinClrLst/>
    <dgm:txFillClrLst meth="repeat">
      <a:schemeClr val="tx1"/>
    </dgm:txFillClrLst>
    <dgm:txEffectClrLst/>
  </dgm:styleLbl>
  <dgm:styleLbl name="parChTrans1D2">
    <dgm:fillClrLst meth="repeat">
      <a:schemeClr val="accent5">
        <a:tint val="99000"/>
      </a:schemeClr>
    </dgm:fillClrLst>
    <dgm:linClrLst meth="repeat">
      <a:schemeClr val="accent5">
        <a:tint val="99000"/>
      </a:schemeClr>
    </dgm:linClrLst>
    <dgm:effectClrLst/>
    <dgm:txLinClrLst/>
    <dgm:txFillClrLst meth="repeat">
      <a:schemeClr val="tx1"/>
    </dgm:txFillClrLst>
    <dgm:txEffectClrLst/>
  </dgm:styleLbl>
  <dgm:styleLbl name="parChTrans1D3">
    <dgm:fillClrLst meth="repeat">
      <a:schemeClr val="accent5">
        <a:tint val="80000"/>
      </a:schemeClr>
    </dgm:fillClrLst>
    <dgm:linClrLst meth="repeat">
      <a:schemeClr val="accent5">
        <a:tint val="80000"/>
      </a:schemeClr>
    </dgm:linClrLst>
    <dgm:effectClrLst/>
    <dgm:txLinClrLst/>
    <dgm:txFillClrLst meth="repeat">
      <a:schemeClr val="tx1"/>
    </dgm:txFillClrLst>
    <dgm:txEffectClrLst/>
  </dgm:styleLbl>
  <dgm:styleLbl name="parChTrans1D4">
    <dgm:fillClrLst meth="repeat">
      <a:schemeClr val="accent5">
        <a:tint val="70000"/>
      </a:schemeClr>
    </dgm:fillClrLst>
    <dgm:linClrLst meth="repeat">
      <a:schemeClr val="accent5">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hade val="80000"/>
      </a:schemeClr>
      <a:schemeClr val="accent5">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hade val="80000"/>
      </a:schemeClr>
      <a:schemeClr val="accent5">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hade val="80000"/>
      </a:schemeClr>
      <a:schemeClr val="accent5">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hade val="80000"/>
      </a:schemeClr>
      <a:schemeClr val="accent5">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5">
        <a:shade val="80000"/>
      </a:schemeClr>
      <a:schemeClr val="accent5">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a:tint val="70000"/>
      </a:schemeClr>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5_3">
  <dgm:title val=""/>
  <dgm:desc val=""/>
  <dgm:catLst>
    <dgm:cat type="accent5" pri="11300"/>
  </dgm:catLst>
  <dgm:styleLbl name="node0">
    <dgm:fillClrLst meth="repeat">
      <a:schemeClr val="accent5">
        <a:shade val="80000"/>
      </a:schemeClr>
    </dgm:fillClrLst>
    <dgm:linClrLst meth="repeat">
      <a:schemeClr val="lt1"/>
    </dgm:linClrLst>
    <dgm:effectClrLst/>
    <dgm:txLinClrLst/>
    <dgm:txFillClrLst/>
    <dgm:txEffectClrLst/>
  </dgm:styleLbl>
  <dgm:styleLbl name="node1">
    <dgm:fillClrLst>
      <a:schemeClr val="accent5">
        <a:shade val="80000"/>
      </a:schemeClr>
      <a:schemeClr val="accent5">
        <a:tint val="70000"/>
      </a:schemeClr>
    </dgm:fillClrLst>
    <dgm:linClrLst meth="repeat">
      <a:schemeClr val="lt1"/>
    </dgm:linClrLst>
    <dgm:effectClrLst/>
    <dgm:txLinClrLst/>
    <dgm:txFillClrLst/>
    <dgm:txEffectClrLst/>
  </dgm:styleLbl>
  <dgm:styleLbl name="alignNode1">
    <dgm:fillClrLst>
      <a:schemeClr val="accent5">
        <a:shade val="80000"/>
      </a:schemeClr>
      <a:schemeClr val="accent5">
        <a:tint val="70000"/>
      </a:schemeClr>
    </dgm:fillClrLst>
    <dgm:linClrLst>
      <a:schemeClr val="accent5">
        <a:shade val="80000"/>
      </a:schemeClr>
      <a:schemeClr val="accent5">
        <a:tint val="70000"/>
      </a:schemeClr>
    </dgm:linClrLst>
    <dgm:effectClrLst/>
    <dgm:txLinClrLst/>
    <dgm:txFillClrLst/>
    <dgm:txEffectClrLst/>
  </dgm:styleLbl>
  <dgm:styleLbl name="lnNode1">
    <dgm:fillClrLst>
      <a:schemeClr val="accent5">
        <a:shade val="80000"/>
      </a:schemeClr>
      <a:schemeClr val="accent5">
        <a:tint val="70000"/>
      </a:schemeClr>
    </dgm:fillClrLst>
    <dgm:linClrLst meth="repeat">
      <a:schemeClr val="lt1"/>
    </dgm:linClrLst>
    <dgm:effectClrLst/>
    <dgm:txLinClrLst/>
    <dgm:txFillClrLst/>
    <dgm:txEffectClrLst/>
  </dgm:styleLbl>
  <dgm:styleLbl name="vennNode1">
    <dgm:fillClrLst>
      <a:schemeClr val="accent5">
        <a:shade val="80000"/>
        <a:alpha val="50000"/>
      </a:schemeClr>
      <a:schemeClr val="accent5">
        <a:tint val="70000"/>
        <a:alpha val="50000"/>
      </a:schemeClr>
    </dgm:fillClrLst>
    <dgm:linClrLst meth="repeat">
      <a:schemeClr val="lt1"/>
    </dgm:linClrLst>
    <dgm:effectClrLst/>
    <dgm:txLinClrLst/>
    <dgm:txFillClrLst/>
    <dgm:txEffectClrLst/>
  </dgm:styleLbl>
  <dgm:styleLbl name="node2">
    <dgm:fillClrLst>
      <a:schemeClr val="accent5">
        <a:tint val="99000"/>
      </a:schemeClr>
    </dgm:fillClrLst>
    <dgm:linClrLst meth="repeat">
      <a:schemeClr val="lt1"/>
    </dgm:linClrLst>
    <dgm:effectClrLst/>
    <dgm:txLinClrLst/>
    <dgm:txFillClrLst/>
    <dgm:txEffectClrLst/>
  </dgm:styleLbl>
  <dgm:styleLbl name="node3">
    <dgm:fillClrLst>
      <a:schemeClr val="accent5">
        <a:tint val="80000"/>
      </a:schemeClr>
    </dgm:fillClrLst>
    <dgm:linClrLst meth="repeat">
      <a:schemeClr val="lt1"/>
    </dgm:linClrLst>
    <dgm:effectClrLst/>
    <dgm:txLinClrLst/>
    <dgm:txFillClrLst/>
    <dgm:txEffectClrLst/>
  </dgm:styleLbl>
  <dgm:styleLbl name="node4">
    <dgm:fillClrLst>
      <a:schemeClr val="accent5">
        <a:tint val="70000"/>
      </a:schemeClr>
    </dgm:fillClrLst>
    <dgm:linClrLst meth="repeat">
      <a:schemeClr val="lt1"/>
    </dgm:linClrLst>
    <dgm:effectClrLst/>
    <dgm:txLinClrLst/>
    <dgm:txFillClrLst/>
    <dgm:txEffectClrLst/>
  </dgm:styleLbl>
  <dgm:styleLbl name="fg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hade val="90000"/>
      </a:schemeClr>
      <a:schemeClr val="accent5">
        <a:tint val="70000"/>
      </a:schemeClr>
    </dgm:fillClrLst>
    <dgm:linClrLst>
      <a:schemeClr val="accent5">
        <a:shade val="90000"/>
      </a:schemeClr>
      <a:schemeClr val="accent5">
        <a:tint val="70000"/>
      </a:schemeClr>
    </dgm:linClrLst>
    <dgm:effectClrLst/>
    <dgm:txLinClrLst/>
    <dgm:txFillClrLst/>
    <dgm:txEffectClrLst/>
  </dgm:styleLbl>
  <dgm:styleLbl name="fgSibTrans2D1">
    <dgm:fillClrLst>
      <a:schemeClr val="accent5">
        <a:shade val="90000"/>
      </a:schemeClr>
      <a:schemeClr val="accent5">
        <a:tint val="70000"/>
      </a:schemeClr>
    </dgm:fillClrLst>
    <dgm:linClrLst>
      <a:schemeClr val="accent5">
        <a:shade val="90000"/>
      </a:schemeClr>
      <a:schemeClr val="accent5">
        <a:tint val="70000"/>
      </a:schemeClr>
    </dgm:linClrLst>
    <dgm:effectClrLst/>
    <dgm:txLinClrLst/>
    <dgm:txFillClrLst meth="repeat">
      <a:schemeClr val="lt1"/>
    </dgm:txFillClrLst>
    <dgm:txEffectClrLst/>
  </dgm:styleLbl>
  <dgm:styleLbl name="bgSibTrans2D1">
    <dgm:fillClrLst>
      <a:schemeClr val="accent5">
        <a:shade val="90000"/>
      </a:schemeClr>
      <a:schemeClr val="accent5">
        <a:tint val="70000"/>
      </a:schemeClr>
    </dgm:fillClrLst>
    <dgm:linClrLst>
      <a:schemeClr val="accent5">
        <a:shade val="90000"/>
      </a:schemeClr>
      <a:schemeClr val="accent5">
        <a:tint val="70000"/>
      </a:schemeClr>
    </dgm:linClrLst>
    <dgm:effectClrLst/>
    <dgm:txLinClrLst/>
    <dgm:txFillClrLst meth="repeat">
      <a:schemeClr val="lt1"/>
    </dgm:txFillClrLst>
    <dgm:txEffectClrLst/>
  </dgm:styleLbl>
  <dgm:styleLbl name="sibTrans1D1">
    <dgm:fillClrLst>
      <a:schemeClr val="accent5">
        <a:shade val="90000"/>
      </a:schemeClr>
      <a:schemeClr val="accent5">
        <a:tint val="70000"/>
      </a:schemeClr>
    </dgm:fillClrLst>
    <dgm:linClrLst>
      <a:schemeClr val="accent5">
        <a:shade val="90000"/>
      </a:schemeClr>
      <a:schemeClr val="accent5">
        <a:tint val="70000"/>
      </a:schemeClr>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accent5">
        <a:shade val="80000"/>
      </a:schemeClr>
    </dgm:fillClrLst>
    <dgm:linClrLst meth="repeat">
      <a:schemeClr val="lt1"/>
    </dgm:linClrLst>
    <dgm:effectClrLst/>
    <dgm:txLinClrLst/>
    <dgm:txFillClrLst/>
    <dgm:txEffectClrLst/>
  </dgm:styleLbl>
  <dgm:styleLbl name="asst1">
    <dgm:fillClrLst meth="repeat">
      <a:schemeClr val="accent5">
        <a:shade val="80000"/>
      </a:schemeClr>
    </dgm:fillClrLst>
    <dgm:linClrLst meth="repeat">
      <a:schemeClr val="lt1"/>
    </dgm:linClrLst>
    <dgm:effectClrLst/>
    <dgm:txLinClrLst/>
    <dgm:txFillClrLst/>
    <dgm:txEffectClrLst/>
  </dgm:styleLbl>
  <dgm:styleLbl name="asst2">
    <dgm:fillClrLst>
      <a:schemeClr val="accent5">
        <a:tint val="99000"/>
      </a:schemeClr>
    </dgm:fillClrLst>
    <dgm:linClrLst meth="repeat">
      <a:schemeClr val="lt1"/>
    </dgm:linClrLst>
    <dgm:effectClrLst/>
    <dgm:txLinClrLst/>
    <dgm:txFillClrLst/>
    <dgm:txEffectClrLst/>
  </dgm:styleLbl>
  <dgm:styleLbl name="asst3">
    <dgm:fillClrLst>
      <a:schemeClr val="accent5">
        <a:tint val="80000"/>
      </a:schemeClr>
    </dgm:fillClrLst>
    <dgm:linClrLst meth="repeat">
      <a:schemeClr val="lt1"/>
    </dgm:linClrLst>
    <dgm:effectClrLst/>
    <dgm:txLinClrLst/>
    <dgm:txFillClrLst/>
    <dgm:txEffectClrLst/>
  </dgm:styleLbl>
  <dgm:styleLbl name="asst4">
    <dgm:fillClrLst>
      <a:schemeClr val="accent5">
        <a:tint val="70000"/>
      </a:schemeClr>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a:tint val="90000"/>
      </a:schemeClr>
    </dgm:fillClrLst>
    <dgm:linClrLst meth="repeat">
      <a:schemeClr val="accent5">
        <a:tint val="90000"/>
      </a:schemeClr>
    </dgm:linClrLst>
    <dgm:effectClrLst/>
    <dgm:txLinClrLst/>
    <dgm:txFillClrLst/>
    <dgm:txEffectClrLst/>
  </dgm:styleLbl>
  <dgm:styleLbl name="parChTrans2D3">
    <dgm:fillClrLst meth="repeat">
      <a:schemeClr val="accent5">
        <a:tint val="70000"/>
      </a:schemeClr>
    </dgm:fillClrLst>
    <dgm:linClrLst meth="repeat">
      <a:schemeClr val="accent5">
        <a:tint val="70000"/>
      </a:schemeClr>
    </dgm:linClrLst>
    <dgm:effectClrLst/>
    <dgm:txLinClrLst/>
    <dgm:txFillClrLst/>
    <dgm:txEffectClrLst/>
  </dgm:styleLbl>
  <dgm:styleLbl name="parChTrans2D4">
    <dgm:fillClrLst meth="repeat">
      <a:schemeClr val="accent5">
        <a:tint val="50000"/>
      </a:schemeClr>
    </dgm:fillClrLst>
    <dgm:linClrLst meth="repeat">
      <a:schemeClr val="accent5">
        <a:tint val="50000"/>
      </a:schemeClr>
    </dgm:linClrLst>
    <dgm:effectClrLst/>
    <dgm:txLinClrLst/>
    <dgm:txFillClrLst meth="repeat">
      <a:schemeClr val="lt1"/>
    </dgm:txFillClrLst>
    <dgm:txEffectClrLst/>
  </dgm:styleLbl>
  <dgm:styleLbl name="parChTrans1D1">
    <dgm:fillClrLst meth="repeat">
      <a:schemeClr val="accent5">
        <a:shade val="80000"/>
      </a:schemeClr>
    </dgm:fillClrLst>
    <dgm:linClrLst meth="repeat">
      <a:schemeClr val="accent5">
        <a:shade val="80000"/>
      </a:schemeClr>
    </dgm:linClrLst>
    <dgm:effectClrLst/>
    <dgm:txLinClrLst/>
    <dgm:txFillClrLst meth="repeat">
      <a:schemeClr val="tx1"/>
    </dgm:txFillClrLst>
    <dgm:txEffectClrLst/>
  </dgm:styleLbl>
  <dgm:styleLbl name="parChTrans1D2">
    <dgm:fillClrLst meth="repeat">
      <a:schemeClr val="accent5">
        <a:tint val="99000"/>
      </a:schemeClr>
    </dgm:fillClrLst>
    <dgm:linClrLst meth="repeat">
      <a:schemeClr val="accent5">
        <a:tint val="99000"/>
      </a:schemeClr>
    </dgm:linClrLst>
    <dgm:effectClrLst/>
    <dgm:txLinClrLst/>
    <dgm:txFillClrLst meth="repeat">
      <a:schemeClr val="tx1"/>
    </dgm:txFillClrLst>
    <dgm:txEffectClrLst/>
  </dgm:styleLbl>
  <dgm:styleLbl name="parChTrans1D3">
    <dgm:fillClrLst meth="repeat">
      <a:schemeClr val="accent5">
        <a:tint val="80000"/>
      </a:schemeClr>
    </dgm:fillClrLst>
    <dgm:linClrLst meth="repeat">
      <a:schemeClr val="accent5">
        <a:tint val="80000"/>
      </a:schemeClr>
    </dgm:linClrLst>
    <dgm:effectClrLst/>
    <dgm:txLinClrLst/>
    <dgm:txFillClrLst meth="repeat">
      <a:schemeClr val="tx1"/>
    </dgm:txFillClrLst>
    <dgm:txEffectClrLst/>
  </dgm:styleLbl>
  <dgm:styleLbl name="parChTrans1D4">
    <dgm:fillClrLst meth="repeat">
      <a:schemeClr val="accent5">
        <a:tint val="70000"/>
      </a:schemeClr>
    </dgm:fillClrLst>
    <dgm:linClrLst meth="repeat">
      <a:schemeClr val="accent5">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hade val="80000"/>
      </a:schemeClr>
      <a:schemeClr val="accent5">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hade val="80000"/>
      </a:schemeClr>
      <a:schemeClr val="accent5">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hade val="80000"/>
      </a:schemeClr>
      <a:schemeClr val="accent5">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hade val="80000"/>
      </a:schemeClr>
      <a:schemeClr val="accent5">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5">
        <a:shade val="80000"/>
      </a:schemeClr>
      <a:schemeClr val="accent5">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a:tint val="70000"/>
      </a:schemeClr>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2_4">
  <dgm:title val=""/>
  <dgm:desc val=""/>
  <dgm:catLst>
    <dgm:cat type="accent2" pri="11400"/>
  </dgm:catLst>
  <dgm:styleLbl name="node0">
    <dgm:fillClrLst meth="cycle">
      <a:schemeClr val="accent2">
        <a:shade val="60000"/>
      </a:schemeClr>
    </dgm:fillClrLst>
    <dgm:linClrLst meth="repeat">
      <a:schemeClr val="lt1"/>
    </dgm:linClrLst>
    <dgm:effectClrLst/>
    <dgm:txLinClrLst/>
    <dgm:txFillClrLst/>
    <dgm:txEffectClrLst/>
  </dgm:styleLbl>
  <dgm:styleLbl name="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alignNode1">
    <dgm:fillClrLst meth="cycle">
      <a:schemeClr val="accent2">
        <a:shade val="50000"/>
      </a:schemeClr>
      <a:schemeClr val="accent2">
        <a:tint val="45000"/>
      </a:schemeClr>
    </dgm:fillClrLst>
    <dgm:linClrLst meth="cycle">
      <a:schemeClr val="accent2">
        <a:shade val="50000"/>
      </a:schemeClr>
      <a:schemeClr val="accent2">
        <a:tint val="45000"/>
      </a:schemeClr>
    </dgm:linClrLst>
    <dgm:effectClrLst/>
    <dgm:txLinClrLst/>
    <dgm:txFillClrLst/>
    <dgm:txEffectClrLst/>
  </dgm:styleLbl>
  <dgm:styleLbl name="ln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vennNode1">
    <dgm:fillClrLst meth="cycle">
      <a:schemeClr val="accent2">
        <a:shade val="80000"/>
        <a:alpha val="50000"/>
      </a:schemeClr>
      <a:schemeClr val="accent2">
        <a:tint val="45000"/>
        <a:alpha val="50000"/>
      </a:schemeClr>
    </dgm:fillClrLst>
    <dgm:linClrLst meth="repeat">
      <a:schemeClr val="lt1"/>
    </dgm:linClrLst>
    <dgm:effectClrLst/>
    <dgm:txLinClrLst/>
    <dgm:txFillClrLst/>
    <dgm:txEffectClrLst/>
  </dgm:styleLbl>
  <dgm:styleLbl name="node2">
    <dgm:fillClrLst>
      <a:schemeClr val="accent2">
        <a:shade val="80000"/>
      </a:schemeClr>
    </dgm:fillClrLst>
    <dgm:linClrLst meth="repeat">
      <a:schemeClr val="lt1"/>
    </dgm:linClrLst>
    <dgm:effectClrLst/>
    <dgm:txLinClrLst/>
    <dgm:txFillClrLst/>
    <dgm:txEffectClrLst/>
  </dgm:styleLbl>
  <dgm:styleLbl name="node3">
    <dgm:fillClrLst>
      <a:schemeClr val="accent2">
        <a:tint val="99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f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b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sibTrans1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0000"/>
      </a:schemeClr>
    </dgm:fillClrLst>
    <dgm:linClrLst meth="repeat">
      <a:schemeClr val="lt1"/>
    </dgm:linClrLst>
    <dgm:effectClrLst/>
    <dgm:txLinClrLst/>
    <dgm:txFillClrLst/>
    <dgm:txEffectClrLst/>
  </dgm:styleLbl>
  <dgm:styleLbl name="asst3">
    <dgm:fillClrLst>
      <a:schemeClr val="accent2">
        <a:tint val="70000"/>
      </a:schemeClr>
    </dgm:fillClrLst>
    <dgm:linClrLst meth="repeat">
      <a:schemeClr val="lt1"/>
    </dgm:linClrLst>
    <dgm:effectClrLst/>
    <dgm:txLinClrLst/>
    <dgm:txFillClrLst/>
    <dgm:txEffectClrLst/>
  </dgm:styleLbl>
  <dgm:styleLbl name="asst4">
    <dgm:fillClrLst>
      <a:schemeClr val="accent2">
        <a:tint val="5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align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bgAccFollowNode1">
    <dgm:fillClrLst meth="repeat">
      <a:schemeClr val="accent2">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55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5_3">
  <dgm:title val=""/>
  <dgm:desc val=""/>
  <dgm:catLst>
    <dgm:cat type="accent5" pri="11300"/>
  </dgm:catLst>
  <dgm:styleLbl name="node0">
    <dgm:fillClrLst meth="repeat">
      <a:schemeClr val="accent5">
        <a:shade val="80000"/>
      </a:schemeClr>
    </dgm:fillClrLst>
    <dgm:linClrLst meth="repeat">
      <a:schemeClr val="lt1"/>
    </dgm:linClrLst>
    <dgm:effectClrLst/>
    <dgm:txLinClrLst/>
    <dgm:txFillClrLst/>
    <dgm:txEffectClrLst/>
  </dgm:styleLbl>
  <dgm:styleLbl name="node1">
    <dgm:fillClrLst>
      <a:schemeClr val="accent5">
        <a:shade val="80000"/>
      </a:schemeClr>
      <a:schemeClr val="accent5">
        <a:tint val="70000"/>
      </a:schemeClr>
    </dgm:fillClrLst>
    <dgm:linClrLst meth="repeat">
      <a:schemeClr val="lt1"/>
    </dgm:linClrLst>
    <dgm:effectClrLst/>
    <dgm:txLinClrLst/>
    <dgm:txFillClrLst/>
    <dgm:txEffectClrLst/>
  </dgm:styleLbl>
  <dgm:styleLbl name="alignNode1">
    <dgm:fillClrLst>
      <a:schemeClr val="accent5">
        <a:shade val="80000"/>
      </a:schemeClr>
      <a:schemeClr val="accent5">
        <a:tint val="70000"/>
      </a:schemeClr>
    </dgm:fillClrLst>
    <dgm:linClrLst>
      <a:schemeClr val="accent5">
        <a:shade val="80000"/>
      </a:schemeClr>
      <a:schemeClr val="accent5">
        <a:tint val="70000"/>
      </a:schemeClr>
    </dgm:linClrLst>
    <dgm:effectClrLst/>
    <dgm:txLinClrLst/>
    <dgm:txFillClrLst/>
    <dgm:txEffectClrLst/>
  </dgm:styleLbl>
  <dgm:styleLbl name="lnNode1">
    <dgm:fillClrLst>
      <a:schemeClr val="accent5">
        <a:shade val="80000"/>
      </a:schemeClr>
      <a:schemeClr val="accent5">
        <a:tint val="70000"/>
      </a:schemeClr>
    </dgm:fillClrLst>
    <dgm:linClrLst meth="repeat">
      <a:schemeClr val="lt1"/>
    </dgm:linClrLst>
    <dgm:effectClrLst/>
    <dgm:txLinClrLst/>
    <dgm:txFillClrLst/>
    <dgm:txEffectClrLst/>
  </dgm:styleLbl>
  <dgm:styleLbl name="vennNode1">
    <dgm:fillClrLst>
      <a:schemeClr val="accent5">
        <a:shade val="80000"/>
        <a:alpha val="50000"/>
      </a:schemeClr>
      <a:schemeClr val="accent5">
        <a:tint val="70000"/>
        <a:alpha val="50000"/>
      </a:schemeClr>
    </dgm:fillClrLst>
    <dgm:linClrLst meth="repeat">
      <a:schemeClr val="lt1"/>
    </dgm:linClrLst>
    <dgm:effectClrLst/>
    <dgm:txLinClrLst/>
    <dgm:txFillClrLst/>
    <dgm:txEffectClrLst/>
  </dgm:styleLbl>
  <dgm:styleLbl name="node2">
    <dgm:fillClrLst>
      <a:schemeClr val="accent5">
        <a:tint val="99000"/>
      </a:schemeClr>
    </dgm:fillClrLst>
    <dgm:linClrLst meth="repeat">
      <a:schemeClr val="lt1"/>
    </dgm:linClrLst>
    <dgm:effectClrLst/>
    <dgm:txLinClrLst/>
    <dgm:txFillClrLst/>
    <dgm:txEffectClrLst/>
  </dgm:styleLbl>
  <dgm:styleLbl name="node3">
    <dgm:fillClrLst>
      <a:schemeClr val="accent5">
        <a:tint val="80000"/>
      </a:schemeClr>
    </dgm:fillClrLst>
    <dgm:linClrLst meth="repeat">
      <a:schemeClr val="lt1"/>
    </dgm:linClrLst>
    <dgm:effectClrLst/>
    <dgm:txLinClrLst/>
    <dgm:txFillClrLst/>
    <dgm:txEffectClrLst/>
  </dgm:styleLbl>
  <dgm:styleLbl name="node4">
    <dgm:fillClrLst>
      <a:schemeClr val="accent5">
        <a:tint val="70000"/>
      </a:schemeClr>
    </dgm:fillClrLst>
    <dgm:linClrLst meth="repeat">
      <a:schemeClr val="lt1"/>
    </dgm:linClrLst>
    <dgm:effectClrLst/>
    <dgm:txLinClrLst/>
    <dgm:txFillClrLst/>
    <dgm:txEffectClrLst/>
  </dgm:styleLbl>
  <dgm:styleLbl name="fg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hade val="90000"/>
      </a:schemeClr>
      <a:schemeClr val="accent5">
        <a:tint val="70000"/>
      </a:schemeClr>
    </dgm:fillClrLst>
    <dgm:linClrLst>
      <a:schemeClr val="accent5">
        <a:shade val="90000"/>
      </a:schemeClr>
      <a:schemeClr val="accent5">
        <a:tint val="70000"/>
      </a:schemeClr>
    </dgm:linClrLst>
    <dgm:effectClrLst/>
    <dgm:txLinClrLst/>
    <dgm:txFillClrLst/>
    <dgm:txEffectClrLst/>
  </dgm:styleLbl>
  <dgm:styleLbl name="fgSibTrans2D1">
    <dgm:fillClrLst>
      <a:schemeClr val="accent5">
        <a:shade val="90000"/>
      </a:schemeClr>
      <a:schemeClr val="accent5">
        <a:tint val="70000"/>
      </a:schemeClr>
    </dgm:fillClrLst>
    <dgm:linClrLst>
      <a:schemeClr val="accent5">
        <a:shade val="90000"/>
      </a:schemeClr>
      <a:schemeClr val="accent5">
        <a:tint val="70000"/>
      </a:schemeClr>
    </dgm:linClrLst>
    <dgm:effectClrLst/>
    <dgm:txLinClrLst/>
    <dgm:txFillClrLst meth="repeat">
      <a:schemeClr val="lt1"/>
    </dgm:txFillClrLst>
    <dgm:txEffectClrLst/>
  </dgm:styleLbl>
  <dgm:styleLbl name="bgSibTrans2D1">
    <dgm:fillClrLst>
      <a:schemeClr val="accent5">
        <a:shade val="90000"/>
      </a:schemeClr>
      <a:schemeClr val="accent5">
        <a:tint val="70000"/>
      </a:schemeClr>
    </dgm:fillClrLst>
    <dgm:linClrLst>
      <a:schemeClr val="accent5">
        <a:shade val="90000"/>
      </a:schemeClr>
      <a:schemeClr val="accent5">
        <a:tint val="70000"/>
      </a:schemeClr>
    </dgm:linClrLst>
    <dgm:effectClrLst/>
    <dgm:txLinClrLst/>
    <dgm:txFillClrLst meth="repeat">
      <a:schemeClr val="lt1"/>
    </dgm:txFillClrLst>
    <dgm:txEffectClrLst/>
  </dgm:styleLbl>
  <dgm:styleLbl name="sibTrans1D1">
    <dgm:fillClrLst>
      <a:schemeClr val="accent5">
        <a:shade val="90000"/>
      </a:schemeClr>
      <a:schemeClr val="accent5">
        <a:tint val="70000"/>
      </a:schemeClr>
    </dgm:fillClrLst>
    <dgm:linClrLst>
      <a:schemeClr val="accent5">
        <a:shade val="90000"/>
      </a:schemeClr>
      <a:schemeClr val="accent5">
        <a:tint val="70000"/>
      </a:schemeClr>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accent5">
        <a:shade val="80000"/>
      </a:schemeClr>
    </dgm:fillClrLst>
    <dgm:linClrLst meth="repeat">
      <a:schemeClr val="lt1"/>
    </dgm:linClrLst>
    <dgm:effectClrLst/>
    <dgm:txLinClrLst/>
    <dgm:txFillClrLst/>
    <dgm:txEffectClrLst/>
  </dgm:styleLbl>
  <dgm:styleLbl name="asst1">
    <dgm:fillClrLst meth="repeat">
      <a:schemeClr val="accent5">
        <a:shade val="80000"/>
      </a:schemeClr>
    </dgm:fillClrLst>
    <dgm:linClrLst meth="repeat">
      <a:schemeClr val="lt1"/>
    </dgm:linClrLst>
    <dgm:effectClrLst/>
    <dgm:txLinClrLst/>
    <dgm:txFillClrLst/>
    <dgm:txEffectClrLst/>
  </dgm:styleLbl>
  <dgm:styleLbl name="asst2">
    <dgm:fillClrLst>
      <a:schemeClr val="accent5">
        <a:tint val="99000"/>
      </a:schemeClr>
    </dgm:fillClrLst>
    <dgm:linClrLst meth="repeat">
      <a:schemeClr val="lt1"/>
    </dgm:linClrLst>
    <dgm:effectClrLst/>
    <dgm:txLinClrLst/>
    <dgm:txFillClrLst/>
    <dgm:txEffectClrLst/>
  </dgm:styleLbl>
  <dgm:styleLbl name="asst3">
    <dgm:fillClrLst>
      <a:schemeClr val="accent5">
        <a:tint val="80000"/>
      </a:schemeClr>
    </dgm:fillClrLst>
    <dgm:linClrLst meth="repeat">
      <a:schemeClr val="lt1"/>
    </dgm:linClrLst>
    <dgm:effectClrLst/>
    <dgm:txLinClrLst/>
    <dgm:txFillClrLst/>
    <dgm:txEffectClrLst/>
  </dgm:styleLbl>
  <dgm:styleLbl name="asst4">
    <dgm:fillClrLst>
      <a:schemeClr val="accent5">
        <a:tint val="70000"/>
      </a:schemeClr>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a:tint val="90000"/>
      </a:schemeClr>
    </dgm:fillClrLst>
    <dgm:linClrLst meth="repeat">
      <a:schemeClr val="accent5">
        <a:tint val="90000"/>
      </a:schemeClr>
    </dgm:linClrLst>
    <dgm:effectClrLst/>
    <dgm:txLinClrLst/>
    <dgm:txFillClrLst/>
    <dgm:txEffectClrLst/>
  </dgm:styleLbl>
  <dgm:styleLbl name="parChTrans2D3">
    <dgm:fillClrLst meth="repeat">
      <a:schemeClr val="accent5">
        <a:tint val="70000"/>
      </a:schemeClr>
    </dgm:fillClrLst>
    <dgm:linClrLst meth="repeat">
      <a:schemeClr val="accent5">
        <a:tint val="70000"/>
      </a:schemeClr>
    </dgm:linClrLst>
    <dgm:effectClrLst/>
    <dgm:txLinClrLst/>
    <dgm:txFillClrLst/>
    <dgm:txEffectClrLst/>
  </dgm:styleLbl>
  <dgm:styleLbl name="parChTrans2D4">
    <dgm:fillClrLst meth="repeat">
      <a:schemeClr val="accent5">
        <a:tint val="50000"/>
      </a:schemeClr>
    </dgm:fillClrLst>
    <dgm:linClrLst meth="repeat">
      <a:schemeClr val="accent5">
        <a:tint val="50000"/>
      </a:schemeClr>
    </dgm:linClrLst>
    <dgm:effectClrLst/>
    <dgm:txLinClrLst/>
    <dgm:txFillClrLst meth="repeat">
      <a:schemeClr val="lt1"/>
    </dgm:txFillClrLst>
    <dgm:txEffectClrLst/>
  </dgm:styleLbl>
  <dgm:styleLbl name="parChTrans1D1">
    <dgm:fillClrLst meth="repeat">
      <a:schemeClr val="accent5">
        <a:shade val="80000"/>
      </a:schemeClr>
    </dgm:fillClrLst>
    <dgm:linClrLst meth="repeat">
      <a:schemeClr val="accent5">
        <a:shade val="80000"/>
      </a:schemeClr>
    </dgm:linClrLst>
    <dgm:effectClrLst/>
    <dgm:txLinClrLst/>
    <dgm:txFillClrLst meth="repeat">
      <a:schemeClr val="tx1"/>
    </dgm:txFillClrLst>
    <dgm:txEffectClrLst/>
  </dgm:styleLbl>
  <dgm:styleLbl name="parChTrans1D2">
    <dgm:fillClrLst meth="repeat">
      <a:schemeClr val="accent5">
        <a:tint val="99000"/>
      </a:schemeClr>
    </dgm:fillClrLst>
    <dgm:linClrLst meth="repeat">
      <a:schemeClr val="accent5">
        <a:tint val="99000"/>
      </a:schemeClr>
    </dgm:linClrLst>
    <dgm:effectClrLst/>
    <dgm:txLinClrLst/>
    <dgm:txFillClrLst meth="repeat">
      <a:schemeClr val="tx1"/>
    </dgm:txFillClrLst>
    <dgm:txEffectClrLst/>
  </dgm:styleLbl>
  <dgm:styleLbl name="parChTrans1D3">
    <dgm:fillClrLst meth="repeat">
      <a:schemeClr val="accent5">
        <a:tint val="80000"/>
      </a:schemeClr>
    </dgm:fillClrLst>
    <dgm:linClrLst meth="repeat">
      <a:schemeClr val="accent5">
        <a:tint val="80000"/>
      </a:schemeClr>
    </dgm:linClrLst>
    <dgm:effectClrLst/>
    <dgm:txLinClrLst/>
    <dgm:txFillClrLst meth="repeat">
      <a:schemeClr val="tx1"/>
    </dgm:txFillClrLst>
    <dgm:txEffectClrLst/>
  </dgm:styleLbl>
  <dgm:styleLbl name="parChTrans1D4">
    <dgm:fillClrLst meth="repeat">
      <a:schemeClr val="accent5">
        <a:tint val="70000"/>
      </a:schemeClr>
    </dgm:fillClrLst>
    <dgm:linClrLst meth="repeat">
      <a:schemeClr val="accent5">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hade val="80000"/>
      </a:schemeClr>
      <a:schemeClr val="accent5">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hade val="80000"/>
      </a:schemeClr>
      <a:schemeClr val="accent5">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hade val="80000"/>
      </a:schemeClr>
      <a:schemeClr val="accent5">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hade val="80000"/>
      </a:schemeClr>
      <a:schemeClr val="accent5">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5">
        <a:shade val="80000"/>
      </a:schemeClr>
      <a:schemeClr val="accent5">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a:tint val="70000"/>
      </a:schemeClr>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19570A2-6BB0-44D8-B78F-032441CF857D}" type="doc">
      <dgm:prSet loTypeId="urn:microsoft.com/office/officeart/2008/layout/LinedList" loCatId="Inbox" qsTypeId="urn:microsoft.com/office/officeart/2005/8/quickstyle/simple1" qsCatId="simple" csTypeId="urn:microsoft.com/office/officeart/2005/8/colors/accent4_2" csCatId="accent4"/>
      <dgm:spPr/>
      <dgm:t>
        <a:bodyPr/>
        <a:lstStyle/>
        <a:p>
          <a:endParaRPr lang="en-US"/>
        </a:p>
      </dgm:t>
    </dgm:pt>
    <dgm:pt modelId="{20ED3CD7-E50B-48B7-A2CA-B96E850AA468}">
      <dgm:prSet/>
      <dgm:spPr/>
      <dgm:t>
        <a:bodyPr/>
        <a:lstStyle/>
        <a:p>
          <a:r>
            <a:rPr lang="en-US"/>
            <a:t>High unemployment and negative growth</a:t>
          </a:r>
        </a:p>
      </dgm:t>
    </dgm:pt>
    <dgm:pt modelId="{F4AD0CDB-1722-4044-8C77-8BEDE638673D}" type="parTrans" cxnId="{FD91C0CB-914F-4688-9778-8B74B0038FA7}">
      <dgm:prSet/>
      <dgm:spPr/>
      <dgm:t>
        <a:bodyPr/>
        <a:lstStyle/>
        <a:p>
          <a:endParaRPr lang="en-US"/>
        </a:p>
      </dgm:t>
    </dgm:pt>
    <dgm:pt modelId="{0056A05F-FB11-4ECF-BC4E-666A74791AF0}" type="sibTrans" cxnId="{FD91C0CB-914F-4688-9778-8B74B0038FA7}">
      <dgm:prSet/>
      <dgm:spPr/>
      <dgm:t>
        <a:bodyPr/>
        <a:lstStyle/>
        <a:p>
          <a:endParaRPr lang="en-US"/>
        </a:p>
      </dgm:t>
    </dgm:pt>
    <dgm:pt modelId="{844F70B8-144F-4035-B456-E45183A4755F}">
      <dgm:prSet/>
      <dgm:spPr/>
      <dgm:t>
        <a:bodyPr/>
        <a:lstStyle/>
        <a:p>
          <a:r>
            <a:rPr lang="en-US"/>
            <a:t>FIs had liquidity problem and many closed down</a:t>
          </a:r>
        </a:p>
      </dgm:t>
    </dgm:pt>
    <dgm:pt modelId="{EA1EA6C3-50D5-4B5D-AF9B-ECC6D4AD6748}" type="parTrans" cxnId="{A898DA76-161D-4AFA-A495-80F8A9A2A188}">
      <dgm:prSet/>
      <dgm:spPr/>
      <dgm:t>
        <a:bodyPr/>
        <a:lstStyle/>
        <a:p>
          <a:endParaRPr lang="en-US"/>
        </a:p>
      </dgm:t>
    </dgm:pt>
    <dgm:pt modelId="{48951881-7D95-472A-B2DF-EEFF257684ED}" type="sibTrans" cxnId="{A898DA76-161D-4AFA-A495-80F8A9A2A188}">
      <dgm:prSet/>
      <dgm:spPr/>
      <dgm:t>
        <a:bodyPr/>
        <a:lstStyle/>
        <a:p>
          <a:endParaRPr lang="en-US"/>
        </a:p>
      </dgm:t>
    </dgm:pt>
    <dgm:pt modelId="{7C66659B-C95C-48D3-982B-0804BF23FCF0}">
      <dgm:prSet/>
      <dgm:spPr/>
      <dgm:t>
        <a:bodyPr/>
        <a:lstStyle/>
        <a:p>
          <a:r>
            <a:rPr lang="en-US"/>
            <a:t>Restrictive Fiscal Policy (1997-1998): budget cut (worsen declining in AE)</a:t>
          </a:r>
        </a:p>
      </dgm:t>
    </dgm:pt>
    <dgm:pt modelId="{53D418A2-1488-4FE6-903C-5624783E2125}" type="parTrans" cxnId="{EE135BDD-8E1F-4920-83B1-B62D80F59BCA}">
      <dgm:prSet/>
      <dgm:spPr/>
      <dgm:t>
        <a:bodyPr/>
        <a:lstStyle/>
        <a:p>
          <a:endParaRPr lang="en-US"/>
        </a:p>
      </dgm:t>
    </dgm:pt>
    <dgm:pt modelId="{C8F99382-8F71-4857-A758-A3C3D87CC77A}" type="sibTrans" cxnId="{EE135BDD-8E1F-4920-83B1-B62D80F59BCA}">
      <dgm:prSet/>
      <dgm:spPr/>
      <dgm:t>
        <a:bodyPr/>
        <a:lstStyle/>
        <a:p>
          <a:endParaRPr lang="en-US"/>
        </a:p>
      </dgm:t>
    </dgm:pt>
    <dgm:pt modelId="{B5FA556D-92E2-4B60-97D0-C5084AC15846}">
      <dgm:prSet/>
      <dgm:spPr/>
      <dgm:t>
        <a:bodyPr/>
        <a:lstStyle/>
        <a:p>
          <a:r>
            <a:rPr lang="en-US"/>
            <a:t>Due to crisis, government revenue downed (0.136 and 0 .247 trillion baht) (2.483 trillion baht in 2016)</a:t>
          </a:r>
        </a:p>
      </dgm:t>
    </dgm:pt>
    <dgm:pt modelId="{4E2F6366-219B-4F05-899D-9C711893137B}" type="parTrans" cxnId="{71E2DD6E-6DA3-4DCB-8034-0CE06C2DB85F}">
      <dgm:prSet/>
      <dgm:spPr/>
      <dgm:t>
        <a:bodyPr/>
        <a:lstStyle/>
        <a:p>
          <a:endParaRPr lang="en-US"/>
        </a:p>
      </dgm:t>
    </dgm:pt>
    <dgm:pt modelId="{919F6082-1064-4F0A-8752-6946A3E20222}" type="sibTrans" cxnId="{71E2DD6E-6DA3-4DCB-8034-0CE06C2DB85F}">
      <dgm:prSet/>
      <dgm:spPr/>
      <dgm:t>
        <a:bodyPr/>
        <a:lstStyle/>
        <a:p>
          <a:endParaRPr lang="en-US"/>
        </a:p>
      </dgm:t>
    </dgm:pt>
    <dgm:pt modelId="{8770C398-8F1C-449C-81DB-2E23A1F614A2}" type="pres">
      <dgm:prSet presAssocID="{A19570A2-6BB0-44D8-B78F-032441CF857D}" presName="vert0" presStyleCnt="0">
        <dgm:presLayoutVars>
          <dgm:dir/>
          <dgm:animOne val="branch"/>
          <dgm:animLvl val="lvl"/>
        </dgm:presLayoutVars>
      </dgm:prSet>
      <dgm:spPr/>
    </dgm:pt>
    <dgm:pt modelId="{566420A2-A22E-484A-AF12-62A6CD4A0349}" type="pres">
      <dgm:prSet presAssocID="{20ED3CD7-E50B-48B7-A2CA-B96E850AA468}" presName="thickLine" presStyleLbl="alignNode1" presStyleIdx="0" presStyleCnt="4"/>
      <dgm:spPr/>
    </dgm:pt>
    <dgm:pt modelId="{A86462CB-5E83-4E57-BC91-E3D6719F5C1F}" type="pres">
      <dgm:prSet presAssocID="{20ED3CD7-E50B-48B7-A2CA-B96E850AA468}" presName="horz1" presStyleCnt="0"/>
      <dgm:spPr/>
    </dgm:pt>
    <dgm:pt modelId="{8916BD1A-CDF4-40E9-801C-0BA05EED9118}" type="pres">
      <dgm:prSet presAssocID="{20ED3CD7-E50B-48B7-A2CA-B96E850AA468}" presName="tx1" presStyleLbl="revTx" presStyleIdx="0" presStyleCnt="4"/>
      <dgm:spPr/>
    </dgm:pt>
    <dgm:pt modelId="{488A6493-AA3B-42FD-A205-87AFDECE9995}" type="pres">
      <dgm:prSet presAssocID="{20ED3CD7-E50B-48B7-A2CA-B96E850AA468}" presName="vert1" presStyleCnt="0"/>
      <dgm:spPr/>
    </dgm:pt>
    <dgm:pt modelId="{226B0D2E-EE3F-4CE6-97E7-52C744347F56}" type="pres">
      <dgm:prSet presAssocID="{844F70B8-144F-4035-B456-E45183A4755F}" presName="thickLine" presStyleLbl="alignNode1" presStyleIdx="1" presStyleCnt="4"/>
      <dgm:spPr/>
    </dgm:pt>
    <dgm:pt modelId="{0C1169CF-698D-4FF9-98AB-1E29C7CC7510}" type="pres">
      <dgm:prSet presAssocID="{844F70B8-144F-4035-B456-E45183A4755F}" presName="horz1" presStyleCnt="0"/>
      <dgm:spPr/>
    </dgm:pt>
    <dgm:pt modelId="{46A91A22-5332-4FEC-ACE8-E07892E1AAF0}" type="pres">
      <dgm:prSet presAssocID="{844F70B8-144F-4035-B456-E45183A4755F}" presName="tx1" presStyleLbl="revTx" presStyleIdx="1" presStyleCnt="4"/>
      <dgm:spPr/>
    </dgm:pt>
    <dgm:pt modelId="{0DB0A38E-02AC-485D-9335-DEE8181B7596}" type="pres">
      <dgm:prSet presAssocID="{844F70B8-144F-4035-B456-E45183A4755F}" presName="vert1" presStyleCnt="0"/>
      <dgm:spPr/>
    </dgm:pt>
    <dgm:pt modelId="{6024796E-C784-47FA-AEF0-07B7CC2D06BD}" type="pres">
      <dgm:prSet presAssocID="{7C66659B-C95C-48D3-982B-0804BF23FCF0}" presName="thickLine" presStyleLbl="alignNode1" presStyleIdx="2" presStyleCnt="4"/>
      <dgm:spPr/>
    </dgm:pt>
    <dgm:pt modelId="{2F2B022A-1363-424D-A4A8-48A1CF6B7A97}" type="pres">
      <dgm:prSet presAssocID="{7C66659B-C95C-48D3-982B-0804BF23FCF0}" presName="horz1" presStyleCnt="0"/>
      <dgm:spPr/>
    </dgm:pt>
    <dgm:pt modelId="{B86721B8-A8C1-4B91-91DF-AA329DA28DBE}" type="pres">
      <dgm:prSet presAssocID="{7C66659B-C95C-48D3-982B-0804BF23FCF0}" presName="tx1" presStyleLbl="revTx" presStyleIdx="2" presStyleCnt="4"/>
      <dgm:spPr/>
    </dgm:pt>
    <dgm:pt modelId="{4FE65D83-E1DC-414E-8D80-0CD08117E19F}" type="pres">
      <dgm:prSet presAssocID="{7C66659B-C95C-48D3-982B-0804BF23FCF0}" presName="vert1" presStyleCnt="0"/>
      <dgm:spPr/>
    </dgm:pt>
    <dgm:pt modelId="{AB94B85C-0384-4165-BCA7-BF89B0AF3535}" type="pres">
      <dgm:prSet presAssocID="{B5FA556D-92E2-4B60-97D0-C5084AC15846}" presName="thickLine" presStyleLbl="alignNode1" presStyleIdx="3" presStyleCnt="4"/>
      <dgm:spPr/>
    </dgm:pt>
    <dgm:pt modelId="{319FE096-B20A-488F-AB8B-DEA5A32E5D69}" type="pres">
      <dgm:prSet presAssocID="{B5FA556D-92E2-4B60-97D0-C5084AC15846}" presName="horz1" presStyleCnt="0"/>
      <dgm:spPr/>
    </dgm:pt>
    <dgm:pt modelId="{FC3A7D5D-1C30-46FE-A31C-26A3B223CDE5}" type="pres">
      <dgm:prSet presAssocID="{B5FA556D-92E2-4B60-97D0-C5084AC15846}" presName="tx1" presStyleLbl="revTx" presStyleIdx="3" presStyleCnt="4"/>
      <dgm:spPr/>
    </dgm:pt>
    <dgm:pt modelId="{22AED1F6-51F9-46CC-96DF-D16BA5E16539}" type="pres">
      <dgm:prSet presAssocID="{B5FA556D-92E2-4B60-97D0-C5084AC15846}" presName="vert1" presStyleCnt="0"/>
      <dgm:spPr/>
    </dgm:pt>
  </dgm:ptLst>
  <dgm:cxnLst>
    <dgm:cxn modelId="{A417AE05-AAB1-4463-8097-D3D7F810C4D2}" type="presOf" srcId="{844F70B8-144F-4035-B456-E45183A4755F}" destId="{46A91A22-5332-4FEC-ACE8-E07892E1AAF0}" srcOrd="0" destOrd="0" presId="urn:microsoft.com/office/officeart/2008/layout/LinedList"/>
    <dgm:cxn modelId="{C69FA16C-2E58-4324-81A4-B8EA3F5BAC70}" type="presOf" srcId="{B5FA556D-92E2-4B60-97D0-C5084AC15846}" destId="{FC3A7D5D-1C30-46FE-A31C-26A3B223CDE5}" srcOrd="0" destOrd="0" presId="urn:microsoft.com/office/officeart/2008/layout/LinedList"/>
    <dgm:cxn modelId="{71E2DD6E-6DA3-4DCB-8034-0CE06C2DB85F}" srcId="{A19570A2-6BB0-44D8-B78F-032441CF857D}" destId="{B5FA556D-92E2-4B60-97D0-C5084AC15846}" srcOrd="3" destOrd="0" parTransId="{4E2F6366-219B-4F05-899D-9C711893137B}" sibTransId="{919F6082-1064-4F0A-8752-6946A3E20222}"/>
    <dgm:cxn modelId="{1F16E64E-534E-4464-A18E-C874BDA40AEE}" type="presOf" srcId="{7C66659B-C95C-48D3-982B-0804BF23FCF0}" destId="{B86721B8-A8C1-4B91-91DF-AA329DA28DBE}" srcOrd="0" destOrd="0" presId="urn:microsoft.com/office/officeart/2008/layout/LinedList"/>
    <dgm:cxn modelId="{A898DA76-161D-4AFA-A495-80F8A9A2A188}" srcId="{A19570A2-6BB0-44D8-B78F-032441CF857D}" destId="{844F70B8-144F-4035-B456-E45183A4755F}" srcOrd="1" destOrd="0" parTransId="{EA1EA6C3-50D5-4B5D-AF9B-ECC6D4AD6748}" sibTransId="{48951881-7D95-472A-B2DF-EEFF257684ED}"/>
    <dgm:cxn modelId="{FD91C0CB-914F-4688-9778-8B74B0038FA7}" srcId="{A19570A2-6BB0-44D8-B78F-032441CF857D}" destId="{20ED3CD7-E50B-48B7-A2CA-B96E850AA468}" srcOrd="0" destOrd="0" parTransId="{F4AD0CDB-1722-4044-8C77-8BEDE638673D}" sibTransId="{0056A05F-FB11-4ECF-BC4E-666A74791AF0}"/>
    <dgm:cxn modelId="{EE135BDD-8E1F-4920-83B1-B62D80F59BCA}" srcId="{A19570A2-6BB0-44D8-B78F-032441CF857D}" destId="{7C66659B-C95C-48D3-982B-0804BF23FCF0}" srcOrd="2" destOrd="0" parTransId="{53D418A2-1488-4FE6-903C-5624783E2125}" sibTransId="{C8F99382-8F71-4857-A758-A3C3D87CC77A}"/>
    <dgm:cxn modelId="{5ACED4EA-9DDB-4170-86CA-1B3BD427A4A6}" type="presOf" srcId="{20ED3CD7-E50B-48B7-A2CA-B96E850AA468}" destId="{8916BD1A-CDF4-40E9-801C-0BA05EED9118}" srcOrd="0" destOrd="0" presId="urn:microsoft.com/office/officeart/2008/layout/LinedList"/>
    <dgm:cxn modelId="{526680ED-608F-4193-87D3-F7590F5951A6}" type="presOf" srcId="{A19570A2-6BB0-44D8-B78F-032441CF857D}" destId="{8770C398-8F1C-449C-81DB-2E23A1F614A2}" srcOrd="0" destOrd="0" presId="urn:microsoft.com/office/officeart/2008/layout/LinedList"/>
    <dgm:cxn modelId="{957164BC-BED3-4134-BF9A-677C6CBD0223}" type="presParOf" srcId="{8770C398-8F1C-449C-81DB-2E23A1F614A2}" destId="{566420A2-A22E-484A-AF12-62A6CD4A0349}" srcOrd="0" destOrd="0" presId="urn:microsoft.com/office/officeart/2008/layout/LinedList"/>
    <dgm:cxn modelId="{5C897AC4-8BBD-490C-B3D0-558B3CD629D7}" type="presParOf" srcId="{8770C398-8F1C-449C-81DB-2E23A1F614A2}" destId="{A86462CB-5E83-4E57-BC91-E3D6719F5C1F}" srcOrd="1" destOrd="0" presId="urn:microsoft.com/office/officeart/2008/layout/LinedList"/>
    <dgm:cxn modelId="{CEC05E66-348D-4EEE-9FCD-9F059E18F7F4}" type="presParOf" srcId="{A86462CB-5E83-4E57-BC91-E3D6719F5C1F}" destId="{8916BD1A-CDF4-40E9-801C-0BA05EED9118}" srcOrd="0" destOrd="0" presId="urn:microsoft.com/office/officeart/2008/layout/LinedList"/>
    <dgm:cxn modelId="{1D19A6F0-4A7F-48AC-B76B-2DC3B11EF34D}" type="presParOf" srcId="{A86462CB-5E83-4E57-BC91-E3D6719F5C1F}" destId="{488A6493-AA3B-42FD-A205-87AFDECE9995}" srcOrd="1" destOrd="0" presId="urn:microsoft.com/office/officeart/2008/layout/LinedList"/>
    <dgm:cxn modelId="{FC4E1AFF-96A3-4819-BEDF-F69AB21597DC}" type="presParOf" srcId="{8770C398-8F1C-449C-81DB-2E23A1F614A2}" destId="{226B0D2E-EE3F-4CE6-97E7-52C744347F56}" srcOrd="2" destOrd="0" presId="urn:microsoft.com/office/officeart/2008/layout/LinedList"/>
    <dgm:cxn modelId="{6BB55B65-4088-4850-B184-753B5E8EAA13}" type="presParOf" srcId="{8770C398-8F1C-449C-81DB-2E23A1F614A2}" destId="{0C1169CF-698D-4FF9-98AB-1E29C7CC7510}" srcOrd="3" destOrd="0" presId="urn:microsoft.com/office/officeart/2008/layout/LinedList"/>
    <dgm:cxn modelId="{616F7B77-8833-482F-8F0D-517D294AA2BF}" type="presParOf" srcId="{0C1169CF-698D-4FF9-98AB-1E29C7CC7510}" destId="{46A91A22-5332-4FEC-ACE8-E07892E1AAF0}" srcOrd="0" destOrd="0" presId="urn:microsoft.com/office/officeart/2008/layout/LinedList"/>
    <dgm:cxn modelId="{60090291-16D2-4BF4-ACC9-5709E45F040B}" type="presParOf" srcId="{0C1169CF-698D-4FF9-98AB-1E29C7CC7510}" destId="{0DB0A38E-02AC-485D-9335-DEE8181B7596}" srcOrd="1" destOrd="0" presId="urn:microsoft.com/office/officeart/2008/layout/LinedList"/>
    <dgm:cxn modelId="{2FDE2F26-DA1F-412B-BB1B-FB6397FEE43D}" type="presParOf" srcId="{8770C398-8F1C-449C-81DB-2E23A1F614A2}" destId="{6024796E-C784-47FA-AEF0-07B7CC2D06BD}" srcOrd="4" destOrd="0" presId="urn:microsoft.com/office/officeart/2008/layout/LinedList"/>
    <dgm:cxn modelId="{E02B9771-6F80-4BAB-BE73-50C1433CD078}" type="presParOf" srcId="{8770C398-8F1C-449C-81DB-2E23A1F614A2}" destId="{2F2B022A-1363-424D-A4A8-48A1CF6B7A97}" srcOrd="5" destOrd="0" presId="urn:microsoft.com/office/officeart/2008/layout/LinedList"/>
    <dgm:cxn modelId="{9B732072-2340-47F0-89BC-4D46EE9996C9}" type="presParOf" srcId="{2F2B022A-1363-424D-A4A8-48A1CF6B7A97}" destId="{B86721B8-A8C1-4B91-91DF-AA329DA28DBE}" srcOrd="0" destOrd="0" presId="urn:microsoft.com/office/officeart/2008/layout/LinedList"/>
    <dgm:cxn modelId="{6A88BAD3-3C1E-45E2-AEA2-35EC74B375F1}" type="presParOf" srcId="{2F2B022A-1363-424D-A4A8-48A1CF6B7A97}" destId="{4FE65D83-E1DC-414E-8D80-0CD08117E19F}" srcOrd="1" destOrd="0" presId="urn:microsoft.com/office/officeart/2008/layout/LinedList"/>
    <dgm:cxn modelId="{3B4A8476-0BA7-48BF-AE25-0880EF3F4A4A}" type="presParOf" srcId="{8770C398-8F1C-449C-81DB-2E23A1F614A2}" destId="{AB94B85C-0384-4165-BCA7-BF89B0AF3535}" srcOrd="6" destOrd="0" presId="urn:microsoft.com/office/officeart/2008/layout/LinedList"/>
    <dgm:cxn modelId="{A977E9B9-E79F-4DC2-B591-F8566237783D}" type="presParOf" srcId="{8770C398-8F1C-449C-81DB-2E23A1F614A2}" destId="{319FE096-B20A-488F-AB8B-DEA5A32E5D69}" srcOrd="7" destOrd="0" presId="urn:microsoft.com/office/officeart/2008/layout/LinedList"/>
    <dgm:cxn modelId="{A145A9FD-8B0E-4464-BEED-FDEBBC71E0A5}" type="presParOf" srcId="{319FE096-B20A-488F-AB8B-DEA5A32E5D69}" destId="{FC3A7D5D-1C30-46FE-A31C-26A3B223CDE5}" srcOrd="0" destOrd="0" presId="urn:microsoft.com/office/officeart/2008/layout/LinedList"/>
    <dgm:cxn modelId="{D6E2EEA6-E7CF-4A20-8337-B0E51C241941}" type="presParOf" srcId="{319FE096-B20A-488F-AB8B-DEA5A32E5D69}" destId="{22AED1F6-51F9-46CC-96DF-D16BA5E16539}"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BD277B8-C95A-45D2-AA74-93F9A578C074}" type="doc">
      <dgm:prSet loTypeId="urn:microsoft.com/office/officeart/2016/7/layout/AccentHomeChevronProcess" loCatId="process" qsTypeId="urn:microsoft.com/office/officeart/2005/8/quickstyle/simple1" qsCatId="simple" csTypeId="urn:microsoft.com/office/officeart/2005/8/colors/accent4_3" csCatId="accent4"/>
      <dgm:spPr/>
      <dgm:t>
        <a:bodyPr/>
        <a:lstStyle/>
        <a:p>
          <a:endParaRPr lang="en-US"/>
        </a:p>
      </dgm:t>
    </dgm:pt>
    <dgm:pt modelId="{A576BA11-7962-4B65-A801-24A7BD8DD2AA}">
      <dgm:prSet/>
      <dgm:spPr/>
      <dgm:t>
        <a:bodyPr/>
        <a:lstStyle/>
        <a:p>
          <a:r>
            <a:rPr lang="en-US"/>
            <a:t>1998</a:t>
          </a:r>
        </a:p>
      </dgm:t>
    </dgm:pt>
    <dgm:pt modelId="{B72C441E-48CF-42EB-927B-5865467DE615}" type="parTrans" cxnId="{17386DA3-905C-445D-BB25-7DFC92A97A33}">
      <dgm:prSet/>
      <dgm:spPr/>
      <dgm:t>
        <a:bodyPr/>
        <a:lstStyle/>
        <a:p>
          <a:endParaRPr lang="en-US"/>
        </a:p>
      </dgm:t>
    </dgm:pt>
    <dgm:pt modelId="{1ABCC369-752F-4B3F-9AB0-8124E385F62E}" type="sibTrans" cxnId="{17386DA3-905C-445D-BB25-7DFC92A97A33}">
      <dgm:prSet/>
      <dgm:spPr/>
      <dgm:t>
        <a:bodyPr/>
        <a:lstStyle/>
        <a:p>
          <a:endParaRPr lang="en-US"/>
        </a:p>
      </dgm:t>
    </dgm:pt>
    <dgm:pt modelId="{426A49CE-61E5-4FD3-ADA4-1A4E68096216}">
      <dgm:prSet/>
      <dgm:spPr/>
      <dgm:t>
        <a:bodyPr/>
        <a:lstStyle/>
        <a:p>
          <a:r>
            <a:rPr lang="en-US"/>
            <a:t>Chuan government in 1998 set up Miyazawa Plan ( 40 bill. baht)</a:t>
          </a:r>
        </a:p>
      </dgm:t>
    </dgm:pt>
    <dgm:pt modelId="{C99BCE4A-FAF2-4766-B5FE-378628EF001D}" type="parTrans" cxnId="{84B5D3A3-0481-47B1-95DE-DCD2BFC228DC}">
      <dgm:prSet/>
      <dgm:spPr/>
      <dgm:t>
        <a:bodyPr/>
        <a:lstStyle/>
        <a:p>
          <a:endParaRPr lang="en-US"/>
        </a:p>
      </dgm:t>
    </dgm:pt>
    <dgm:pt modelId="{28EBA829-BB2B-4C37-93FE-8D968F9B742F}" type="sibTrans" cxnId="{84B5D3A3-0481-47B1-95DE-DCD2BFC228DC}">
      <dgm:prSet/>
      <dgm:spPr/>
      <dgm:t>
        <a:bodyPr/>
        <a:lstStyle/>
        <a:p>
          <a:endParaRPr lang="en-US"/>
        </a:p>
      </dgm:t>
    </dgm:pt>
    <dgm:pt modelId="{F9F8B18E-752C-46B4-9697-7FF091EDE334}">
      <dgm:prSet/>
      <dgm:spPr/>
      <dgm:t>
        <a:bodyPr/>
        <a:lstStyle/>
        <a:p>
          <a:r>
            <a:rPr lang="en-US"/>
            <a:t>2001–2003</a:t>
          </a:r>
        </a:p>
      </dgm:t>
    </dgm:pt>
    <dgm:pt modelId="{45914CD1-F334-4C5A-AAD2-071DD60219D9}" type="parTrans" cxnId="{94B1B634-213A-488D-AA7D-51ADCB84F309}">
      <dgm:prSet/>
      <dgm:spPr/>
      <dgm:t>
        <a:bodyPr/>
        <a:lstStyle/>
        <a:p>
          <a:endParaRPr lang="en-US"/>
        </a:p>
      </dgm:t>
    </dgm:pt>
    <dgm:pt modelId="{51D87998-EE28-4DF0-B9DD-3A2A86779BF1}" type="sibTrans" cxnId="{94B1B634-213A-488D-AA7D-51ADCB84F309}">
      <dgm:prSet/>
      <dgm:spPr/>
      <dgm:t>
        <a:bodyPr/>
        <a:lstStyle/>
        <a:p>
          <a:endParaRPr lang="en-US"/>
        </a:p>
      </dgm:t>
    </dgm:pt>
    <dgm:pt modelId="{5395C8AA-55E0-49A6-A368-AD8EE652B794}">
      <dgm:prSet/>
      <dgm:spPr/>
      <dgm:t>
        <a:bodyPr/>
        <a:lstStyle/>
        <a:p>
          <a:r>
            <a:rPr lang="en-US"/>
            <a:t>Taksin government (2001-2003) set up Village Fund (0.1 Trillion baht)</a:t>
          </a:r>
        </a:p>
      </dgm:t>
    </dgm:pt>
    <dgm:pt modelId="{87F76299-CC49-405D-B71C-860D53645445}" type="parTrans" cxnId="{CBC7F0E5-5647-40DC-9409-F7F4B97F716F}">
      <dgm:prSet/>
      <dgm:spPr/>
      <dgm:t>
        <a:bodyPr/>
        <a:lstStyle/>
        <a:p>
          <a:endParaRPr lang="en-US"/>
        </a:p>
      </dgm:t>
    </dgm:pt>
    <dgm:pt modelId="{56F4B478-FF0A-47DF-852B-E9F588DAFBCE}" type="sibTrans" cxnId="{CBC7F0E5-5647-40DC-9409-F7F4B97F716F}">
      <dgm:prSet/>
      <dgm:spPr/>
      <dgm:t>
        <a:bodyPr/>
        <a:lstStyle/>
        <a:p>
          <a:endParaRPr lang="en-US"/>
        </a:p>
      </dgm:t>
    </dgm:pt>
    <dgm:pt modelId="{CC23121C-BF48-4059-904C-5B15762C0F45}" type="pres">
      <dgm:prSet presAssocID="{4BD277B8-C95A-45D2-AA74-93F9A578C074}" presName="Name0" presStyleCnt="0">
        <dgm:presLayoutVars>
          <dgm:animLvl val="lvl"/>
          <dgm:resizeHandles val="exact"/>
        </dgm:presLayoutVars>
      </dgm:prSet>
      <dgm:spPr/>
    </dgm:pt>
    <dgm:pt modelId="{4B6C9713-FA5F-49C6-9A5B-52534DDEC613}" type="pres">
      <dgm:prSet presAssocID="{A576BA11-7962-4B65-A801-24A7BD8DD2AA}" presName="composite" presStyleCnt="0"/>
      <dgm:spPr/>
    </dgm:pt>
    <dgm:pt modelId="{650D6CE4-A1BA-440A-8305-CF7AAF15AF98}" type="pres">
      <dgm:prSet presAssocID="{A576BA11-7962-4B65-A801-24A7BD8DD2AA}" presName="L" presStyleLbl="solidFgAcc1" presStyleIdx="0" presStyleCnt="2">
        <dgm:presLayoutVars>
          <dgm:chMax val="0"/>
          <dgm:chPref val="0"/>
        </dgm:presLayoutVars>
      </dgm:prSet>
      <dgm:spPr/>
    </dgm:pt>
    <dgm:pt modelId="{073C5AAF-2CD7-4533-B478-0183CE8FA8A7}" type="pres">
      <dgm:prSet presAssocID="{A576BA11-7962-4B65-A801-24A7BD8DD2AA}" presName="parTx" presStyleLbl="alignNode1" presStyleIdx="0" presStyleCnt="2">
        <dgm:presLayoutVars>
          <dgm:chMax val="0"/>
          <dgm:chPref val="0"/>
          <dgm:bulletEnabled val="1"/>
        </dgm:presLayoutVars>
      </dgm:prSet>
      <dgm:spPr/>
    </dgm:pt>
    <dgm:pt modelId="{3315A885-C54C-4DE2-A15B-F4499C2DBBDB}" type="pres">
      <dgm:prSet presAssocID="{A576BA11-7962-4B65-A801-24A7BD8DD2AA}" presName="desTx" presStyleLbl="revTx" presStyleIdx="0" presStyleCnt="2">
        <dgm:presLayoutVars>
          <dgm:chMax val="0"/>
          <dgm:chPref val="0"/>
          <dgm:bulletEnabled val="1"/>
        </dgm:presLayoutVars>
      </dgm:prSet>
      <dgm:spPr/>
    </dgm:pt>
    <dgm:pt modelId="{47B2BDDD-6B24-477E-820D-BD16BA49034E}" type="pres">
      <dgm:prSet presAssocID="{A576BA11-7962-4B65-A801-24A7BD8DD2AA}" presName="EmptyPlaceHolder" presStyleCnt="0"/>
      <dgm:spPr/>
    </dgm:pt>
    <dgm:pt modelId="{47EA0362-9CA4-46B6-B445-E3C90F5F364F}" type="pres">
      <dgm:prSet presAssocID="{1ABCC369-752F-4B3F-9AB0-8124E385F62E}" presName="space" presStyleCnt="0"/>
      <dgm:spPr/>
    </dgm:pt>
    <dgm:pt modelId="{5B40DFFE-3398-4846-BC7B-70B94687C29E}" type="pres">
      <dgm:prSet presAssocID="{F9F8B18E-752C-46B4-9697-7FF091EDE334}" presName="composite" presStyleCnt="0"/>
      <dgm:spPr/>
    </dgm:pt>
    <dgm:pt modelId="{73752767-490B-426D-9B59-8F316A1FE262}" type="pres">
      <dgm:prSet presAssocID="{F9F8B18E-752C-46B4-9697-7FF091EDE334}" presName="L" presStyleLbl="solidFgAcc1" presStyleIdx="1" presStyleCnt="2">
        <dgm:presLayoutVars>
          <dgm:chMax val="0"/>
          <dgm:chPref val="0"/>
        </dgm:presLayoutVars>
      </dgm:prSet>
      <dgm:spPr/>
    </dgm:pt>
    <dgm:pt modelId="{B431031E-7088-4491-9AF6-83EABBAAA9ED}" type="pres">
      <dgm:prSet presAssocID="{F9F8B18E-752C-46B4-9697-7FF091EDE334}" presName="parTx" presStyleLbl="alignNode1" presStyleIdx="1" presStyleCnt="2">
        <dgm:presLayoutVars>
          <dgm:chMax val="0"/>
          <dgm:chPref val="0"/>
          <dgm:bulletEnabled val="1"/>
        </dgm:presLayoutVars>
      </dgm:prSet>
      <dgm:spPr/>
    </dgm:pt>
    <dgm:pt modelId="{EACD4DB4-9B98-440A-9F23-E931E668F29D}" type="pres">
      <dgm:prSet presAssocID="{F9F8B18E-752C-46B4-9697-7FF091EDE334}" presName="desTx" presStyleLbl="revTx" presStyleIdx="1" presStyleCnt="2">
        <dgm:presLayoutVars>
          <dgm:chMax val="0"/>
          <dgm:chPref val="0"/>
          <dgm:bulletEnabled val="1"/>
        </dgm:presLayoutVars>
      </dgm:prSet>
      <dgm:spPr/>
    </dgm:pt>
    <dgm:pt modelId="{7BD30B54-EC0C-426F-9C42-17F95887FC75}" type="pres">
      <dgm:prSet presAssocID="{F9F8B18E-752C-46B4-9697-7FF091EDE334}" presName="EmptyPlaceHolder" presStyleCnt="0"/>
      <dgm:spPr/>
    </dgm:pt>
  </dgm:ptLst>
  <dgm:cxnLst>
    <dgm:cxn modelId="{94B1B634-213A-488D-AA7D-51ADCB84F309}" srcId="{4BD277B8-C95A-45D2-AA74-93F9A578C074}" destId="{F9F8B18E-752C-46B4-9697-7FF091EDE334}" srcOrd="1" destOrd="0" parTransId="{45914CD1-F334-4C5A-AAD2-071DD60219D9}" sibTransId="{51D87998-EE28-4DF0-B9DD-3A2A86779BF1}"/>
    <dgm:cxn modelId="{6E419C5A-92F6-423E-9FFA-77EAF7FD868F}" type="presOf" srcId="{426A49CE-61E5-4FD3-ADA4-1A4E68096216}" destId="{3315A885-C54C-4DE2-A15B-F4499C2DBBDB}" srcOrd="0" destOrd="0" presId="urn:microsoft.com/office/officeart/2016/7/layout/AccentHomeChevronProcess"/>
    <dgm:cxn modelId="{026F3986-44F4-4185-8A7F-6F091D88C0C9}" type="presOf" srcId="{4BD277B8-C95A-45D2-AA74-93F9A578C074}" destId="{CC23121C-BF48-4059-904C-5B15762C0F45}" srcOrd="0" destOrd="0" presId="urn:microsoft.com/office/officeart/2016/7/layout/AccentHomeChevronProcess"/>
    <dgm:cxn modelId="{F024309C-A690-455E-B19E-DA0F9B09F5DD}" type="presOf" srcId="{F9F8B18E-752C-46B4-9697-7FF091EDE334}" destId="{B431031E-7088-4491-9AF6-83EABBAAA9ED}" srcOrd="0" destOrd="0" presId="urn:microsoft.com/office/officeart/2016/7/layout/AccentHomeChevronProcess"/>
    <dgm:cxn modelId="{17386DA3-905C-445D-BB25-7DFC92A97A33}" srcId="{4BD277B8-C95A-45D2-AA74-93F9A578C074}" destId="{A576BA11-7962-4B65-A801-24A7BD8DD2AA}" srcOrd="0" destOrd="0" parTransId="{B72C441E-48CF-42EB-927B-5865467DE615}" sibTransId="{1ABCC369-752F-4B3F-9AB0-8124E385F62E}"/>
    <dgm:cxn modelId="{84B5D3A3-0481-47B1-95DE-DCD2BFC228DC}" srcId="{A576BA11-7962-4B65-A801-24A7BD8DD2AA}" destId="{426A49CE-61E5-4FD3-ADA4-1A4E68096216}" srcOrd="0" destOrd="0" parTransId="{C99BCE4A-FAF2-4766-B5FE-378628EF001D}" sibTransId="{28EBA829-BB2B-4C37-93FE-8D968F9B742F}"/>
    <dgm:cxn modelId="{82C5EEA7-3836-4D90-933C-45845D8FDFA0}" type="presOf" srcId="{5395C8AA-55E0-49A6-A368-AD8EE652B794}" destId="{EACD4DB4-9B98-440A-9F23-E931E668F29D}" srcOrd="0" destOrd="0" presId="urn:microsoft.com/office/officeart/2016/7/layout/AccentHomeChevronProcess"/>
    <dgm:cxn modelId="{CBC7F0E5-5647-40DC-9409-F7F4B97F716F}" srcId="{F9F8B18E-752C-46B4-9697-7FF091EDE334}" destId="{5395C8AA-55E0-49A6-A368-AD8EE652B794}" srcOrd="0" destOrd="0" parTransId="{87F76299-CC49-405D-B71C-860D53645445}" sibTransId="{56F4B478-FF0A-47DF-852B-E9F588DAFBCE}"/>
    <dgm:cxn modelId="{DEFA0EFE-B720-407A-8405-007FC45A752F}" type="presOf" srcId="{A576BA11-7962-4B65-A801-24A7BD8DD2AA}" destId="{073C5AAF-2CD7-4533-B478-0183CE8FA8A7}" srcOrd="0" destOrd="0" presId="urn:microsoft.com/office/officeart/2016/7/layout/AccentHomeChevronProcess"/>
    <dgm:cxn modelId="{43C2AD54-E89F-435F-811E-66958A2DBFBD}" type="presParOf" srcId="{CC23121C-BF48-4059-904C-5B15762C0F45}" destId="{4B6C9713-FA5F-49C6-9A5B-52534DDEC613}" srcOrd="0" destOrd="0" presId="urn:microsoft.com/office/officeart/2016/7/layout/AccentHomeChevronProcess"/>
    <dgm:cxn modelId="{D6573B35-566A-4662-A606-DFC1EBC7CF9C}" type="presParOf" srcId="{4B6C9713-FA5F-49C6-9A5B-52534DDEC613}" destId="{650D6CE4-A1BA-440A-8305-CF7AAF15AF98}" srcOrd="0" destOrd="0" presId="urn:microsoft.com/office/officeart/2016/7/layout/AccentHomeChevronProcess"/>
    <dgm:cxn modelId="{5D0BF357-EB92-4E26-AC49-CD991F506472}" type="presParOf" srcId="{4B6C9713-FA5F-49C6-9A5B-52534DDEC613}" destId="{073C5AAF-2CD7-4533-B478-0183CE8FA8A7}" srcOrd="1" destOrd="0" presId="urn:microsoft.com/office/officeart/2016/7/layout/AccentHomeChevronProcess"/>
    <dgm:cxn modelId="{CED520EC-2368-4807-B83F-192971B17BE5}" type="presParOf" srcId="{4B6C9713-FA5F-49C6-9A5B-52534DDEC613}" destId="{3315A885-C54C-4DE2-A15B-F4499C2DBBDB}" srcOrd="2" destOrd="0" presId="urn:microsoft.com/office/officeart/2016/7/layout/AccentHomeChevronProcess"/>
    <dgm:cxn modelId="{8F323E48-B03A-416C-990E-185264B056E7}" type="presParOf" srcId="{4B6C9713-FA5F-49C6-9A5B-52534DDEC613}" destId="{47B2BDDD-6B24-477E-820D-BD16BA49034E}" srcOrd="3" destOrd="0" presId="urn:microsoft.com/office/officeart/2016/7/layout/AccentHomeChevronProcess"/>
    <dgm:cxn modelId="{1F176415-1EB3-48AE-836A-0BB1B3AC6309}" type="presParOf" srcId="{CC23121C-BF48-4059-904C-5B15762C0F45}" destId="{47EA0362-9CA4-46B6-B445-E3C90F5F364F}" srcOrd="1" destOrd="0" presId="urn:microsoft.com/office/officeart/2016/7/layout/AccentHomeChevronProcess"/>
    <dgm:cxn modelId="{A5176BF2-DA51-4328-A3B7-DFD5932FE08F}" type="presParOf" srcId="{CC23121C-BF48-4059-904C-5B15762C0F45}" destId="{5B40DFFE-3398-4846-BC7B-70B94687C29E}" srcOrd="2" destOrd="0" presId="urn:microsoft.com/office/officeart/2016/7/layout/AccentHomeChevronProcess"/>
    <dgm:cxn modelId="{0E33DD82-1794-4E71-8893-EA1FFCDBFFB1}" type="presParOf" srcId="{5B40DFFE-3398-4846-BC7B-70B94687C29E}" destId="{73752767-490B-426D-9B59-8F316A1FE262}" srcOrd="0" destOrd="0" presId="urn:microsoft.com/office/officeart/2016/7/layout/AccentHomeChevronProcess"/>
    <dgm:cxn modelId="{0E1D98F6-9D75-461B-9449-E5DC529ED061}" type="presParOf" srcId="{5B40DFFE-3398-4846-BC7B-70B94687C29E}" destId="{B431031E-7088-4491-9AF6-83EABBAAA9ED}" srcOrd="1" destOrd="0" presId="urn:microsoft.com/office/officeart/2016/7/layout/AccentHomeChevronProcess"/>
    <dgm:cxn modelId="{05A2C805-8071-4A6C-80EA-6DDA5403E4BB}" type="presParOf" srcId="{5B40DFFE-3398-4846-BC7B-70B94687C29E}" destId="{EACD4DB4-9B98-440A-9F23-E931E668F29D}" srcOrd="2" destOrd="0" presId="urn:microsoft.com/office/officeart/2016/7/layout/AccentHomeChevronProcess"/>
    <dgm:cxn modelId="{28AE5056-D443-42F6-ADD3-82CB07E589C1}" type="presParOf" srcId="{5B40DFFE-3398-4846-BC7B-70B94687C29E}" destId="{7BD30B54-EC0C-426F-9C42-17F95887FC75}" srcOrd="3" destOrd="0" presId="urn:microsoft.com/office/officeart/2016/7/layout/AccentHomeChevron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52F4E45-B91A-4C24-988D-D64CB5AE8441}" type="doc">
      <dgm:prSet loTypeId="urn:microsoft.com/office/officeart/2008/layout/LinedList" loCatId="Inbox" qsTypeId="urn:microsoft.com/office/officeart/2005/8/quickstyle/simple1" qsCatId="simple" csTypeId="urn:microsoft.com/office/officeart/2005/8/colors/colorful1" csCatId="colorful"/>
      <dgm:spPr/>
      <dgm:t>
        <a:bodyPr/>
        <a:lstStyle/>
        <a:p>
          <a:endParaRPr lang="en-US"/>
        </a:p>
      </dgm:t>
    </dgm:pt>
    <dgm:pt modelId="{189AB417-B703-4637-9EC1-290FC7C42C5B}">
      <dgm:prSet/>
      <dgm:spPr/>
      <dgm:t>
        <a:bodyPr/>
        <a:lstStyle/>
        <a:p>
          <a:r>
            <a:rPr lang="en-US"/>
            <a:t>Budgeting Process</a:t>
          </a:r>
        </a:p>
      </dgm:t>
    </dgm:pt>
    <dgm:pt modelId="{F4907E7B-3462-44BF-A5BE-6577D10866C2}" type="parTrans" cxnId="{D1AB1B76-BFAD-4630-8673-ECBF2B00C299}">
      <dgm:prSet/>
      <dgm:spPr/>
      <dgm:t>
        <a:bodyPr/>
        <a:lstStyle/>
        <a:p>
          <a:endParaRPr lang="en-US"/>
        </a:p>
      </dgm:t>
    </dgm:pt>
    <dgm:pt modelId="{AFEC7076-FF77-4137-BA73-E9252EC37602}" type="sibTrans" cxnId="{D1AB1B76-BFAD-4630-8673-ECBF2B00C299}">
      <dgm:prSet/>
      <dgm:spPr/>
      <dgm:t>
        <a:bodyPr/>
        <a:lstStyle/>
        <a:p>
          <a:endParaRPr lang="en-US"/>
        </a:p>
      </dgm:t>
    </dgm:pt>
    <dgm:pt modelId="{9BB98D05-DFED-4037-99DA-71D37CA9EFB5}">
      <dgm:prSet/>
      <dgm:spPr/>
      <dgm:t>
        <a:bodyPr/>
        <a:lstStyle/>
        <a:p>
          <a:r>
            <a:rPr lang="en-US"/>
            <a:t>Taxation</a:t>
          </a:r>
        </a:p>
      </dgm:t>
    </dgm:pt>
    <dgm:pt modelId="{B99C9914-F86F-49B3-BB52-AC25AE319FEC}" type="parTrans" cxnId="{EE6E2B94-4EA0-4C5B-BF0A-B8FE2A4046E8}">
      <dgm:prSet/>
      <dgm:spPr/>
      <dgm:t>
        <a:bodyPr/>
        <a:lstStyle/>
        <a:p>
          <a:endParaRPr lang="en-US"/>
        </a:p>
      </dgm:t>
    </dgm:pt>
    <dgm:pt modelId="{19B0425F-92AE-4152-8DC4-50EBD155D92A}" type="sibTrans" cxnId="{EE6E2B94-4EA0-4C5B-BF0A-B8FE2A4046E8}">
      <dgm:prSet/>
      <dgm:spPr/>
      <dgm:t>
        <a:bodyPr/>
        <a:lstStyle/>
        <a:p>
          <a:endParaRPr lang="en-US"/>
        </a:p>
      </dgm:t>
    </dgm:pt>
    <dgm:pt modelId="{5C610B34-6CEE-4B44-B80F-C808795863E6}" type="pres">
      <dgm:prSet presAssocID="{152F4E45-B91A-4C24-988D-D64CB5AE8441}" presName="vert0" presStyleCnt="0">
        <dgm:presLayoutVars>
          <dgm:dir/>
          <dgm:animOne val="branch"/>
          <dgm:animLvl val="lvl"/>
        </dgm:presLayoutVars>
      </dgm:prSet>
      <dgm:spPr/>
    </dgm:pt>
    <dgm:pt modelId="{61E935CE-7F6D-4FD7-B7F3-AF921402224A}" type="pres">
      <dgm:prSet presAssocID="{189AB417-B703-4637-9EC1-290FC7C42C5B}" presName="thickLine" presStyleLbl="alignNode1" presStyleIdx="0" presStyleCnt="2"/>
      <dgm:spPr/>
    </dgm:pt>
    <dgm:pt modelId="{6C9278E7-8326-4ECB-B831-F9FB732E1A21}" type="pres">
      <dgm:prSet presAssocID="{189AB417-B703-4637-9EC1-290FC7C42C5B}" presName="horz1" presStyleCnt="0"/>
      <dgm:spPr/>
    </dgm:pt>
    <dgm:pt modelId="{21DDFD95-F26A-4695-AC79-1F638773C713}" type="pres">
      <dgm:prSet presAssocID="{189AB417-B703-4637-9EC1-290FC7C42C5B}" presName="tx1" presStyleLbl="revTx" presStyleIdx="0" presStyleCnt="2"/>
      <dgm:spPr/>
    </dgm:pt>
    <dgm:pt modelId="{6C7FD911-ACB7-43CB-A0CE-91600751AA95}" type="pres">
      <dgm:prSet presAssocID="{189AB417-B703-4637-9EC1-290FC7C42C5B}" presName="vert1" presStyleCnt="0"/>
      <dgm:spPr/>
    </dgm:pt>
    <dgm:pt modelId="{6817817A-6631-4E57-A1EB-FDF8E92393C6}" type="pres">
      <dgm:prSet presAssocID="{9BB98D05-DFED-4037-99DA-71D37CA9EFB5}" presName="thickLine" presStyleLbl="alignNode1" presStyleIdx="1" presStyleCnt="2"/>
      <dgm:spPr/>
    </dgm:pt>
    <dgm:pt modelId="{7190DBD8-53D8-47FA-ACE5-B539B9FF06DA}" type="pres">
      <dgm:prSet presAssocID="{9BB98D05-DFED-4037-99DA-71D37CA9EFB5}" presName="horz1" presStyleCnt="0"/>
      <dgm:spPr/>
    </dgm:pt>
    <dgm:pt modelId="{A976CAAF-3D57-41A4-A61B-725323241624}" type="pres">
      <dgm:prSet presAssocID="{9BB98D05-DFED-4037-99DA-71D37CA9EFB5}" presName="tx1" presStyleLbl="revTx" presStyleIdx="1" presStyleCnt="2"/>
      <dgm:spPr/>
    </dgm:pt>
    <dgm:pt modelId="{758F29F7-A495-4568-A68C-0D070401B4D2}" type="pres">
      <dgm:prSet presAssocID="{9BB98D05-DFED-4037-99DA-71D37CA9EFB5}" presName="vert1" presStyleCnt="0"/>
      <dgm:spPr/>
    </dgm:pt>
  </dgm:ptLst>
  <dgm:cxnLst>
    <dgm:cxn modelId="{9D007109-470A-43A1-BCE3-45D8C59806CA}" type="presOf" srcId="{9BB98D05-DFED-4037-99DA-71D37CA9EFB5}" destId="{A976CAAF-3D57-41A4-A61B-725323241624}" srcOrd="0" destOrd="0" presId="urn:microsoft.com/office/officeart/2008/layout/LinedList"/>
    <dgm:cxn modelId="{7394F06A-756C-40B5-B7C4-AD40BDF9276A}" type="presOf" srcId="{152F4E45-B91A-4C24-988D-D64CB5AE8441}" destId="{5C610B34-6CEE-4B44-B80F-C808795863E6}" srcOrd="0" destOrd="0" presId="urn:microsoft.com/office/officeart/2008/layout/LinedList"/>
    <dgm:cxn modelId="{D1AB1B76-BFAD-4630-8673-ECBF2B00C299}" srcId="{152F4E45-B91A-4C24-988D-D64CB5AE8441}" destId="{189AB417-B703-4637-9EC1-290FC7C42C5B}" srcOrd="0" destOrd="0" parTransId="{F4907E7B-3462-44BF-A5BE-6577D10866C2}" sibTransId="{AFEC7076-FF77-4137-BA73-E9252EC37602}"/>
    <dgm:cxn modelId="{E748458C-523B-4795-8254-DE82C58A59B1}" type="presOf" srcId="{189AB417-B703-4637-9EC1-290FC7C42C5B}" destId="{21DDFD95-F26A-4695-AC79-1F638773C713}" srcOrd="0" destOrd="0" presId="urn:microsoft.com/office/officeart/2008/layout/LinedList"/>
    <dgm:cxn modelId="{EE6E2B94-4EA0-4C5B-BF0A-B8FE2A4046E8}" srcId="{152F4E45-B91A-4C24-988D-D64CB5AE8441}" destId="{9BB98D05-DFED-4037-99DA-71D37CA9EFB5}" srcOrd="1" destOrd="0" parTransId="{B99C9914-F86F-49B3-BB52-AC25AE319FEC}" sibTransId="{19B0425F-92AE-4152-8DC4-50EBD155D92A}"/>
    <dgm:cxn modelId="{822810A9-0380-4F33-83C7-F3F5F984C955}" type="presParOf" srcId="{5C610B34-6CEE-4B44-B80F-C808795863E6}" destId="{61E935CE-7F6D-4FD7-B7F3-AF921402224A}" srcOrd="0" destOrd="0" presId="urn:microsoft.com/office/officeart/2008/layout/LinedList"/>
    <dgm:cxn modelId="{9BA6AA9D-0710-4CA9-A400-0CF2BD7BD57C}" type="presParOf" srcId="{5C610B34-6CEE-4B44-B80F-C808795863E6}" destId="{6C9278E7-8326-4ECB-B831-F9FB732E1A21}" srcOrd="1" destOrd="0" presId="urn:microsoft.com/office/officeart/2008/layout/LinedList"/>
    <dgm:cxn modelId="{8D250128-D707-43CB-BEB5-6A7965A489AC}" type="presParOf" srcId="{6C9278E7-8326-4ECB-B831-F9FB732E1A21}" destId="{21DDFD95-F26A-4695-AC79-1F638773C713}" srcOrd="0" destOrd="0" presId="urn:microsoft.com/office/officeart/2008/layout/LinedList"/>
    <dgm:cxn modelId="{15C6A257-43C8-475D-8D7B-C38C926847F6}" type="presParOf" srcId="{6C9278E7-8326-4ECB-B831-F9FB732E1A21}" destId="{6C7FD911-ACB7-43CB-A0CE-91600751AA95}" srcOrd="1" destOrd="0" presId="urn:microsoft.com/office/officeart/2008/layout/LinedList"/>
    <dgm:cxn modelId="{B89A8FE4-0017-4EFF-96A9-FF05D5986FE5}" type="presParOf" srcId="{5C610B34-6CEE-4B44-B80F-C808795863E6}" destId="{6817817A-6631-4E57-A1EB-FDF8E92393C6}" srcOrd="2" destOrd="0" presId="urn:microsoft.com/office/officeart/2008/layout/LinedList"/>
    <dgm:cxn modelId="{06F1D748-40D7-4EFA-98B3-CC1CB07893EF}" type="presParOf" srcId="{5C610B34-6CEE-4B44-B80F-C808795863E6}" destId="{7190DBD8-53D8-47FA-ACE5-B539B9FF06DA}" srcOrd="3" destOrd="0" presId="urn:microsoft.com/office/officeart/2008/layout/LinedList"/>
    <dgm:cxn modelId="{7F1A9C7D-2D78-462A-9628-0E47B5381879}" type="presParOf" srcId="{7190DBD8-53D8-47FA-ACE5-B539B9FF06DA}" destId="{A976CAAF-3D57-41A4-A61B-725323241624}" srcOrd="0" destOrd="0" presId="urn:microsoft.com/office/officeart/2008/layout/LinedList"/>
    <dgm:cxn modelId="{25656755-2A6D-4A26-92EF-08FD7AA72734}" type="presParOf" srcId="{7190DBD8-53D8-47FA-ACE5-B539B9FF06DA}" destId="{758F29F7-A495-4568-A68C-0D070401B4D2}"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C01CC5F-5956-4C8C-8174-394FC7C2A20A}" type="doc">
      <dgm:prSet loTypeId="urn:microsoft.com/office/officeart/2008/layout/LinedList" loCatId="Inbox" qsTypeId="urn:microsoft.com/office/officeart/2005/8/quickstyle/simple1" qsCatId="simple" csTypeId="urn:microsoft.com/office/officeart/2005/8/colors/accent4_2" csCatId="accent4"/>
      <dgm:spPr/>
      <dgm:t>
        <a:bodyPr/>
        <a:lstStyle/>
        <a:p>
          <a:endParaRPr lang="en-US"/>
        </a:p>
      </dgm:t>
    </dgm:pt>
    <dgm:pt modelId="{E8C30EDF-E23C-4B4D-8CD7-0201CE41F766}">
      <dgm:prSet/>
      <dgm:spPr/>
      <dgm:t>
        <a:bodyPr/>
        <a:lstStyle/>
        <a:p>
          <a:r>
            <a:rPr lang="en-US"/>
            <a:t>After 1997, the 5-year Strategic for Economic and Social Restructuring Plan (2005-2009) to realize sustained and quality economic growth</a:t>
          </a:r>
        </a:p>
      </dgm:t>
    </dgm:pt>
    <dgm:pt modelId="{6298A6DA-9026-4CEA-A843-C57C475AF1FF}" type="parTrans" cxnId="{FA193A0A-5183-409D-AE3D-7F7884D67290}">
      <dgm:prSet/>
      <dgm:spPr/>
      <dgm:t>
        <a:bodyPr/>
        <a:lstStyle/>
        <a:p>
          <a:endParaRPr lang="en-US"/>
        </a:p>
      </dgm:t>
    </dgm:pt>
    <dgm:pt modelId="{F7D00A02-755E-4911-80EE-6AB4CF52A897}" type="sibTrans" cxnId="{FA193A0A-5183-409D-AE3D-7F7884D67290}">
      <dgm:prSet/>
      <dgm:spPr/>
      <dgm:t>
        <a:bodyPr/>
        <a:lstStyle/>
        <a:p>
          <a:endParaRPr lang="en-US"/>
        </a:p>
      </dgm:t>
    </dgm:pt>
    <dgm:pt modelId="{1C79ACEA-6B48-44E9-9677-3B47D61DCAB0}">
      <dgm:prSet/>
      <dgm:spPr/>
      <dgm:t>
        <a:bodyPr/>
        <a:lstStyle/>
        <a:p>
          <a:r>
            <a:rPr lang="en-US"/>
            <a:t>Tax is the biggest source of revenue (88%)</a:t>
          </a:r>
        </a:p>
      </dgm:t>
    </dgm:pt>
    <dgm:pt modelId="{C385314F-D750-42A2-9258-86BD1AAEEC0B}" type="parTrans" cxnId="{372302B0-8159-4504-8B72-7D5DA8E0D120}">
      <dgm:prSet/>
      <dgm:spPr/>
      <dgm:t>
        <a:bodyPr/>
        <a:lstStyle/>
        <a:p>
          <a:endParaRPr lang="en-US"/>
        </a:p>
      </dgm:t>
    </dgm:pt>
    <dgm:pt modelId="{FAA8E72D-098A-4F88-9877-8A88B38DC3B4}" type="sibTrans" cxnId="{372302B0-8159-4504-8B72-7D5DA8E0D120}">
      <dgm:prSet/>
      <dgm:spPr/>
      <dgm:t>
        <a:bodyPr/>
        <a:lstStyle/>
        <a:p>
          <a:endParaRPr lang="en-US"/>
        </a:p>
      </dgm:t>
    </dgm:pt>
    <dgm:pt modelId="{35B22DBE-1ADD-4C2E-8F9E-BD28D9FF6C7F}">
      <dgm:prSet/>
      <dgm:spPr/>
      <dgm:t>
        <a:bodyPr/>
        <a:lstStyle/>
        <a:p>
          <a:r>
            <a:rPr lang="en-US"/>
            <a:t>Local government still heavily relies on the central government for revenue</a:t>
          </a:r>
        </a:p>
      </dgm:t>
    </dgm:pt>
    <dgm:pt modelId="{065648C2-D7FC-45F7-A649-8B084C9A5DE4}" type="parTrans" cxnId="{2A576EDD-227D-4B74-A196-62B25C6ACEF8}">
      <dgm:prSet/>
      <dgm:spPr/>
      <dgm:t>
        <a:bodyPr/>
        <a:lstStyle/>
        <a:p>
          <a:endParaRPr lang="en-US"/>
        </a:p>
      </dgm:t>
    </dgm:pt>
    <dgm:pt modelId="{F3273D42-0FCE-4CBF-8DFA-0CAE8567A4B3}" type="sibTrans" cxnId="{2A576EDD-227D-4B74-A196-62B25C6ACEF8}">
      <dgm:prSet/>
      <dgm:spPr/>
      <dgm:t>
        <a:bodyPr/>
        <a:lstStyle/>
        <a:p>
          <a:endParaRPr lang="en-US"/>
        </a:p>
      </dgm:t>
    </dgm:pt>
    <dgm:pt modelId="{D4F46945-7360-4D2B-BF92-CF4F6D6545FB}" type="pres">
      <dgm:prSet presAssocID="{DC01CC5F-5956-4C8C-8174-394FC7C2A20A}" presName="vert0" presStyleCnt="0">
        <dgm:presLayoutVars>
          <dgm:dir/>
          <dgm:animOne val="branch"/>
          <dgm:animLvl val="lvl"/>
        </dgm:presLayoutVars>
      </dgm:prSet>
      <dgm:spPr/>
    </dgm:pt>
    <dgm:pt modelId="{CEA626DF-167B-4A06-ACCC-35F92E1C2849}" type="pres">
      <dgm:prSet presAssocID="{E8C30EDF-E23C-4B4D-8CD7-0201CE41F766}" presName="thickLine" presStyleLbl="alignNode1" presStyleIdx="0" presStyleCnt="3"/>
      <dgm:spPr/>
    </dgm:pt>
    <dgm:pt modelId="{4044D71E-C8E5-4C87-B921-2CA226892888}" type="pres">
      <dgm:prSet presAssocID="{E8C30EDF-E23C-4B4D-8CD7-0201CE41F766}" presName="horz1" presStyleCnt="0"/>
      <dgm:spPr/>
    </dgm:pt>
    <dgm:pt modelId="{48122B87-2F74-479E-BA74-1579583D4472}" type="pres">
      <dgm:prSet presAssocID="{E8C30EDF-E23C-4B4D-8CD7-0201CE41F766}" presName="tx1" presStyleLbl="revTx" presStyleIdx="0" presStyleCnt="3"/>
      <dgm:spPr/>
    </dgm:pt>
    <dgm:pt modelId="{556166DB-C0E7-4890-A386-E87A09B1928C}" type="pres">
      <dgm:prSet presAssocID="{E8C30EDF-E23C-4B4D-8CD7-0201CE41F766}" presName="vert1" presStyleCnt="0"/>
      <dgm:spPr/>
    </dgm:pt>
    <dgm:pt modelId="{9E7B6B49-3388-407D-9871-73427F81834E}" type="pres">
      <dgm:prSet presAssocID="{1C79ACEA-6B48-44E9-9677-3B47D61DCAB0}" presName="thickLine" presStyleLbl="alignNode1" presStyleIdx="1" presStyleCnt="3"/>
      <dgm:spPr/>
    </dgm:pt>
    <dgm:pt modelId="{D6238688-0294-4734-BF77-D2C4504CC6C9}" type="pres">
      <dgm:prSet presAssocID="{1C79ACEA-6B48-44E9-9677-3B47D61DCAB0}" presName="horz1" presStyleCnt="0"/>
      <dgm:spPr/>
    </dgm:pt>
    <dgm:pt modelId="{5A743E9A-35D6-417C-ADB6-06013C693DDF}" type="pres">
      <dgm:prSet presAssocID="{1C79ACEA-6B48-44E9-9677-3B47D61DCAB0}" presName="tx1" presStyleLbl="revTx" presStyleIdx="1" presStyleCnt="3"/>
      <dgm:spPr/>
    </dgm:pt>
    <dgm:pt modelId="{8A27FE66-5B24-4706-B3FF-72C73072792F}" type="pres">
      <dgm:prSet presAssocID="{1C79ACEA-6B48-44E9-9677-3B47D61DCAB0}" presName="vert1" presStyleCnt="0"/>
      <dgm:spPr/>
    </dgm:pt>
    <dgm:pt modelId="{12583FB8-4C17-43BB-A0D3-457F690C453B}" type="pres">
      <dgm:prSet presAssocID="{35B22DBE-1ADD-4C2E-8F9E-BD28D9FF6C7F}" presName="thickLine" presStyleLbl="alignNode1" presStyleIdx="2" presStyleCnt="3"/>
      <dgm:spPr/>
    </dgm:pt>
    <dgm:pt modelId="{9BC7BDD1-0C57-4A7F-A5E2-B1616745AE14}" type="pres">
      <dgm:prSet presAssocID="{35B22DBE-1ADD-4C2E-8F9E-BD28D9FF6C7F}" presName="horz1" presStyleCnt="0"/>
      <dgm:spPr/>
    </dgm:pt>
    <dgm:pt modelId="{1D50D2DD-7C02-46A5-B0D6-AA3423A8037E}" type="pres">
      <dgm:prSet presAssocID="{35B22DBE-1ADD-4C2E-8F9E-BD28D9FF6C7F}" presName="tx1" presStyleLbl="revTx" presStyleIdx="2" presStyleCnt="3"/>
      <dgm:spPr/>
    </dgm:pt>
    <dgm:pt modelId="{EF1EDBE6-002B-4972-9413-ECE466902E9E}" type="pres">
      <dgm:prSet presAssocID="{35B22DBE-1ADD-4C2E-8F9E-BD28D9FF6C7F}" presName="vert1" presStyleCnt="0"/>
      <dgm:spPr/>
    </dgm:pt>
  </dgm:ptLst>
  <dgm:cxnLst>
    <dgm:cxn modelId="{FA193A0A-5183-409D-AE3D-7F7884D67290}" srcId="{DC01CC5F-5956-4C8C-8174-394FC7C2A20A}" destId="{E8C30EDF-E23C-4B4D-8CD7-0201CE41F766}" srcOrd="0" destOrd="0" parTransId="{6298A6DA-9026-4CEA-A843-C57C475AF1FF}" sibTransId="{F7D00A02-755E-4911-80EE-6AB4CF52A897}"/>
    <dgm:cxn modelId="{1DAE7C13-776E-4A97-8392-9E0D389FE9B8}" type="presOf" srcId="{35B22DBE-1ADD-4C2E-8F9E-BD28D9FF6C7F}" destId="{1D50D2DD-7C02-46A5-B0D6-AA3423A8037E}" srcOrd="0" destOrd="0" presId="urn:microsoft.com/office/officeart/2008/layout/LinedList"/>
    <dgm:cxn modelId="{034FF61A-F4B3-4A98-8D29-3790490F1FD3}" type="presOf" srcId="{DC01CC5F-5956-4C8C-8174-394FC7C2A20A}" destId="{D4F46945-7360-4D2B-BF92-CF4F6D6545FB}" srcOrd="0" destOrd="0" presId="urn:microsoft.com/office/officeart/2008/layout/LinedList"/>
    <dgm:cxn modelId="{372302B0-8159-4504-8B72-7D5DA8E0D120}" srcId="{DC01CC5F-5956-4C8C-8174-394FC7C2A20A}" destId="{1C79ACEA-6B48-44E9-9677-3B47D61DCAB0}" srcOrd="1" destOrd="0" parTransId="{C385314F-D750-42A2-9258-86BD1AAEEC0B}" sibTransId="{FAA8E72D-098A-4F88-9877-8A88B38DC3B4}"/>
    <dgm:cxn modelId="{B9CAD2C2-6E96-4705-ACD0-10272C81AD10}" type="presOf" srcId="{1C79ACEA-6B48-44E9-9677-3B47D61DCAB0}" destId="{5A743E9A-35D6-417C-ADB6-06013C693DDF}" srcOrd="0" destOrd="0" presId="urn:microsoft.com/office/officeart/2008/layout/LinedList"/>
    <dgm:cxn modelId="{3ABF3BCE-96DA-4CE0-BF55-3813078F2D04}" type="presOf" srcId="{E8C30EDF-E23C-4B4D-8CD7-0201CE41F766}" destId="{48122B87-2F74-479E-BA74-1579583D4472}" srcOrd="0" destOrd="0" presId="urn:microsoft.com/office/officeart/2008/layout/LinedList"/>
    <dgm:cxn modelId="{2A576EDD-227D-4B74-A196-62B25C6ACEF8}" srcId="{DC01CC5F-5956-4C8C-8174-394FC7C2A20A}" destId="{35B22DBE-1ADD-4C2E-8F9E-BD28D9FF6C7F}" srcOrd="2" destOrd="0" parTransId="{065648C2-D7FC-45F7-A649-8B084C9A5DE4}" sibTransId="{F3273D42-0FCE-4CBF-8DFA-0CAE8567A4B3}"/>
    <dgm:cxn modelId="{3A109BB8-5A3E-4D86-8259-656219E7949F}" type="presParOf" srcId="{D4F46945-7360-4D2B-BF92-CF4F6D6545FB}" destId="{CEA626DF-167B-4A06-ACCC-35F92E1C2849}" srcOrd="0" destOrd="0" presId="urn:microsoft.com/office/officeart/2008/layout/LinedList"/>
    <dgm:cxn modelId="{095E040E-E100-453B-B5F0-761E35F27331}" type="presParOf" srcId="{D4F46945-7360-4D2B-BF92-CF4F6D6545FB}" destId="{4044D71E-C8E5-4C87-B921-2CA226892888}" srcOrd="1" destOrd="0" presId="urn:microsoft.com/office/officeart/2008/layout/LinedList"/>
    <dgm:cxn modelId="{06C534D7-7543-4518-ABA4-287E46828718}" type="presParOf" srcId="{4044D71E-C8E5-4C87-B921-2CA226892888}" destId="{48122B87-2F74-479E-BA74-1579583D4472}" srcOrd="0" destOrd="0" presId="urn:microsoft.com/office/officeart/2008/layout/LinedList"/>
    <dgm:cxn modelId="{78905899-E23C-4C65-8300-007A9772724D}" type="presParOf" srcId="{4044D71E-C8E5-4C87-B921-2CA226892888}" destId="{556166DB-C0E7-4890-A386-E87A09B1928C}" srcOrd="1" destOrd="0" presId="urn:microsoft.com/office/officeart/2008/layout/LinedList"/>
    <dgm:cxn modelId="{9ED3B9CA-4BF1-4FDB-B78D-2F4435FF00FF}" type="presParOf" srcId="{D4F46945-7360-4D2B-BF92-CF4F6D6545FB}" destId="{9E7B6B49-3388-407D-9871-73427F81834E}" srcOrd="2" destOrd="0" presId="urn:microsoft.com/office/officeart/2008/layout/LinedList"/>
    <dgm:cxn modelId="{BE1B8A19-B669-4D5B-9139-8F1F11BE2799}" type="presParOf" srcId="{D4F46945-7360-4D2B-BF92-CF4F6D6545FB}" destId="{D6238688-0294-4734-BF77-D2C4504CC6C9}" srcOrd="3" destOrd="0" presId="urn:microsoft.com/office/officeart/2008/layout/LinedList"/>
    <dgm:cxn modelId="{3E32A1FC-FB43-4189-80E0-33D2846681CB}" type="presParOf" srcId="{D6238688-0294-4734-BF77-D2C4504CC6C9}" destId="{5A743E9A-35D6-417C-ADB6-06013C693DDF}" srcOrd="0" destOrd="0" presId="urn:microsoft.com/office/officeart/2008/layout/LinedList"/>
    <dgm:cxn modelId="{CD3BB09E-218F-4C36-908E-EA3DC4B4AE07}" type="presParOf" srcId="{D6238688-0294-4734-BF77-D2C4504CC6C9}" destId="{8A27FE66-5B24-4706-B3FF-72C73072792F}" srcOrd="1" destOrd="0" presId="urn:microsoft.com/office/officeart/2008/layout/LinedList"/>
    <dgm:cxn modelId="{07BF14A9-80CA-4D51-8A24-734FC24A7A37}" type="presParOf" srcId="{D4F46945-7360-4D2B-BF92-CF4F6D6545FB}" destId="{12583FB8-4C17-43BB-A0D3-457F690C453B}" srcOrd="4" destOrd="0" presId="urn:microsoft.com/office/officeart/2008/layout/LinedList"/>
    <dgm:cxn modelId="{DF87AA6A-5BB8-4F67-94DB-703D40785C60}" type="presParOf" srcId="{D4F46945-7360-4D2B-BF92-CF4F6D6545FB}" destId="{9BC7BDD1-0C57-4A7F-A5E2-B1616745AE14}" srcOrd="5" destOrd="0" presId="urn:microsoft.com/office/officeart/2008/layout/LinedList"/>
    <dgm:cxn modelId="{C4D7430C-48F0-426F-B5CA-FA217C728202}" type="presParOf" srcId="{9BC7BDD1-0C57-4A7F-A5E2-B1616745AE14}" destId="{1D50D2DD-7C02-46A5-B0D6-AA3423A8037E}" srcOrd="0" destOrd="0" presId="urn:microsoft.com/office/officeart/2008/layout/LinedList"/>
    <dgm:cxn modelId="{93836134-269F-4F59-8F63-EE25CAEFFA53}" type="presParOf" srcId="{9BC7BDD1-0C57-4A7F-A5E2-B1616745AE14}" destId="{EF1EDBE6-002B-4972-9413-ECE466902E9E}"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7E19EF5-C4D8-46CA-A364-EA0F0F0A2293}" type="doc">
      <dgm:prSet loTypeId="urn:microsoft.com/office/officeart/2016/7/layout/VerticalSolidActionList" loCatId="List" qsTypeId="urn:microsoft.com/office/officeart/2005/8/quickstyle/simple1" qsCatId="simple" csTypeId="urn:microsoft.com/office/officeart/2005/8/colors/accent4_4" csCatId="accent4"/>
      <dgm:spPr/>
      <dgm:t>
        <a:bodyPr/>
        <a:lstStyle/>
        <a:p>
          <a:endParaRPr lang="en-US"/>
        </a:p>
      </dgm:t>
    </dgm:pt>
    <dgm:pt modelId="{77A3211F-1DBE-4FEE-A4FA-C5884860D64B}">
      <dgm:prSet/>
      <dgm:spPr/>
      <dgm:t>
        <a:bodyPr/>
        <a:lstStyle/>
        <a:p>
          <a:r>
            <a:rPr lang="en-US"/>
            <a:t>Introduction of Value Added Tax (1992)</a:t>
          </a:r>
        </a:p>
      </dgm:t>
    </dgm:pt>
    <dgm:pt modelId="{0CC7D272-0F5C-44F3-9718-97C613136C10}" type="parTrans" cxnId="{B10ACC34-0C44-48B7-B6B7-CEC59A73BDBA}">
      <dgm:prSet/>
      <dgm:spPr/>
      <dgm:t>
        <a:bodyPr/>
        <a:lstStyle/>
        <a:p>
          <a:endParaRPr lang="en-US"/>
        </a:p>
      </dgm:t>
    </dgm:pt>
    <dgm:pt modelId="{187157E9-B80D-4725-B926-7227A29C7070}" type="sibTrans" cxnId="{B10ACC34-0C44-48B7-B6B7-CEC59A73BDBA}">
      <dgm:prSet/>
      <dgm:spPr/>
      <dgm:t>
        <a:bodyPr/>
        <a:lstStyle/>
        <a:p>
          <a:endParaRPr lang="en-US"/>
        </a:p>
      </dgm:t>
    </dgm:pt>
    <dgm:pt modelId="{1AC0B7E8-E1E2-477F-8798-BAC5741E1838}">
      <dgm:prSet/>
      <dgm:spPr/>
      <dgm:t>
        <a:bodyPr/>
        <a:lstStyle/>
        <a:p>
          <a:r>
            <a:rPr lang="en-US"/>
            <a:t>All products are taxed at the same rate at 10% (7% temporary)</a:t>
          </a:r>
        </a:p>
      </dgm:t>
    </dgm:pt>
    <dgm:pt modelId="{CF176541-707C-4217-BB70-45C3B5EAEEAB}" type="parTrans" cxnId="{6D21A66B-2F34-4378-ABB1-F235A2343053}">
      <dgm:prSet/>
      <dgm:spPr/>
      <dgm:t>
        <a:bodyPr/>
        <a:lstStyle/>
        <a:p>
          <a:endParaRPr lang="en-US"/>
        </a:p>
      </dgm:t>
    </dgm:pt>
    <dgm:pt modelId="{191654A8-D903-4785-BB2C-7F8821432612}" type="sibTrans" cxnId="{6D21A66B-2F34-4378-ABB1-F235A2343053}">
      <dgm:prSet/>
      <dgm:spPr/>
      <dgm:t>
        <a:bodyPr/>
        <a:lstStyle/>
        <a:p>
          <a:endParaRPr lang="en-US"/>
        </a:p>
      </dgm:t>
    </dgm:pt>
    <dgm:pt modelId="{79ECF6FB-4E35-45C7-A4DE-0025C9F666B0}">
      <dgm:prSet/>
      <dgm:spPr/>
      <dgm:t>
        <a:bodyPr/>
        <a:lstStyle/>
        <a:p>
          <a:r>
            <a:rPr lang="en-US"/>
            <a:t>Some  are replaced by higher excise tax ; automobiles, perfume and cosmetics, petroleum products, alcoholic beverage.</a:t>
          </a:r>
        </a:p>
      </dgm:t>
    </dgm:pt>
    <dgm:pt modelId="{66FB2AD6-014F-436E-97B1-3877FBB889AE}" type="parTrans" cxnId="{5D808558-EB1E-4DF0-8D54-B25DED1B4445}">
      <dgm:prSet/>
      <dgm:spPr/>
      <dgm:t>
        <a:bodyPr/>
        <a:lstStyle/>
        <a:p>
          <a:endParaRPr lang="en-US"/>
        </a:p>
      </dgm:t>
    </dgm:pt>
    <dgm:pt modelId="{EFBD2E4A-68B0-4A2C-A87B-54FDB2D20671}" type="sibTrans" cxnId="{5D808558-EB1E-4DF0-8D54-B25DED1B4445}">
      <dgm:prSet/>
      <dgm:spPr/>
      <dgm:t>
        <a:bodyPr/>
        <a:lstStyle/>
        <a:p>
          <a:endParaRPr lang="en-US"/>
        </a:p>
      </dgm:t>
    </dgm:pt>
    <dgm:pt modelId="{52063716-5A0C-40B3-BEAD-07A3CDB3C613}">
      <dgm:prSet/>
      <dgm:spPr/>
      <dgm:t>
        <a:bodyPr/>
        <a:lstStyle/>
        <a:p>
          <a:r>
            <a:rPr lang="en-US"/>
            <a:t>Comprehensive reform of tax structure</a:t>
          </a:r>
        </a:p>
      </dgm:t>
    </dgm:pt>
    <dgm:pt modelId="{AECA2650-1959-4463-96A1-D4498820A02A}" type="parTrans" cxnId="{FF1B25C3-0B95-42EC-B06D-37EAFDEFD66E}">
      <dgm:prSet/>
      <dgm:spPr/>
      <dgm:t>
        <a:bodyPr/>
        <a:lstStyle/>
        <a:p>
          <a:endParaRPr lang="en-US"/>
        </a:p>
      </dgm:t>
    </dgm:pt>
    <dgm:pt modelId="{1C41C57D-8B1F-4C9B-9511-01F30046C40C}" type="sibTrans" cxnId="{FF1B25C3-0B95-42EC-B06D-37EAFDEFD66E}">
      <dgm:prSet/>
      <dgm:spPr/>
      <dgm:t>
        <a:bodyPr/>
        <a:lstStyle/>
        <a:p>
          <a:endParaRPr lang="en-US"/>
        </a:p>
      </dgm:t>
    </dgm:pt>
    <dgm:pt modelId="{1A98BAD3-9D2A-4A2D-999E-64978844F44E}">
      <dgm:prSet/>
      <dgm:spPr/>
      <dgm:t>
        <a:bodyPr/>
        <a:lstStyle/>
        <a:p>
          <a:r>
            <a:rPr lang="en-US"/>
            <a:t>Corporate income tax was set at 30% for all types of businesses (20% in 2016)</a:t>
          </a:r>
        </a:p>
      </dgm:t>
    </dgm:pt>
    <dgm:pt modelId="{40FC82D5-4783-4ACC-A5FE-7DDF6C7C439C}" type="parTrans" cxnId="{F73A8F1D-E6F6-4222-9C88-BBAE35000D74}">
      <dgm:prSet/>
      <dgm:spPr/>
      <dgm:t>
        <a:bodyPr/>
        <a:lstStyle/>
        <a:p>
          <a:endParaRPr lang="en-US"/>
        </a:p>
      </dgm:t>
    </dgm:pt>
    <dgm:pt modelId="{DE509A5C-BD34-42A6-B63F-E8546EE9DB4B}" type="sibTrans" cxnId="{F73A8F1D-E6F6-4222-9C88-BBAE35000D74}">
      <dgm:prSet/>
      <dgm:spPr/>
      <dgm:t>
        <a:bodyPr/>
        <a:lstStyle/>
        <a:p>
          <a:endParaRPr lang="en-US"/>
        </a:p>
      </dgm:t>
    </dgm:pt>
    <dgm:pt modelId="{6C8D0F5A-A0F5-4376-92A7-E138B751567E}">
      <dgm:prSet/>
      <dgm:spPr/>
      <dgm:t>
        <a:bodyPr/>
        <a:lstStyle/>
        <a:p>
          <a:r>
            <a:rPr lang="en-US"/>
            <a:t>Reform on custom tariff structure</a:t>
          </a:r>
        </a:p>
      </dgm:t>
    </dgm:pt>
    <dgm:pt modelId="{B9AB8B54-C52C-43B9-B72F-DB42DF900EA1}" type="parTrans" cxnId="{3C58526A-1EF1-4154-9F45-F5ABFD45BA4C}">
      <dgm:prSet/>
      <dgm:spPr/>
      <dgm:t>
        <a:bodyPr/>
        <a:lstStyle/>
        <a:p>
          <a:endParaRPr lang="en-US"/>
        </a:p>
      </dgm:t>
    </dgm:pt>
    <dgm:pt modelId="{67C23691-0F7E-45EB-BBA4-E8D44A754C36}" type="sibTrans" cxnId="{3C58526A-1EF1-4154-9F45-F5ABFD45BA4C}">
      <dgm:prSet/>
      <dgm:spPr/>
      <dgm:t>
        <a:bodyPr/>
        <a:lstStyle/>
        <a:p>
          <a:endParaRPr lang="en-US"/>
        </a:p>
      </dgm:t>
    </dgm:pt>
    <dgm:pt modelId="{303E9B64-3DF8-4637-8CA7-A83592B74454}">
      <dgm:prSet/>
      <dgm:spPr/>
      <dgm:t>
        <a:bodyPr/>
        <a:lstStyle/>
        <a:p>
          <a:r>
            <a:rPr lang="en-US"/>
            <a:t>Lower tariff rates and narrowed down ranges to</a:t>
          </a:r>
        </a:p>
      </dgm:t>
    </dgm:pt>
    <dgm:pt modelId="{07C707CE-D19E-488E-8C3C-42AD65D97C40}" type="parTrans" cxnId="{00F7900F-82CD-4124-B172-EEB83DBD7A45}">
      <dgm:prSet/>
      <dgm:spPr/>
      <dgm:t>
        <a:bodyPr/>
        <a:lstStyle/>
        <a:p>
          <a:endParaRPr lang="en-US"/>
        </a:p>
      </dgm:t>
    </dgm:pt>
    <dgm:pt modelId="{40E447D0-D297-4266-8A85-A2B1AAB8B978}" type="sibTrans" cxnId="{00F7900F-82CD-4124-B172-EEB83DBD7A45}">
      <dgm:prSet/>
      <dgm:spPr/>
      <dgm:t>
        <a:bodyPr/>
        <a:lstStyle/>
        <a:p>
          <a:endParaRPr lang="en-US"/>
        </a:p>
      </dgm:t>
    </dgm:pt>
    <dgm:pt modelId="{2F844D81-7B1A-4982-8EDD-C2FE5FB50EDC}">
      <dgm:prSet/>
      <dgm:spPr/>
      <dgm:t>
        <a:bodyPr/>
        <a:lstStyle/>
        <a:p>
          <a:r>
            <a:rPr lang="en-US"/>
            <a:t>1% for raw materials and inputs not produced locally, (upstream industries)</a:t>
          </a:r>
        </a:p>
      </dgm:t>
    </dgm:pt>
    <dgm:pt modelId="{2853F3A5-EA06-456C-90AF-02ADC3F930C0}" type="parTrans" cxnId="{71D424A0-2BA6-414E-B91C-C32C75B3495A}">
      <dgm:prSet/>
      <dgm:spPr/>
      <dgm:t>
        <a:bodyPr/>
        <a:lstStyle/>
        <a:p>
          <a:endParaRPr lang="en-US"/>
        </a:p>
      </dgm:t>
    </dgm:pt>
    <dgm:pt modelId="{E71B6991-DE34-46DF-BDFD-529001A93BEF}" type="sibTrans" cxnId="{71D424A0-2BA6-414E-B91C-C32C75B3495A}">
      <dgm:prSet/>
      <dgm:spPr/>
      <dgm:t>
        <a:bodyPr/>
        <a:lstStyle/>
        <a:p>
          <a:endParaRPr lang="en-US"/>
        </a:p>
      </dgm:t>
    </dgm:pt>
    <dgm:pt modelId="{C885694D-0B7A-40EF-BDE7-AF358D7526CE}">
      <dgm:prSet/>
      <dgm:spPr/>
      <dgm:t>
        <a:bodyPr/>
        <a:lstStyle/>
        <a:p>
          <a:r>
            <a:rPr lang="en-US"/>
            <a:t>5% for semi-finished products, (midstream industries)</a:t>
          </a:r>
        </a:p>
      </dgm:t>
    </dgm:pt>
    <dgm:pt modelId="{FA24B8B7-94B9-4597-8ACF-763F0E65829F}" type="parTrans" cxnId="{611D4E98-DDD2-470D-86B4-A6BB10CA2D7C}">
      <dgm:prSet/>
      <dgm:spPr/>
      <dgm:t>
        <a:bodyPr/>
        <a:lstStyle/>
        <a:p>
          <a:endParaRPr lang="en-US"/>
        </a:p>
      </dgm:t>
    </dgm:pt>
    <dgm:pt modelId="{556A7FE0-2063-42CB-8148-750530280EFF}" type="sibTrans" cxnId="{611D4E98-DDD2-470D-86B4-A6BB10CA2D7C}">
      <dgm:prSet/>
      <dgm:spPr/>
      <dgm:t>
        <a:bodyPr/>
        <a:lstStyle/>
        <a:p>
          <a:endParaRPr lang="en-US"/>
        </a:p>
      </dgm:t>
    </dgm:pt>
    <dgm:pt modelId="{8407CCFC-7C7A-4F9E-9412-53950D5B33C0}">
      <dgm:prSet/>
      <dgm:spPr/>
      <dgm:t>
        <a:bodyPr/>
        <a:lstStyle/>
        <a:p>
          <a:r>
            <a:rPr lang="en-US"/>
            <a:t>10% for finished products, products requiring extra protection, and luxury goods (downstream industries)</a:t>
          </a:r>
        </a:p>
      </dgm:t>
    </dgm:pt>
    <dgm:pt modelId="{12F1D8B6-77C7-449B-807F-3093942561F1}" type="parTrans" cxnId="{2A3CF7F2-A482-4D2C-AE25-8C8F4BF59D80}">
      <dgm:prSet/>
      <dgm:spPr/>
      <dgm:t>
        <a:bodyPr/>
        <a:lstStyle/>
        <a:p>
          <a:endParaRPr lang="en-US"/>
        </a:p>
      </dgm:t>
    </dgm:pt>
    <dgm:pt modelId="{EF855C8C-A62D-4EE4-ADF8-8BB7BEE05E4B}" type="sibTrans" cxnId="{2A3CF7F2-A482-4D2C-AE25-8C8F4BF59D80}">
      <dgm:prSet/>
      <dgm:spPr/>
      <dgm:t>
        <a:bodyPr/>
        <a:lstStyle/>
        <a:p>
          <a:endParaRPr lang="en-US"/>
        </a:p>
      </dgm:t>
    </dgm:pt>
    <dgm:pt modelId="{C8016DA0-B3E3-43F5-8CB3-E3EE92FADABD}" type="pres">
      <dgm:prSet presAssocID="{27E19EF5-C4D8-46CA-A364-EA0F0F0A2293}" presName="Name0" presStyleCnt="0">
        <dgm:presLayoutVars>
          <dgm:dir/>
          <dgm:animLvl val="lvl"/>
          <dgm:resizeHandles val="exact"/>
        </dgm:presLayoutVars>
      </dgm:prSet>
      <dgm:spPr/>
    </dgm:pt>
    <dgm:pt modelId="{E0923045-6FBB-4901-B649-CAF38D3AA988}" type="pres">
      <dgm:prSet presAssocID="{77A3211F-1DBE-4FEE-A4FA-C5884860D64B}" presName="linNode" presStyleCnt="0"/>
      <dgm:spPr/>
    </dgm:pt>
    <dgm:pt modelId="{61184334-7792-4E8D-95AD-EC12BBC959A3}" type="pres">
      <dgm:prSet presAssocID="{77A3211F-1DBE-4FEE-A4FA-C5884860D64B}" presName="parentText" presStyleLbl="alignNode1" presStyleIdx="0" presStyleCnt="3">
        <dgm:presLayoutVars>
          <dgm:chMax val="1"/>
          <dgm:bulletEnabled/>
        </dgm:presLayoutVars>
      </dgm:prSet>
      <dgm:spPr/>
    </dgm:pt>
    <dgm:pt modelId="{DE897FA1-6110-484E-BF36-41EC58460C49}" type="pres">
      <dgm:prSet presAssocID="{77A3211F-1DBE-4FEE-A4FA-C5884860D64B}" presName="descendantText" presStyleLbl="alignAccFollowNode1" presStyleIdx="0" presStyleCnt="3">
        <dgm:presLayoutVars>
          <dgm:bulletEnabled/>
        </dgm:presLayoutVars>
      </dgm:prSet>
      <dgm:spPr/>
    </dgm:pt>
    <dgm:pt modelId="{E414E577-B2FE-43F8-ADBE-3C80B95BEEAE}" type="pres">
      <dgm:prSet presAssocID="{187157E9-B80D-4725-B926-7227A29C7070}" presName="sp" presStyleCnt="0"/>
      <dgm:spPr/>
    </dgm:pt>
    <dgm:pt modelId="{FAFBD23A-C077-4711-B977-1296DCE14233}" type="pres">
      <dgm:prSet presAssocID="{52063716-5A0C-40B3-BEAD-07A3CDB3C613}" presName="linNode" presStyleCnt="0"/>
      <dgm:spPr/>
    </dgm:pt>
    <dgm:pt modelId="{31B5FE91-1747-4DEA-8BAF-3EA3F33FBB80}" type="pres">
      <dgm:prSet presAssocID="{52063716-5A0C-40B3-BEAD-07A3CDB3C613}" presName="parentText" presStyleLbl="alignNode1" presStyleIdx="1" presStyleCnt="3">
        <dgm:presLayoutVars>
          <dgm:chMax val="1"/>
          <dgm:bulletEnabled/>
        </dgm:presLayoutVars>
      </dgm:prSet>
      <dgm:spPr/>
    </dgm:pt>
    <dgm:pt modelId="{BD3BF053-C51C-48AA-A2E3-E42F3BA0B8D9}" type="pres">
      <dgm:prSet presAssocID="{52063716-5A0C-40B3-BEAD-07A3CDB3C613}" presName="descendantText" presStyleLbl="alignAccFollowNode1" presStyleIdx="1" presStyleCnt="3">
        <dgm:presLayoutVars>
          <dgm:bulletEnabled/>
        </dgm:presLayoutVars>
      </dgm:prSet>
      <dgm:spPr/>
    </dgm:pt>
    <dgm:pt modelId="{7D05DD42-93BC-4614-8464-316625760389}" type="pres">
      <dgm:prSet presAssocID="{1C41C57D-8B1F-4C9B-9511-01F30046C40C}" presName="sp" presStyleCnt="0"/>
      <dgm:spPr/>
    </dgm:pt>
    <dgm:pt modelId="{40744B16-AFCA-4AFF-97F2-75FFE945D861}" type="pres">
      <dgm:prSet presAssocID="{6C8D0F5A-A0F5-4376-92A7-E138B751567E}" presName="linNode" presStyleCnt="0"/>
      <dgm:spPr/>
    </dgm:pt>
    <dgm:pt modelId="{FC1C551C-76B4-4B7D-ADA7-E9646795BB35}" type="pres">
      <dgm:prSet presAssocID="{6C8D0F5A-A0F5-4376-92A7-E138B751567E}" presName="parentText" presStyleLbl="alignNode1" presStyleIdx="2" presStyleCnt="3">
        <dgm:presLayoutVars>
          <dgm:chMax val="1"/>
          <dgm:bulletEnabled/>
        </dgm:presLayoutVars>
      </dgm:prSet>
      <dgm:spPr/>
    </dgm:pt>
    <dgm:pt modelId="{39C9BE08-D8DB-43F6-B5D1-F8739A83B794}" type="pres">
      <dgm:prSet presAssocID="{6C8D0F5A-A0F5-4376-92A7-E138B751567E}" presName="descendantText" presStyleLbl="alignAccFollowNode1" presStyleIdx="2" presStyleCnt="3">
        <dgm:presLayoutVars>
          <dgm:bulletEnabled/>
        </dgm:presLayoutVars>
      </dgm:prSet>
      <dgm:spPr/>
    </dgm:pt>
  </dgm:ptLst>
  <dgm:cxnLst>
    <dgm:cxn modelId="{00F7900F-82CD-4124-B172-EEB83DBD7A45}" srcId="{6C8D0F5A-A0F5-4376-92A7-E138B751567E}" destId="{303E9B64-3DF8-4637-8CA7-A83592B74454}" srcOrd="0" destOrd="0" parTransId="{07C707CE-D19E-488E-8C3C-42AD65D97C40}" sibTransId="{40E447D0-D297-4266-8A85-A2B1AAB8B978}"/>
    <dgm:cxn modelId="{F73A8F1D-E6F6-4222-9C88-BBAE35000D74}" srcId="{52063716-5A0C-40B3-BEAD-07A3CDB3C613}" destId="{1A98BAD3-9D2A-4A2D-999E-64978844F44E}" srcOrd="0" destOrd="0" parTransId="{40FC82D5-4783-4ACC-A5FE-7DDF6C7C439C}" sibTransId="{DE509A5C-BD34-42A6-B63F-E8546EE9DB4B}"/>
    <dgm:cxn modelId="{E104361F-1D04-4C7D-B671-1E1F9577B068}" type="presOf" srcId="{1A98BAD3-9D2A-4A2D-999E-64978844F44E}" destId="{BD3BF053-C51C-48AA-A2E3-E42F3BA0B8D9}" srcOrd="0" destOrd="0" presId="urn:microsoft.com/office/officeart/2016/7/layout/VerticalSolidActionList"/>
    <dgm:cxn modelId="{7ED2D023-2EBC-49FE-8B32-2EC879D9E351}" type="presOf" srcId="{79ECF6FB-4E35-45C7-A4DE-0025C9F666B0}" destId="{DE897FA1-6110-484E-BF36-41EC58460C49}" srcOrd="0" destOrd="1" presId="urn:microsoft.com/office/officeart/2016/7/layout/VerticalSolidActionList"/>
    <dgm:cxn modelId="{B10ACC34-0C44-48B7-B6B7-CEC59A73BDBA}" srcId="{27E19EF5-C4D8-46CA-A364-EA0F0F0A2293}" destId="{77A3211F-1DBE-4FEE-A4FA-C5884860D64B}" srcOrd="0" destOrd="0" parTransId="{0CC7D272-0F5C-44F3-9718-97C613136C10}" sibTransId="{187157E9-B80D-4725-B926-7227A29C7070}"/>
    <dgm:cxn modelId="{5A9F7A38-29D0-45F2-A56F-7AF7384D8780}" type="presOf" srcId="{2F844D81-7B1A-4982-8EDD-C2FE5FB50EDC}" destId="{39C9BE08-D8DB-43F6-B5D1-F8739A83B794}" srcOrd="0" destOrd="1" presId="urn:microsoft.com/office/officeart/2016/7/layout/VerticalSolidActionList"/>
    <dgm:cxn modelId="{540E7A3A-B2B1-4487-9F98-6AB5B98812FE}" type="presOf" srcId="{6C8D0F5A-A0F5-4376-92A7-E138B751567E}" destId="{FC1C551C-76B4-4B7D-ADA7-E9646795BB35}" srcOrd="0" destOrd="0" presId="urn:microsoft.com/office/officeart/2016/7/layout/VerticalSolidActionList"/>
    <dgm:cxn modelId="{4EA71560-CE5C-4532-A15E-AEF7A76A7B1A}" type="presOf" srcId="{1AC0B7E8-E1E2-477F-8798-BAC5741E1838}" destId="{DE897FA1-6110-484E-BF36-41EC58460C49}" srcOrd="0" destOrd="0" presId="urn:microsoft.com/office/officeart/2016/7/layout/VerticalSolidActionList"/>
    <dgm:cxn modelId="{B7F7CE62-5011-4F2D-B1B7-353C3C983DE6}" type="presOf" srcId="{27E19EF5-C4D8-46CA-A364-EA0F0F0A2293}" destId="{C8016DA0-B3E3-43F5-8CB3-E3EE92FADABD}" srcOrd="0" destOrd="0" presId="urn:microsoft.com/office/officeart/2016/7/layout/VerticalSolidActionList"/>
    <dgm:cxn modelId="{3C58526A-1EF1-4154-9F45-F5ABFD45BA4C}" srcId="{27E19EF5-C4D8-46CA-A364-EA0F0F0A2293}" destId="{6C8D0F5A-A0F5-4376-92A7-E138B751567E}" srcOrd="2" destOrd="0" parTransId="{B9AB8B54-C52C-43B9-B72F-DB42DF900EA1}" sibTransId="{67C23691-0F7E-45EB-BBA4-E8D44A754C36}"/>
    <dgm:cxn modelId="{6D21A66B-2F34-4378-ABB1-F235A2343053}" srcId="{77A3211F-1DBE-4FEE-A4FA-C5884860D64B}" destId="{1AC0B7E8-E1E2-477F-8798-BAC5741E1838}" srcOrd="0" destOrd="0" parTransId="{CF176541-707C-4217-BB70-45C3B5EAEEAB}" sibTransId="{191654A8-D903-4785-BB2C-7F8821432612}"/>
    <dgm:cxn modelId="{CACFBC77-B457-4CE8-BEB8-54FA6C69928C}" type="presOf" srcId="{77A3211F-1DBE-4FEE-A4FA-C5884860D64B}" destId="{61184334-7792-4E8D-95AD-EC12BBC959A3}" srcOrd="0" destOrd="0" presId="urn:microsoft.com/office/officeart/2016/7/layout/VerticalSolidActionList"/>
    <dgm:cxn modelId="{5D808558-EB1E-4DF0-8D54-B25DED1B4445}" srcId="{77A3211F-1DBE-4FEE-A4FA-C5884860D64B}" destId="{79ECF6FB-4E35-45C7-A4DE-0025C9F666B0}" srcOrd="1" destOrd="0" parTransId="{66FB2AD6-014F-436E-97B1-3877FBB889AE}" sibTransId="{EFBD2E4A-68B0-4A2C-A87B-54FDB2D20671}"/>
    <dgm:cxn modelId="{C39CBA8A-D574-4D85-9DAF-71D8F7211EE8}" type="presOf" srcId="{52063716-5A0C-40B3-BEAD-07A3CDB3C613}" destId="{31B5FE91-1747-4DEA-8BAF-3EA3F33FBB80}" srcOrd="0" destOrd="0" presId="urn:microsoft.com/office/officeart/2016/7/layout/VerticalSolidActionList"/>
    <dgm:cxn modelId="{D5E82B94-8608-4258-88FC-14E867AFCB1F}" type="presOf" srcId="{303E9B64-3DF8-4637-8CA7-A83592B74454}" destId="{39C9BE08-D8DB-43F6-B5D1-F8739A83B794}" srcOrd="0" destOrd="0" presId="urn:microsoft.com/office/officeart/2016/7/layout/VerticalSolidActionList"/>
    <dgm:cxn modelId="{611D4E98-DDD2-470D-86B4-A6BB10CA2D7C}" srcId="{303E9B64-3DF8-4637-8CA7-A83592B74454}" destId="{C885694D-0B7A-40EF-BDE7-AF358D7526CE}" srcOrd="1" destOrd="0" parTransId="{FA24B8B7-94B9-4597-8ACF-763F0E65829F}" sibTransId="{556A7FE0-2063-42CB-8148-750530280EFF}"/>
    <dgm:cxn modelId="{71D424A0-2BA6-414E-B91C-C32C75B3495A}" srcId="{303E9B64-3DF8-4637-8CA7-A83592B74454}" destId="{2F844D81-7B1A-4982-8EDD-C2FE5FB50EDC}" srcOrd="0" destOrd="0" parTransId="{2853F3A5-EA06-456C-90AF-02ADC3F930C0}" sibTransId="{E71B6991-DE34-46DF-BDFD-529001A93BEF}"/>
    <dgm:cxn modelId="{0B3579BD-4E00-4D08-AFCB-84CF38F70C09}" type="presOf" srcId="{8407CCFC-7C7A-4F9E-9412-53950D5B33C0}" destId="{39C9BE08-D8DB-43F6-B5D1-F8739A83B794}" srcOrd="0" destOrd="3" presId="urn:microsoft.com/office/officeart/2016/7/layout/VerticalSolidActionList"/>
    <dgm:cxn modelId="{FF1B25C3-0B95-42EC-B06D-37EAFDEFD66E}" srcId="{27E19EF5-C4D8-46CA-A364-EA0F0F0A2293}" destId="{52063716-5A0C-40B3-BEAD-07A3CDB3C613}" srcOrd="1" destOrd="0" parTransId="{AECA2650-1959-4463-96A1-D4498820A02A}" sibTransId="{1C41C57D-8B1F-4C9B-9511-01F30046C40C}"/>
    <dgm:cxn modelId="{13638CDE-E2E4-4870-89E4-225530BF21CB}" type="presOf" srcId="{C885694D-0B7A-40EF-BDE7-AF358D7526CE}" destId="{39C9BE08-D8DB-43F6-B5D1-F8739A83B794}" srcOrd="0" destOrd="2" presId="urn:microsoft.com/office/officeart/2016/7/layout/VerticalSolidActionList"/>
    <dgm:cxn modelId="{2A3CF7F2-A482-4D2C-AE25-8C8F4BF59D80}" srcId="{303E9B64-3DF8-4637-8CA7-A83592B74454}" destId="{8407CCFC-7C7A-4F9E-9412-53950D5B33C0}" srcOrd="2" destOrd="0" parTransId="{12F1D8B6-77C7-449B-807F-3093942561F1}" sibTransId="{EF855C8C-A62D-4EE4-ADF8-8BB7BEE05E4B}"/>
    <dgm:cxn modelId="{156FB8A0-AFEB-4FCB-B2F0-99813644617C}" type="presParOf" srcId="{C8016DA0-B3E3-43F5-8CB3-E3EE92FADABD}" destId="{E0923045-6FBB-4901-B649-CAF38D3AA988}" srcOrd="0" destOrd="0" presId="urn:microsoft.com/office/officeart/2016/7/layout/VerticalSolidActionList"/>
    <dgm:cxn modelId="{22774E1E-E941-4C9B-BBE9-55272DA31336}" type="presParOf" srcId="{E0923045-6FBB-4901-B649-CAF38D3AA988}" destId="{61184334-7792-4E8D-95AD-EC12BBC959A3}" srcOrd="0" destOrd="0" presId="urn:microsoft.com/office/officeart/2016/7/layout/VerticalSolidActionList"/>
    <dgm:cxn modelId="{272EEA13-D661-43C0-BF2B-11EE090A6D40}" type="presParOf" srcId="{E0923045-6FBB-4901-B649-CAF38D3AA988}" destId="{DE897FA1-6110-484E-BF36-41EC58460C49}" srcOrd="1" destOrd="0" presId="urn:microsoft.com/office/officeart/2016/7/layout/VerticalSolidActionList"/>
    <dgm:cxn modelId="{C676762C-67AC-452B-94AF-4806E2134D0F}" type="presParOf" srcId="{C8016DA0-B3E3-43F5-8CB3-E3EE92FADABD}" destId="{E414E577-B2FE-43F8-ADBE-3C80B95BEEAE}" srcOrd="1" destOrd="0" presId="urn:microsoft.com/office/officeart/2016/7/layout/VerticalSolidActionList"/>
    <dgm:cxn modelId="{581D57C9-8B52-40FA-AF22-C2587AB85AF8}" type="presParOf" srcId="{C8016DA0-B3E3-43F5-8CB3-E3EE92FADABD}" destId="{FAFBD23A-C077-4711-B977-1296DCE14233}" srcOrd="2" destOrd="0" presId="urn:microsoft.com/office/officeart/2016/7/layout/VerticalSolidActionList"/>
    <dgm:cxn modelId="{01C70BF7-7771-4E20-A5DF-EEC94018F90A}" type="presParOf" srcId="{FAFBD23A-C077-4711-B977-1296DCE14233}" destId="{31B5FE91-1747-4DEA-8BAF-3EA3F33FBB80}" srcOrd="0" destOrd="0" presId="urn:microsoft.com/office/officeart/2016/7/layout/VerticalSolidActionList"/>
    <dgm:cxn modelId="{283881C3-2CA3-4D0B-8647-39FBABA4FBDB}" type="presParOf" srcId="{FAFBD23A-C077-4711-B977-1296DCE14233}" destId="{BD3BF053-C51C-48AA-A2E3-E42F3BA0B8D9}" srcOrd="1" destOrd="0" presId="urn:microsoft.com/office/officeart/2016/7/layout/VerticalSolidActionList"/>
    <dgm:cxn modelId="{8F3DAF04-0F2F-41FD-86A7-4F405FA89C91}" type="presParOf" srcId="{C8016DA0-B3E3-43F5-8CB3-E3EE92FADABD}" destId="{7D05DD42-93BC-4614-8464-316625760389}" srcOrd="3" destOrd="0" presId="urn:microsoft.com/office/officeart/2016/7/layout/VerticalSolidActionList"/>
    <dgm:cxn modelId="{BB13A034-7ACD-4612-A755-C848C1B293AC}" type="presParOf" srcId="{C8016DA0-B3E3-43F5-8CB3-E3EE92FADABD}" destId="{40744B16-AFCA-4AFF-97F2-75FFE945D861}" srcOrd="4" destOrd="0" presId="urn:microsoft.com/office/officeart/2016/7/layout/VerticalSolidActionList"/>
    <dgm:cxn modelId="{5402035A-0486-4553-978B-92252347A06E}" type="presParOf" srcId="{40744B16-AFCA-4AFF-97F2-75FFE945D861}" destId="{FC1C551C-76B4-4B7D-ADA7-E9646795BB35}" srcOrd="0" destOrd="0" presId="urn:microsoft.com/office/officeart/2016/7/layout/VerticalSolidActionList"/>
    <dgm:cxn modelId="{4CC23EDE-C0E6-4978-B5C3-5859CFCDDDB5}" type="presParOf" srcId="{40744B16-AFCA-4AFF-97F2-75FFE945D861}" destId="{39C9BE08-D8DB-43F6-B5D1-F8739A83B794}" srcOrd="1" destOrd="0" presId="urn:microsoft.com/office/officeart/2016/7/layout/VerticalSolidAction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A0072A74-E8AA-4954-B37C-8D369B18BA2F}" type="doc">
      <dgm:prSet loTypeId="urn:microsoft.com/office/officeart/2016/7/layout/VerticalHollowActionList" loCatId="List" qsTypeId="urn:microsoft.com/office/officeart/2005/8/quickstyle/simple1" qsCatId="simple" csTypeId="urn:microsoft.com/office/officeart/2005/8/colors/accent1_1" csCatId="accent1"/>
      <dgm:spPr/>
      <dgm:t>
        <a:bodyPr/>
        <a:lstStyle/>
        <a:p>
          <a:endParaRPr lang="en-US"/>
        </a:p>
      </dgm:t>
    </dgm:pt>
    <dgm:pt modelId="{CCB743F7-CA50-4292-9EBA-51F68F00A897}">
      <dgm:prSet/>
      <dgm:spPr/>
      <dgm:t>
        <a:bodyPr/>
        <a:lstStyle/>
        <a:p>
          <a:r>
            <a:rPr lang="en-US"/>
            <a:t>Low tax base</a:t>
          </a:r>
        </a:p>
      </dgm:t>
    </dgm:pt>
    <dgm:pt modelId="{4A16FD7A-FA08-4A5F-8025-C1D954F6E99F}" type="parTrans" cxnId="{BCD888B5-F9A1-4269-A623-A0EA918ECEE6}">
      <dgm:prSet/>
      <dgm:spPr/>
      <dgm:t>
        <a:bodyPr/>
        <a:lstStyle/>
        <a:p>
          <a:endParaRPr lang="en-US"/>
        </a:p>
      </dgm:t>
    </dgm:pt>
    <dgm:pt modelId="{EB133CCC-C131-4845-BEC9-CB8613EA6D6D}" type="sibTrans" cxnId="{BCD888B5-F9A1-4269-A623-A0EA918ECEE6}">
      <dgm:prSet/>
      <dgm:spPr/>
      <dgm:t>
        <a:bodyPr/>
        <a:lstStyle/>
        <a:p>
          <a:endParaRPr lang="en-US"/>
        </a:p>
      </dgm:t>
    </dgm:pt>
    <dgm:pt modelId="{F12C5ADF-E28F-4B3C-BB1C-316BC9831BAC}">
      <dgm:prSet/>
      <dgm:spPr/>
      <dgm:t>
        <a:bodyPr/>
        <a:lstStyle/>
        <a:p>
          <a:r>
            <a:rPr lang="en-US"/>
            <a:t>Tax collection is relatively low as compared to the size of economy (18% of GDP)</a:t>
          </a:r>
        </a:p>
      </dgm:t>
    </dgm:pt>
    <dgm:pt modelId="{C10D266F-3443-4663-86EB-A0BE491C3189}" type="parTrans" cxnId="{7B282736-C4E1-4A74-BFCC-34C4D4794196}">
      <dgm:prSet/>
      <dgm:spPr/>
      <dgm:t>
        <a:bodyPr/>
        <a:lstStyle/>
        <a:p>
          <a:endParaRPr lang="en-US"/>
        </a:p>
      </dgm:t>
    </dgm:pt>
    <dgm:pt modelId="{18805CB2-5827-439B-9D75-5D9912EE5D85}" type="sibTrans" cxnId="{7B282736-C4E1-4A74-BFCC-34C4D4794196}">
      <dgm:prSet/>
      <dgm:spPr/>
      <dgm:t>
        <a:bodyPr/>
        <a:lstStyle/>
        <a:p>
          <a:endParaRPr lang="en-US"/>
        </a:p>
      </dgm:t>
    </dgm:pt>
    <dgm:pt modelId="{A9EC6ABC-9DF1-471C-91A0-67791B15845F}">
      <dgm:prSet/>
      <dgm:spPr/>
      <dgm:t>
        <a:bodyPr/>
        <a:lstStyle/>
        <a:p>
          <a:r>
            <a:rPr lang="en-US"/>
            <a:t>Only 10 million people are eligible for personal income tax and personal income tax fillings are only 6 million.</a:t>
          </a:r>
        </a:p>
      </dgm:t>
    </dgm:pt>
    <dgm:pt modelId="{6308AD9B-61D1-45B6-9903-33F4243DD2B7}" type="parTrans" cxnId="{6FCAD2F5-834B-4832-A079-B06B662DB7F8}">
      <dgm:prSet/>
      <dgm:spPr/>
      <dgm:t>
        <a:bodyPr/>
        <a:lstStyle/>
        <a:p>
          <a:endParaRPr lang="en-US"/>
        </a:p>
      </dgm:t>
    </dgm:pt>
    <dgm:pt modelId="{D9219FF4-7293-4DBC-AA3C-248900458C10}" type="sibTrans" cxnId="{6FCAD2F5-834B-4832-A079-B06B662DB7F8}">
      <dgm:prSet/>
      <dgm:spPr/>
      <dgm:t>
        <a:bodyPr/>
        <a:lstStyle/>
        <a:p>
          <a:endParaRPr lang="en-US"/>
        </a:p>
      </dgm:t>
    </dgm:pt>
    <dgm:pt modelId="{A8194746-F016-400B-B803-03BFA0D2C711}">
      <dgm:prSet/>
      <dgm:spPr/>
      <dgm:t>
        <a:bodyPr/>
        <a:lstStyle/>
        <a:p>
          <a:r>
            <a:rPr lang="en-US"/>
            <a:t>Large informal sector./ numerous tax exemptions (mainly for the rich)</a:t>
          </a:r>
        </a:p>
      </dgm:t>
    </dgm:pt>
    <dgm:pt modelId="{B024A4E3-8E38-4D7C-8E15-2911822DF0E2}" type="parTrans" cxnId="{731F7AEC-E7A4-46FD-B208-55C6F883EB20}">
      <dgm:prSet/>
      <dgm:spPr/>
      <dgm:t>
        <a:bodyPr/>
        <a:lstStyle/>
        <a:p>
          <a:endParaRPr lang="en-US"/>
        </a:p>
      </dgm:t>
    </dgm:pt>
    <dgm:pt modelId="{859D8390-CEBA-4D2D-9888-768276DDB1B2}" type="sibTrans" cxnId="{731F7AEC-E7A4-46FD-B208-55C6F883EB20}">
      <dgm:prSet/>
      <dgm:spPr/>
      <dgm:t>
        <a:bodyPr/>
        <a:lstStyle/>
        <a:p>
          <a:endParaRPr lang="en-US"/>
        </a:p>
      </dgm:t>
    </dgm:pt>
    <dgm:pt modelId="{7321F606-B420-47C2-82B8-55AE32976F7E}">
      <dgm:prSet/>
      <dgm:spPr/>
      <dgm:t>
        <a:bodyPr/>
        <a:lstStyle/>
        <a:p>
          <a:r>
            <a:rPr lang="en-US"/>
            <a:t>Unfair sharing of tax burden (VAT, excise tax)</a:t>
          </a:r>
        </a:p>
      </dgm:t>
    </dgm:pt>
    <dgm:pt modelId="{325BDDB7-C309-4EBB-90BE-4F7CA22941F8}" type="parTrans" cxnId="{C428BBF8-509A-462A-AFF6-0D9B23BB21EF}">
      <dgm:prSet/>
      <dgm:spPr/>
      <dgm:t>
        <a:bodyPr/>
        <a:lstStyle/>
        <a:p>
          <a:endParaRPr lang="en-US"/>
        </a:p>
      </dgm:t>
    </dgm:pt>
    <dgm:pt modelId="{FA2A290A-DBCF-495E-A010-63A3BE35EC4D}" type="sibTrans" cxnId="{C428BBF8-509A-462A-AFF6-0D9B23BB21EF}">
      <dgm:prSet/>
      <dgm:spPr/>
      <dgm:t>
        <a:bodyPr/>
        <a:lstStyle/>
        <a:p>
          <a:endParaRPr lang="en-US"/>
        </a:p>
      </dgm:t>
    </dgm:pt>
    <dgm:pt modelId="{451629EB-A089-4A84-8192-804220B9F68E}">
      <dgm:prSet/>
      <dgm:spPr/>
      <dgm:t>
        <a:bodyPr/>
        <a:lstStyle/>
        <a:p>
          <a:r>
            <a:rPr lang="en-US"/>
            <a:t>Direct versus indirect taxes</a:t>
          </a:r>
        </a:p>
      </dgm:t>
    </dgm:pt>
    <dgm:pt modelId="{81406278-1153-419C-9950-96D83436AFF2}" type="parTrans" cxnId="{C0E535A9-0139-4D31-856C-430E153EAEDD}">
      <dgm:prSet/>
      <dgm:spPr/>
      <dgm:t>
        <a:bodyPr/>
        <a:lstStyle/>
        <a:p>
          <a:endParaRPr lang="en-US"/>
        </a:p>
      </dgm:t>
    </dgm:pt>
    <dgm:pt modelId="{E6E1A115-A93B-44ED-94FD-38EC09536425}" type="sibTrans" cxnId="{C0E535A9-0139-4D31-856C-430E153EAEDD}">
      <dgm:prSet/>
      <dgm:spPr/>
      <dgm:t>
        <a:bodyPr/>
        <a:lstStyle/>
        <a:p>
          <a:endParaRPr lang="en-US"/>
        </a:p>
      </dgm:t>
    </dgm:pt>
    <dgm:pt modelId="{F7FB88D7-D622-481E-AB10-F8FEAA012AF8}">
      <dgm:prSet/>
      <dgm:spPr/>
      <dgm:t>
        <a:bodyPr/>
        <a:lstStyle/>
        <a:p>
          <a:r>
            <a:rPr lang="en-US"/>
            <a:t>Indirect tax are the predominant sources (60% of revenue)</a:t>
          </a:r>
        </a:p>
      </dgm:t>
    </dgm:pt>
    <dgm:pt modelId="{226A6AC2-F6F4-4611-BA01-2CBC50EAC856}" type="parTrans" cxnId="{4D79A25B-F187-4FCF-86D9-6AFA05E4AD79}">
      <dgm:prSet/>
      <dgm:spPr/>
      <dgm:t>
        <a:bodyPr/>
        <a:lstStyle/>
        <a:p>
          <a:endParaRPr lang="en-US"/>
        </a:p>
      </dgm:t>
    </dgm:pt>
    <dgm:pt modelId="{BBFDF6AF-6FCE-4650-9354-2CD436EC54F5}" type="sibTrans" cxnId="{4D79A25B-F187-4FCF-86D9-6AFA05E4AD79}">
      <dgm:prSet/>
      <dgm:spPr/>
      <dgm:t>
        <a:bodyPr/>
        <a:lstStyle/>
        <a:p>
          <a:endParaRPr lang="en-US"/>
        </a:p>
      </dgm:t>
    </dgm:pt>
    <dgm:pt modelId="{96E438BD-95F3-40E8-A2EB-2CA0D04C5F60}">
      <dgm:prSet/>
      <dgm:spPr/>
      <dgm:t>
        <a:bodyPr/>
        <a:lstStyle/>
        <a:p>
          <a:r>
            <a:rPr lang="en-US"/>
            <a:t>Businesses can shift indirect tax burden to others (VAT, excise tax, custom duties)</a:t>
          </a:r>
        </a:p>
      </dgm:t>
    </dgm:pt>
    <dgm:pt modelId="{52DC1453-FB57-41BB-8826-60C2888AF5E6}" type="parTrans" cxnId="{8C319EBB-F21B-42F7-91AF-EE28FC09F93A}">
      <dgm:prSet/>
      <dgm:spPr/>
      <dgm:t>
        <a:bodyPr/>
        <a:lstStyle/>
        <a:p>
          <a:endParaRPr lang="en-US"/>
        </a:p>
      </dgm:t>
    </dgm:pt>
    <dgm:pt modelId="{3B89CA8E-0E69-48B4-8991-F1C3B8220724}" type="sibTrans" cxnId="{8C319EBB-F21B-42F7-91AF-EE28FC09F93A}">
      <dgm:prSet/>
      <dgm:spPr/>
      <dgm:t>
        <a:bodyPr/>
        <a:lstStyle/>
        <a:p>
          <a:endParaRPr lang="en-US"/>
        </a:p>
      </dgm:t>
    </dgm:pt>
    <dgm:pt modelId="{C4080F13-C780-4AE8-82B9-26A24F150ED3}">
      <dgm:prSet/>
      <dgm:spPr/>
      <dgm:t>
        <a:bodyPr/>
        <a:lstStyle/>
        <a:p>
          <a:r>
            <a:rPr lang="en-US"/>
            <a:t>Decentralization</a:t>
          </a:r>
        </a:p>
      </dgm:t>
    </dgm:pt>
    <dgm:pt modelId="{85B36B2D-7A54-442A-9246-41B95F5576DF}" type="parTrans" cxnId="{C181F0EF-B2F0-4AC5-AEFC-4A8857136617}">
      <dgm:prSet/>
      <dgm:spPr/>
      <dgm:t>
        <a:bodyPr/>
        <a:lstStyle/>
        <a:p>
          <a:endParaRPr lang="en-US"/>
        </a:p>
      </dgm:t>
    </dgm:pt>
    <dgm:pt modelId="{FBACAEA0-F72D-4F28-AA29-5F35AE8366D5}" type="sibTrans" cxnId="{C181F0EF-B2F0-4AC5-AEFC-4A8857136617}">
      <dgm:prSet/>
      <dgm:spPr/>
      <dgm:t>
        <a:bodyPr/>
        <a:lstStyle/>
        <a:p>
          <a:endParaRPr lang="en-US"/>
        </a:p>
      </dgm:t>
    </dgm:pt>
    <dgm:pt modelId="{854E3019-AB1F-41D3-A6B7-22C8174805C6}">
      <dgm:prSet/>
      <dgm:spPr/>
      <dgm:t>
        <a:bodyPr/>
        <a:lstStyle/>
        <a:p>
          <a:r>
            <a:rPr lang="en-US"/>
            <a:t>Failed to reach 35% local government revenue target to central government revenue (20%)</a:t>
          </a:r>
        </a:p>
      </dgm:t>
    </dgm:pt>
    <dgm:pt modelId="{B980BF9A-E442-4D5D-9FB4-4D206984525B}" type="parTrans" cxnId="{9C365F04-F567-4F0F-B08D-035F23FD429C}">
      <dgm:prSet/>
      <dgm:spPr/>
      <dgm:t>
        <a:bodyPr/>
        <a:lstStyle/>
        <a:p>
          <a:endParaRPr lang="en-US"/>
        </a:p>
      </dgm:t>
    </dgm:pt>
    <dgm:pt modelId="{6CF21936-BE6F-4C0D-96F9-BCE365B9CDC7}" type="sibTrans" cxnId="{9C365F04-F567-4F0F-B08D-035F23FD429C}">
      <dgm:prSet/>
      <dgm:spPr/>
      <dgm:t>
        <a:bodyPr/>
        <a:lstStyle/>
        <a:p>
          <a:endParaRPr lang="en-US"/>
        </a:p>
      </dgm:t>
    </dgm:pt>
    <dgm:pt modelId="{DEBE5B2D-C7D9-490F-8EC9-3CE245902DC5}">
      <dgm:prSet/>
      <dgm:spPr/>
      <dgm:t>
        <a:bodyPr/>
        <a:lstStyle/>
        <a:p>
          <a:r>
            <a:rPr lang="en-US"/>
            <a:t>Social responsible taxes</a:t>
          </a:r>
        </a:p>
      </dgm:t>
    </dgm:pt>
    <dgm:pt modelId="{EBFD96A0-9CC5-4DFC-8C00-076FF3E3F362}" type="parTrans" cxnId="{5B2CB514-7EC4-48AF-800E-9263DCADFC66}">
      <dgm:prSet/>
      <dgm:spPr/>
      <dgm:t>
        <a:bodyPr/>
        <a:lstStyle/>
        <a:p>
          <a:endParaRPr lang="en-US"/>
        </a:p>
      </dgm:t>
    </dgm:pt>
    <dgm:pt modelId="{1D9C6C12-ECC9-4588-B804-BAFB2BD79452}" type="sibTrans" cxnId="{5B2CB514-7EC4-48AF-800E-9263DCADFC66}">
      <dgm:prSet/>
      <dgm:spPr/>
      <dgm:t>
        <a:bodyPr/>
        <a:lstStyle/>
        <a:p>
          <a:endParaRPr lang="en-US"/>
        </a:p>
      </dgm:t>
    </dgm:pt>
    <dgm:pt modelId="{0D9A93B8-56BC-47CF-A349-023D62C6713A}">
      <dgm:prSet/>
      <dgm:spPr/>
      <dgm:t>
        <a:bodyPr/>
        <a:lstStyle/>
        <a:p>
          <a:r>
            <a:rPr lang="en-US"/>
            <a:t>Taxation is the economic instrument that can be used to internalize the externality cost (automobiles, petroleum)</a:t>
          </a:r>
        </a:p>
      </dgm:t>
    </dgm:pt>
    <dgm:pt modelId="{40689E26-DA7A-4915-9DE7-DE24A4BE986D}" type="parTrans" cxnId="{07FDCBE4-CF59-4A56-B8E9-73D5B191F966}">
      <dgm:prSet/>
      <dgm:spPr/>
      <dgm:t>
        <a:bodyPr/>
        <a:lstStyle/>
        <a:p>
          <a:endParaRPr lang="en-US"/>
        </a:p>
      </dgm:t>
    </dgm:pt>
    <dgm:pt modelId="{C404C522-41DB-48E0-B464-B1B32D492AC0}" type="sibTrans" cxnId="{07FDCBE4-CF59-4A56-B8E9-73D5B191F966}">
      <dgm:prSet/>
      <dgm:spPr/>
      <dgm:t>
        <a:bodyPr/>
        <a:lstStyle/>
        <a:p>
          <a:endParaRPr lang="en-US"/>
        </a:p>
      </dgm:t>
    </dgm:pt>
    <dgm:pt modelId="{73E1F0D7-605C-42BD-B6A0-881C08AD987C}">
      <dgm:prSet/>
      <dgm:spPr/>
      <dgm:t>
        <a:bodyPr/>
        <a:lstStyle/>
        <a:p>
          <a:r>
            <a:rPr lang="en-US"/>
            <a:t>Sin taxes: taxes on products harmful to public health</a:t>
          </a:r>
        </a:p>
      </dgm:t>
    </dgm:pt>
    <dgm:pt modelId="{79EC806C-5C54-4226-A62C-6436BD42D72A}" type="parTrans" cxnId="{097E13B9-9AC6-4F89-AD19-4A8A59B5AF2A}">
      <dgm:prSet/>
      <dgm:spPr/>
      <dgm:t>
        <a:bodyPr/>
        <a:lstStyle/>
        <a:p>
          <a:endParaRPr lang="en-US"/>
        </a:p>
      </dgm:t>
    </dgm:pt>
    <dgm:pt modelId="{8E9EA291-7958-4D8C-902D-9DA002E70C6B}" type="sibTrans" cxnId="{097E13B9-9AC6-4F89-AD19-4A8A59B5AF2A}">
      <dgm:prSet/>
      <dgm:spPr/>
      <dgm:t>
        <a:bodyPr/>
        <a:lstStyle/>
        <a:p>
          <a:endParaRPr lang="en-US"/>
        </a:p>
      </dgm:t>
    </dgm:pt>
    <dgm:pt modelId="{D78BB73D-F20C-49FF-978F-583FCBD1F634}">
      <dgm:prSet/>
      <dgm:spPr/>
      <dgm:t>
        <a:bodyPr/>
        <a:lstStyle/>
        <a:p>
          <a:r>
            <a:rPr lang="en-US"/>
            <a:t>Tax incentive for people to look after their parents (30,000 baht allowance)</a:t>
          </a:r>
        </a:p>
      </dgm:t>
    </dgm:pt>
    <dgm:pt modelId="{C47EBEC5-5B2A-4F11-9815-0AB115F77C8A}" type="parTrans" cxnId="{883ED5CB-C417-426E-AB69-4524255F2227}">
      <dgm:prSet/>
      <dgm:spPr/>
      <dgm:t>
        <a:bodyPr/>
        <a:lstStyle/>
        <a:p>
          <a:endParaRPr lang="en-US"/>
        </a:p>
      </dgm:t>
    </dgm:pt>
    <dgm:pt modelId="{4DF4DAAB-7593-48C9-9F40-DB3012C71243}" type="sibTrans" cxnId="{883ED5CB-C417-426E-AB69-4524255F2227}">
      <dgm:prSet/>
      <dgm:spPr/>
      <dgm:t>
        <a:bodyPr/>
        <a:lstStyle/>
        <a:p>
          <a:endParaRPr lang="en-US"/>
        </a:p>
      </dgm:t>
    </dgm:pt>
    <dgm:pt modelId="{7752A278-BCB9-4B87-93CB-E8B2570C5C95}" type="pres">
      <dgm:prSet presAssocID="{A0072A74-E8AA-4954-B37C-8D369B18BA2F}" presName="Name0" presStyleCnt="0">
        <dgm:presLayoutVars>
          <dgm:dir/>
          <dgm:animLvl val="lvl"/>
          <dgm:resizeHandles val="exact"/>
        </dgm:presLayoutVars>
      </dgm:prSet>
      <dgm:spPr/>
    </dgm:pt>
    <dgm:pt modelId="{3BC8118D-0C48-4A13-A6C7-604D0C2537D5}" type="pres">
      <dgm:prSet presAssocID="{CCB743F7-CA50-4292-9EBA-51F68F00A897}" presName="linNode" presStyleCnt="0"/>
      <dgm:spPr/>
    </dgm:pt>
    <dgm:pt modelId="{7D614743-C717-4D25-86F4-D4CFB4F08630}" type="pres">
      <dgm:prSet presAssocID="{CCB743F7-CA50-4292-9EBA-51F68F00A897}" presName="parentText" presStyleLbl="solidFgAcc1" presStyleIdx="0" presStyleCnt="4">
        <dgm:presLayoutVars>
          <dgm:chMax val="1"/>
          <dgm:bulletEnabled/>
        </dgm:presLayoutVars>
      </dgm:prSet>
      <dgm:spPr/>
    </dgm:pt>
    <dgm:pt modelId="{BFDF6674-F1AA-439C-9C51-DE59402F692B}" type="pres">
      <dgm:prSet presAssocID="{CCB743F7-CA50-4292-9EBA-51F68F00A897}" presName="descendantText" presStyleLbl="alignNode1" presStyleIdx="0" presStyleCnt="4">
        <dgm:presLayoutVars>
          <dgm:bulletEnabled/>
        </dgm:presLayoutVars>
      </dgm:prSet>
      <dgm:spPr/>
    </dgm:pt>
    <dgm:pt modelId="{4B58572A-5EFC-4531-B25E-D3449882A72F}" type="pres">
      <dgm:prSet presAssocID="{EB133CCC-C131-4845-BEC9-CB8613EA6D6D}" presName="sp" presStyleCnt="0"/>
      <dgm:spPr/>
    </dgm:pt>
    <dgm:pt modelId="{3787BCDE-E773-49B7-909F-D37BC1392F70}" type="pres">
      <dgm:prSet presAssocID="{451629EB-A089-4A84-8192-804220B9F68E}" presName="linNode" presStyleCnt="0"/>
      <dgm:spPr/>
    </dgm:pt>
    <dgm:pt modelId="{D1EEC106-DC56-4C2E-96C1-7AAE0CD59A45}" type="pres">
      <dgm:prSet presAssocID="{451629EB-A089-4A84-8192-804220B9F68E}" presName="parentText" presStyleLbl="solidFgAcc1" presStyleIdx="1" presStyleCnt="4">
        <dgm:presLayoutVars>
          <dgm:chMax val="1"/>
          <dgm:bulletEnabled/>
        </dgm:presLayoutVars>
      </dgm:prSet>
      <dgm:spPr/>
    </dgm:pt>
    <dgm:pt modelId="{824DBC51-14E5-4E2C-B026-16D2A183127A}" type="pres">
      <dgm:prSet presAssocID="{451629EB-A089-4A84-8192-804220B9F68E}" presName="descendantText" presStyleLbl="alignNode1" presStyleIdx="1" presStyleCnt="4">
        <dgm:presLayoutVars>
          <dgm:bulletEnabled/>
        </dgm:presLayoutVars>
      </dgm:prSet>
      <dgm:spPr/>
    </dgm:pt>
    <dgm:pt modelId="{A50F7A59-D945-4528-84CC-2A30F00D57EE}" type="pres">
      <dgm:prSet presAssocID="{E6E1A115-A93B-44ED-94FD-38EC09536425}" presName="sp" presStyleCnt="0"/>
      <dgm:spPr/>
    </dgm:pt>
    <dgm:pt modelId="{F6796009-E3FC-4115-B61E-5B20E249880F}" type="pres">
      <dgm:prSet presAssocID="{C4080F13-C780-4AE8-82B9-26A24F150ED3}" presName="linNode" presStyleCnt="0"/>
      <dgm:spPr/>
    </dgm:pt>
    <dgm:pt modelId="{EB7775F2-4866-4B48-90E9-1843917ED445}" type="pres">
      <dgm:prSet presAssocID="{C4080F13-C780-4AE8-82B9-26A24F150ED3}" presName="parentText" presStyleLbl="solidFgAcc1" presStyleIdx="2" presStyleCnt="4">
        <dgm:presLayoutVars>
          <dgm:chMax val="1"/>
          <dgm:bulletEnabled/>
        </dgm:presLayoutVars>
      </dgm:prSet>
      <dgm:spPr/>
    </dgm:pt>
    <dgm:pt modelId="{E4758C95-3E39-4F13-BCFC-08065EE1BF4F}" type="pres">
      <dgm:prSet presAssocID="{C4080F13-C780-4AE8-82B9-26A24F150ED3}" presName="descendantText" presStyleLbl="alignNode1" presStyleIdx="2" presStyleCnt="4">
        <dgm:presLayoutVars>
          <dgm:bulletEnabled/>
        </dgm:presLayoutVars>
      </dgm:prSet>
      <dgm:spPr/>
    </dgm:pt>
    <dgm:pt modelId="{5EE72320-3F00-4E03-A61E-C03A6A962F08}" type="pres">
      <dgm:prSet presAssocID="{FBACAEA0-F72D-4F28-AA29-5F35AE8366D5}" presName="sp" presStyleCnt="0"/>
      <dgm:spPr/>
    </dgm:pt>
    <dgm:pt modelId="{1E849207-27B6-4631-B7B5-F3F88C8C379E}" type="pres">
      <dgm:prSet presAssocID="{DEBE5B2D-C7D9-490F-8EC9-3CE245902DC5}" presName="linNode" presStyleCnt="0"/>
      <dgm:spPr/>
    </dgm:pt>
    <dgm:pt modelId="{8A0762B5-042B-431F-822B-AA04F6975006}" type="pres">
      <dgm:prSet presAssocID="{DEBE5B2D-C7D9-490F-8EC9-3CE245902DC5}" presName="parentText" presStyleLbl="solidFgAcc1" presStyleIdx="3" presStyleCnt="4">
        <dgm:presLayoutVars>
          <dgm:chMax val="1"/>
          <dgm:bulletEnabled/>
        </dgm:presLayoutVars>
      </dgm:prSet>
      <dgm:spPr/>
    </dgm:pt>
    <dgm:pt modelId="{E4172CDE-AC52-457B-8751-3C662D2FB1E2}" type="pres">
      <dgm:prSet presAssocID="{DEBE5B2D-C7D9-490F-8EC9-3CE245902DC5}" presName="descendantText" presStyleLbl="alignNode1" presStyleIdx="3" presStyleCnt="4">
        <dgm:presLayoutVars>
          <dgm:bulletEnabled/>
        </dgm:presLayoutVars>
      </dgm:prSet>
      <dgm:spPr/>
    </dgm:pt>
  </dgm:ptLst>
  <dgm:cxnLst>
    <dgm:cxn modelId="{9C365F04-F567-4F0F-B08D-035F23FD429C}" srcId="{C4080F13-C780-4AE8-82B9-26A24F150ED3}" destId="{854E3019-AB1F-41D3-A6B7-22C8174805C6}" srcOrd="0" destOrd="0" parTransId="{B980BF9A-E442-4D5D-9FB4-4D206984525B}" sibTransId="{6CF21936-BE6F-4C0D-96F9-BCE365B9CDC7}"/>
    <dgm:cxn modelId="{5B2CB514-7EC4-48AF-800E-9263DCADFC66}" srcId="{A0072A74-E8AA-4954-B37C-8D369B18BA2F}" destId="{DEBE5B2D-C7D9-490F-8EC9-3CE245902DC5}" srcOrd="3" destOrd="0" parTransId="{EBFD96A0-9CC5-4DFC-8C00-076FF3E3F362}" sibTransId="{1D9C6C12-ECC9-4588-B804-BAFB2BD79452}"/>
    <dgm:cxn modelId="{CB835319-4831-44BE-98FB-D98064E16FAB}" type="presOf" srcId="{CCB743F7-CA50-4292-9EBA-51F68F00A897}" destId="{7D614743-C717-4D25-86F4-D4CFB4F08630}" srcOrd="0" destOrd="0" presId="urn:microsoft.com/office/officeart/2016/7/layout/VerticalHollowActionList"/>
    <dgm:cxn modelId="{7B282736-C4E1-4A74-BFCC-34C4D4794196}" srcId="{CCB743F7-CA50-4292-9EBA-51F68F00A897}" destId="{F12C5ADF-E28F-4B3C-BB1C-316BC9831BAC}" srcOrd="0" destOrd="0" parTransId="{C10D266F-3443-4663-86EB-A0BE491C3189}" sibTransId="{18805CB2-5827-439B-9D75-5D9912EE5D85}"/>
    <dgm:cxn modelId="{4D79A25B-F187-4FCF-86D9-6AFA05E4AD79}" srcId="{451629EB-A089-4A84-8192-804220B9F68E}" destId="{F7FB88D7-D622-481E-AB10-F8FEAA012AF8}" srcOrd="0" destOrd="0" parTransId="{226A6AC2-F6F4-4611-BA01-2CBC50EAC856}" sibTransId="{BBFDF6AF-6FCE-4650-9354-2CD436EC54F5}"/>
    <dgm:cxn modelId="{1F0A8361-2FC4-476B-A4C2-8BD3BF7D353E}" type="presOf" srcId="{F7FB88D7-D622-481E-AB10-F8FEAA012AF8}" destId="{824DBC51-14E5-4E2C-B026-16D2A183127A}" srcOrd="0" destOrd="0" presId="urn:microsoft.com/office/officeart/2016/7/layout/VerticalHollowActionList"/>
    <dgm:cxn modelId="{8D45EC4B-ADED-465B-B396-43AB040325FB}" type="presOf" srcId="{854E3019-AB1F-41D3-A6B7-22C8174805C6}" destId="{E4758C95-3E39-4F13-BCFC-08065EE1BF4F}" srcOrd="0" destOrd="0" presId="urn:microsoft.com/office/officeart/2016/7/layout/VerticalHollowActionList"/>
    <dgm:cxn modelId="{2BA5344D-FBF7-46E8-8D97-E6D4150E443B}" type="presOf" srcId="{D78BB73D-F20C-49FF-978F-583FCBD1F634}" destId="{E4172CDE-AC52-457B-8751-3C662D2FB1E2}" srcOrd="0" destOrd="2" presId="urn:microsoft.com/office/officeart/2016/7/layout/VerticalHollowActionList"/>
    <dgm:cxn modelId="{7F7AA84F-0FA6-4E99-A79B-669018D29E37}" type="presOf" srcId="{F12C5ADF-E28F-4B3C-BB1C-316BC9831BAC}" destId="{BFDF6674-F1AA-439C-9C51-DE59402F692B}" srcOrd="0" destOrd="0" presId="urn:microsoft.com/office/officeart/2016/7/layout/VerticalHollowActionList"/>
    <dgm:cxn modelId="{018C2557-42D1-4A42-A7AE-41EAFE0B3EA4}" type="presOf" srcId="{0D9A93B8-56BC-47CF-A349-023D62C6713A}" destId="{E4172CDE-AC52-457B-8751-3C662D2FB1E2}" srcOrd="0" destOrd="0" presId="urn:microsoft.com/office/officeart/2016/7/layout/VerticalHollowActionList"/>
    <dgm:cxn modelId="{F1D6CD7F-B32B-4282-A41C-3CEB8F44FD2B}" type="presOf" srcId="{451629EB-A089-4A84-8192-804220B9F68E}" destId="{D1EEC106-DC56-4C2E-96C1-7AAE0CD59A45}" srcOrd="0" destOrd="0" presId="urn:microsoft.com/office/officeart/2016/7/layout/VerticalHollowActionList"/>
    <dgm:cxn modelId="{87042590-6867-4AF9-9F4E-125345E6E2BC}" type="presOf" srcId="{C4080F13-C780-4AE8-82B9-26A24F150ED3}" destId="{EB7775F2-4866-4B48-90E9-1843917ED445}" srcOrd="0" destOrd="0" presId="urn:microsoft.com/office/officeart/2016/7/layout/VerticalHollowActionList"/>
    <dgm:cxn modelId="{737FF199-7B08-4B3D-982E-7BABDCEF3FF7}" type="presOf" srcId="{A0072A74-E8AA-4954-B37C-8D369B18BA2F}" destId="{7752A278-BCB9-4B87-93CB-E8B2570C5C95}" srcOrd="0" destOrd="0" presId="urn:microsoft.com/office/officeart/2016/7/layout/VerticalHollowActionList"/>
    <dgm:cxn modelId="{77FB939F-5E9B-41A1-BDC8-14607029D175}" type="presOf" srcId="{7321F606-B420-47C2-82B8-55AE32976F7E}" destId="{BFDF6674-F1AA-439C-9C51-DE59402F692B}" srcOrd="0" destOrd="3" presId="urn:microsoft.com/office/officeart/2016/7/layout/VerticalHollowActionList"/>
    <dgm:cxn modelId="{C0E535A9-0139-4D31-856C-430E153EAEDD}" srcId="{A0072A74-E8AA-4954-B37C-8D369B18BA2F}" destId="{451629EB-A089-4A84-8192-804220B9F68E}" srcOrd="1" destOrd="0" parTransId="{81406278-1153-419C-9950-96D83436AFF2}" sibTransId="{E6E1A115-A93B-44ED-94FD-38EC09536425}"/>
    <dgm:cxn modelId="{BCD888B5-F9A1-4269-A623-A0EA918ECEE6}" srcId="{A0072A74-E8AA-4954-B37C-8D369B18BA2F}" destId="{CCB743F7-CA50-4292-9EBA-51F68F00A897}" srcOrd="0" destOrd="0" parTransId="{4A16FD7A-FA08-4A5F-8025-C1D954F6E99F}" sibTransId="{EB133CCC-C131-4845-BEC9-CB8613EA6D6D}"/>
    <dgm:cxn modelId="{097E13B9-9AC6-4F89-AD19-4A8A59B5AF2A}" srcId="{DEBE5B2D-C7D9-490F-8EC9-3CE245902DC5}" destId="{73E1F0D7-605C-42BD-B6A0-881C08AD987C}" srcOrd="1" destOrd="0" parTransId="{79EC806C-5C54-4226-A62C-6436BD42D72A}" sibTransId="{8E9EA291-7958-4D8C-902D-9DA002E70C6B}"/>
    <dgm:cxn modelId="{8C319EBB-F21B-42F7-91AF-EE28FC09F93A}" srcId="{451629EB-A089-4A84-8192-804220B9F68E}" destId="{96E438BD-95F3-40E8-A2EB-2CA0D04C5F60}" srcOrd="1" destOrd="0" parTransId="{52DC1453-FB57-41BB-8826-60C2888AF5E6}" sibTransId="{3B89CA8E-0E69-48B4-8991-F1C3B8220724}"/>
    <dgm:cxn modelId="{883ED5CB-C417-426E-AB69-4524255F2227}" srcId="{DEBE5B2D-C7D9-490F-8EC9-3CE245902DC5}" destId="{D78BB73D-F20C-49FF-978F-583FCBD1F634}" srcOrd="2" destOrd="0" parTransId="{C47EBEC5-5B2A-4F11-9815-0AB115F77C8A}" sibTransId="{4DF4DAAB-7593-48C9-9F40-DB3012C71243}"/>
    <dgm:cxn modelId="{A4677FD6-3438-42FE-A1C1-FC9423902B09}" type="presOf" srcId="{A8194746-F016-400B-B803-03BFA0D2C711}" destId="{BFDF6674-F1AA-439C-9C51-DE59402F692B}" srcOrd="0" destOrd="2" presId="urn:microsoft.com/office/officeart/2016/7/layout/VerticalHollowActionList"/>
    <dgm:cxn modelId="{07FDCBE4-CF59-4A56-B8E9-73D5B191F966}" srcId="{DEBE5B2D-C7D9-490F-8EC9-3CE245902DC5}" destId="{0D9A93B8-56BC-47CF-A349-023D62C6713A}" srcOrd="0" destOrd="0" parTransId="{40689E26-DA7A-4915-9DE7-DE24A4BE986D}" sibTransId="{C404C522-41DB-48E0-B464-B1B32D492AC0}"/>
    <dgm:cxn modelId="{D360E6E4-A5F3-4B6C-A474-17FCCB84EEBE}" type="presOf" srcId="{73E1F0D7-605C-42BD-B6A0-881C08AD987C}" destId="{E4172CDE-AC52-457B-8751-3C662D2FB1E2}" srcOrd="0" destOrd="1" presId="urn:microsoft.com/office/officeart/2016/7/layout/VerticalHollowActionList"/>
    <dgm:cxn modelId="{731F7AEC-E7A4-46FD-B208-55C6F883EB20}" srcId="{CCB743F7-CA50-4292-9EBA-51F68F00A897}" destId="{A8194746-F016-400B-B803-03BFA0D2C711}" srcOrd="2" destOrd="0" parTransId="{B024A4E3-8E38-4D7C-8E15-2911822DF0E2}" sibTransId="{859D8390-CEBA-4D2D-9888-768276DDB1B2}"/>
    <dgm:cxn modelId="{F7430CED-1B1F-4388-B228-C2ACA7C5A2A9}" type="presOf" srcId="{96E438BD-95F3-40E8-A2EB-2CA0D04C5F60}" destId="{824DBC51-14E5-4E2C-B026-16D2A183127A}" srcOrd="0" destOrd="1" presId="urn:microsoft.com/office/officeart/2016/7/layout/VerticalHollowActionList"/>
    <dgm:cxn modelId="{C181F0EF-B2F0-4AC5-AEFC-4A8857136617}" srcId="{A0072A74-E8AA-4954-B37C-8D369B18BA2F}" destId="{C4080F13-C780-4AE8-82B9-26A24F150ED3}" srcOrd="2" destOrd="0" parTransId="{85B36B2D-7A54-442A-9246-41B95F5576DF}" sibTransId="{FBACAEA0-F72D-4F28-AA29-5F35AE8366D5}"/>
    <dgm:cxn modelId="{6FCAD2F5-834B-4832-A079-B06B662DB7F8}" srcId="{CCB743F7-CA50-4292-9EBA-51F68F00A897}" destId="{A9EC6ABC-9DF1-471C-91A0-67791B15845F}" srcOrd="1" destOrd="0" parTransId="{6308AD9B-61D1-45B6-9903-33F4243DD2B7}" sibTransId="{D9219FF4-7293-4DBC-AA3C-248900458C10}"/>
    <dgm:cxn modelId="{C428BBF8-509A-462A-AFF6-0D9B23BB21EF}" srcId="{CCB743F7-CA50-4292-9EBA-51F68F00A897}" destId="{7321F606-B420-47C2-82B8-55AE32976F7E}" srcOrd="3" destOrd="0" parTransId="{325BDDB7-C309-4EBB-90BE-4F7CA22941F8}" sibTransId="{FA2A290A-DBCF-495E-A010-63A3BE35EC4D}"/>
    <dgm:cxn modelId="{F7D113FB-9270-4EB7-B0D8-4671C06F2B28}" type="presOf" srcId="{DEBE5B2D-C7D9-490F-8EC9-3CE245902DC5}" destId="{8A0762B5-042B-431F-822B-AA04F6975006}" srcOrd="0" destOrd="0" presId="urn:microsoft.com/office/officeart/2016/7/layout/VerticalHollowActionList"/>
    <dgm:cxn modelId="{17823CFE-3386-4429-A08F-057C7F55768A}" type="presOf" srcId="{A9EC6ABC-9DF1-471C-91A0-67791B15845F}" destId="{BFDF6674-F1AA-439C-9C51-DE59402F692B}" srcOrd="0" destOrd="1" presId="urn:microsoft.com/office/officeart/2016/7/layout/VerticalHollowActionList"/>
    <dgm:cxn modelId="{2AEB9A96-39C8-4C61-BB94-A64108909657}" type="presParOf" srcId="{7752A278-BCB9-4B87-93CB-E8B2570C5C95}" destId="{3BC8118D-0C48-4A13-A6C7-604D0C2537D5}" srcOrd="0" destOrd="0" presId="urn:microsoft.com/office/officeart/2016/7/layout/VerticalHollowActionList"/>
    <dgm:cxn modelId="{CEE5F803-AFA8-40F5-BEC9-11AAEEE4AEE4}" type="presParOf" srcId="{3BC8118D-0C48-4A13-A6C7-604D0C2537D5}" destId="{7D614743-C717-4D25-86F4-D4CFB4F08630}" srcOrd="0" destOrd="0" presId="urn:microsoft.com/office/officeart/2016/7/layout/VerticalHollowActionList"/>
    <dgm:cxn modelId="{38C0181A-DCAB-40E0-9E48-ADEA55D24250}" type="presParOf" srcId="{3BC8118D-0C48-4A13-A6C7-604D0C2537D5}" destId="{BFDF6674-F1AA-439C-9C51-DE59402F692B}" srcOrd="1" destOrd="0" presId="urn:microsoft.com/office/officeart/2016/7/layout/VerticalHollowActionList"/>
    <dgm:cxn modelId="{9B656CC1-E618-4479-B942-CFB3E0B111DA}" type="presParOf" srcId="{7752A278-BCB9-4B87-93CB-E8B2570C5C95}" destId="{4B58572A-5EFC-4531-B25E-D3449882A72F}" srcOrd="1" destOrd="0" presId="urn:microsoft.com/office/officeart/2016/7/layout/VerticalHollowActionList"/>
    <dgm:cxn modelId="{18D1A294-B6E8-4D7F-BF1C-D5AA0807F75D}" type="presParOf" srcId="{7752A278-BCB9-4B87-93CB-E8B2570C5C95}" destId="{3787BCDE-E773-49B7-909F-D37BC1392F70}" srcOrd="2" destOrd="0" presId="urn:microsoft.com/office/officeart/2016/7/layout/VerticalHollowActionList"/>
    <dgm:cxn modelId="{217B5F5E-92F8-4C32-A669-D07C7E18334A}" type="presParOf" srcId="{3787BCDE-E773-49B7-909F-D37BC1392F70}" destId="{D1EEC106-DC56-4C2E-96C1-7AAE0CD59A45}" srcOrd="0" destOrd="0" presId="urn:microsoft.com/office/officeart/2016/7/layout/VerticalHollowActionList"/>
    <dgm:cxn modelId="{92039D43-C1A8-4338-9007-48376398579B}" type="presParOf" srcId="{3787BCDE-E773-49B7-909F-D37BC1392F70}" destId="{824DBC51-14E5-4E2C-B026-16D2A183127A}" srcOrd="1" destOrd="0" presId="urn:microsoft.com/office/officeart/2016/7/layout/VerticalHollowActionList"/>
    <dgm:cxn modelId="{E4B5B92F-0B02-40F1-9C02-6DCE9E54C9A2}" type="presParOf" srcId="{7752A278-BCB9-4B87-93CB-E8B2570C5C95}" destId="{A50F7A59-D945-4528-84CC-2A30F00D57EE}" srcOrd="3" destOrd="0" presId="urn:microsoft.com/office/officeart/2016/7/layout/VerticalHollowActionList"/>
    <dgm:cxn modelId="{4DB3015C-B116-40C4-A406-DB87C53ED148}" type="presParOf" srcId="{7752A278-BCB9-4B87-93CB-E8B2570C5C95}" destId="{F6796009-E3FC-4115-B61E-5B20E249880F}" srcOrd="4" destOrd="0" presId="urn:microsoft.com/office/officeart/2016/7/layout/VerticalHollowActionList"/>
    <dgm:cxn modelId="{7E78C341-D5AA-4DC4-949C-0B548DD9073A}" type="presParOf" srcId="{F6796009-E3FC-4115-B61E-5B20E249880F}" destId="{EB7775F2-4866-4B48-90E9-1843917ED445}" srcOrd="0" destOrd="0" presId="urn:microsoft.com/office/officeart/2016/7/layout/VerticalHollowActionList"/>
    <dgm:cxn modelId="{832CEC6E-814F-4307-8CC6-32FC065C4015}" type="presParOf" srcId="{F6796009-E3FC-4115-B61E-5B20E249880F}" destId="{E4758C95-3E39-4F13-BCFC-08065EE1BF4F}" srcOrd="1" destOrd="0" presId="urn:microsoft.com/office/officeart/2016/7/layout/VerticalHollowActionList"/>
    <dgm:cxn modelId="{A3761770-CA81-42C7-8C22-97A8BAB645E0}" type="presParOf" srcId="{7752A278-BCB9-4B87-93CB-E8B2570C5C95}" destId="{5EE72320-3F00-4E03-A61E-C03A6A962F08}" srcOrd="5" destOrd="0" presId="urn:microsoft.com/office/officeart/2016/7/layout/VerticalHollowActionList"/>
    <dgm:cxn modelId="{76FAD3EA-D8CC-4A82-8AE5-43F80044C13C}" type="presParOf" srcId="{7752A278-BCB9-4B87-93CB-E8B2570C5C95}" destId="{1E849207-27B6-4631-B7B5-F3F88C8C379E}" srcOrd="6" destOrd="0" presId="urn:microsoft.com/office/officeart/2016/7/layout/VerticalHollowActionList"/>
    <dgm:cxn modelId="{90B43853-66F9-4BFC-876D-92A54246EAF4}" type="presParOf" srcId="{1E849207-27B6-4631-B7B5-F3F88C8C379E}" destId="{8A0762B5-042B-431F-822B-AA04F6975006}" srcOrd="0" destOrd="0" presId="urn:microsoft.com/office/officeart/2016/7/layout/VerticalHollowActionList"/>
    <dgm:cxn modelId="{052235FA-4522-4F4E-A6EE-426621AFEBDC}" type="presParOf" srcId="{1E849207-27B6-4631-B7B5-F3F88C8C379E}" destId="{E4172CDE-AC52-457B-8751-3C662D2FB1E2}" srcOrd="1" destOrd="0" presId="urn:microsoft.com/office/officeart/2016/7/layout/VerticalHollowAction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20F1EB35-13A5-4423-906C-8CC6C224CF7E}" type="doc">
      <dgm:prSet loTypeId="urn:microsoft.com/office/officeart/2016/7/layout/VerticalSolidActionList" loCatId="List" qsTypeId="urn:microsoft.com/office/officeart/2005/8/quickstyle/simple1" qsCatId="simple" csTypeId="urn:microsoft.com/office/officeart/2005/8/colors/colorful2" csCatId="colorful"/>
      <dgm:spPr/>
      <dgm:t>
        <a:bodyPr/>
        <a:lstStyle/>
        <a:p>
          <a:endParaRPr lang="en-US"/>
        </a:p>
      </dgm:t>
    </dgm:pt>
    <dgm:pt modelId="{432B6AD2-0E51-4A9A-BDA4-8C756832B20C}">
      <dgm:prSet/>
      <dgm:spPr/>
      <dgm:t>
        <a:bodyPr/>
        <a:lstStyle/>
        <a:p>
          <a:r>
            <a:rPr lang="en-US"/>
            <a:t>Achieving</a:t>
          </a:r>
        </a:p>
      </dgm:t>
    </dgm:pt>
    <dgm:pt modelId="{F7704EC0-938D-4F6C-A42C-AAEA10FED5F3}" type="parTrans" cxnId="{345AC31E-DC28-43E4-AA3F-F259BCDDAE73}">
      <dgm:prSet/>
      <dgm:spPr/>
      <dgm:t>
        <a:bodyPr/>
        <a:lstStyle/>
        <a:p>
          <a:endParaRPr lang="en-US"/>
        </a:p>
      </dgm:t>
    </dgm:pt>
    <dgm:pt modelId="{21179FF5-74E8-4232-BBFC-A440DA255DAD}" type="sibTrans" cxnId="{345AC31E-DC28-43E4-AA3F-F259BCDDAE73}">
      <dgm:prSet/>
      <dgm:spPr/>
      <dgm:t>
        <a:bodyPr/>
        <a:lstStyle/>
        <a:p>
          <a:endParaRPr lang="en-US"/>
        </a:p>
      </dgm:t>
    </dgm:pt>
    <dgm:pt modelId="{02FB42A7-84BF-4087-907A-C46E9EBB4CA4}">
      <dgm:prSet/>
      <dgm:spPr/>
      <dgm:t>
        <a:bodyPr/>
        <a:lstStyle/>
        <a:p>
          <a:r>
            <a:rPr lang="en-US"/>
            <a:t>Achieving poverty alleviation and resolving income disparity (see Sweden Case)</a:t>
          </a:r>
        </a:p>
      </dgm:t>
    </dgm:pt>
    <dgm:pt modelId="{053D40D2-EE14-4B47-9979-5EBCF2A2FC05}" type="parTrans" cxnId="{C71A7744-EE42-4F51-A80A-246ED53D346A}">
      <dgm:prSet/>
      <dgm:spPr/>
      <dgm:t>
        <a:bodyPr/>
        <a:lstStyle/>
        <a:p>
          <a:endParaRPr lang="en-US"/>
        </a:p>
      </dgm:t>
    </dgm:pt>
    <dgm:pt modelId="{FE98CD6A-CDDA-4150-B837-9ADCEC3CCE70}" type="sibTrans" cxnId="{C71A7744-EE42-4F51-A80A-246ED53D346A}">
      <dgm:prSet/>
      <dgm:spPr/>
      <dgm:t>
        <a:bodyPr/>
        <a:lstStyle/>
        <a:p>
          <a:endParaRPr lang="en-US"/>
        </a:p>
      </dgm:t>
    </dgm:pt>
    <dgm:pt modelId="{6B45E06F-D1E2-45E1-8C41-333C38759642}">
      <dgm:prSet/>
      <dgm:spPr/>
      <dgm:t>
        <a:bodyPr/>
        <a:lstStyle/>
        <a:p>
          <a:r>
            <a:rPr lang="en-US"/>
            <a:t>Tax higher income groups more</a:t>
          </a:r>
        </a:p>
      </dgm:t>
    </dgm:pt>
    <dgm:pt modelId="{8FE4FEFC-3BE5-4038-A586-F34DB82C5D2A}" type="parTrans" cxnId="{9E8B76C1-06AD-42AF-B45D-DEEEC9E66FC3}">
      <dgm:prSet/>
      <dgm:spPr/>
      <dgm:t>
        <a:bodyPr/>
        <a:lstStyle/>
        <a:p>
          <a:endParaRPr lang="en-US"/>
        </a:p>
      </dgm:t>
    </dgm:pt>
    <dgm:pt modelId="{60E7270F-BB33-4738-A18C-E2263BAD727D}" type="sibTrans" cxnId="{9E8B76C1-06AD-42AF-B45D-DEEEC9E66FC3}">
      <dgm:prSet/>
      <dgm:spPr/>
      <dgm:t>
        <a:bodyPr/>
        <a:lstStyle/>
        <a:p>
          <a:endParaRPr lang="en-US"/>
        </a:p>
      </dgm:t>
    </dgm:pt>
    <dgm:pt modelId="{C4B87DC1-3657-4D2F-8A4A-8C5D3203568D}">
      <dgm:prSet/>
      <dgm:spPr/>
      <dgm:t>
        <a:bodyPr/>
        <a:lstStyle/>
        <a:p>
          <a:r>
            <a:rPr lang="en-US"/>
            <a:t>Lessen tax burden for the lower-income group</a:t>
          </a:r>
        </a:p>
      </dgm:t>
    </dgm:pt>
    <dgm:pt modelId="{538EF4C3-CDAD-47C3-AE4F-A7DCAEAFB5D9}" type="parTrans" cxnId="{08BFD787-C415-4F73-A3B0-845EB1F04E9B}">
      <dgm:prSet/>
      <dgm:spPr/>
      <dgm:t>
        <a:bodyPr/>
        <a:lstStyle/>
        <a:p>
          <a:endParaRPr lang="en-US"/>
        </a:p>
      </dgm:t>
    </dgm:pt>
    <dgm:pt modelId="{50A1879A-1A1A-417F-80AD-AB4790B1C2DB}" type="sibTrans" cxnId="{08BFD787-C415-4F73-A3B0-845EB1F04E9B}">
      <dgm:prSet/>
      <dgm:spPr/>
      <dgm:t>
        <a:bodyPr/>
        <a:lstStyle/>
        <a:p>
          <a:endParaRPr lang="en-US"/>
        </a:p>
      </dgm:t>
    </dgm:pt>
    <dgm:pt modelId="{D6EC2F0B-3E1F-4997-9885-F2F75587A37A}">
      <dgm:prSet/>
      <dgm:spPr/>
      <dgm:t>
        <a:bodyPr/>
        <a:lstStyle/>
        <a:p>
          <a:r>
            <a:rPr lang="en-US"/>
            <a:t>Estate tax/ inheritance tax/ gift tax.</a:t>
          </a:r>
        </a:p>
      </dgm:t>
    </dgm:pt>
    <dgm:pt modelId="{44CA3BA9-D6F8-4772-931A-E8F917623DA9}" type="parTrans" cxnId="{726CB607-73C1-4EE6-966E-69385E114ED5}">
      <dgm:prSet/>
      <dgm:spPr/>
      <dgm:t>
        <a:bodyPr/>
        <a:lstStyle/>
        <a:p>
          <a:endParaRPr lang="en-US"/>
        </a:p>
      </dgm:t>
    </dgm:pt>
    <dgm:pt modelId="{86FC4020-D580-4084-AEE4-7E72595EA663}" type="sibTrans" cxnId="{726CB607-73C1-4EE6-966E-69385E114ED5}">
      <dgm:prSet/>
      <dgm:spPr/>
      <dgm:t>
        <a:bodyPr/>
        <a:lstStyle/>
        <a:p>
          <a:endParaRPr lang="en-US"/>
        </a:p>
      </dgm:t>
    </dgm:pt>
    <dgm:pt modelId="{CD7A6118-FF33-422D-8FBD-CAACE54F810C}">
      <dgm:prSet/>
      <dgm:spPr/>
      <dgm:t>
        <a:bodyPr/>
        <a:lstStyle/>
        <a:p>
          <a:r>
            <a:rPr lang="en-US"/>
            <a:t>Promoting</a:t>
          </a:r>
        </a:p>
      </dgm:t>
    </dgm:pt>
    <dgm:pt modelId="{2D49713E-A918-46A2-81BD-6AE9231CE767}" type="parTrans" cxnId="{C450E61B-BDBE-4AC0-BF1D-27D196F3EE85}">
      <dgm:prSet/>
      <dgm:spPr/>
      <dgm:t>
        <a:bodyPr/>
        <a:lstStyle/>
        <a:p>
          <a:endParaRPr lang="en-US"/>
        </a:p>
      </dgm:t>
    </dgm:pt>
    <dgm:pt modelId="{D8384E87-B920-4397-BF98-941D34977978}" type="sibTrans" cxnId="{C450E61B-BDBE-4AC0-BF1D-27D196F3EE85}">
      <dgm:prSet/>
      <dgm:spPr/>
      <dgm:t>
        <a:bodyPr/>
        <a:lstStyle/>
        <a:p>
          <a:endParaRPr lang="en-US"/>
        </a:p>
      </dgm:t>
    </dgm:pt>
    <dgm:pt modelId="{A91A35E5-59C8-43AF-A1CC-E7754E4CB5EB}">
      <dgm:prSet/>
      <dgm:spPr/>
      <dgm:t>
        <a:bodyPr/>
        <a:lstStyle/>
        <a:p>
          <a:r>
            <a:rPr lang="en-US"/>
            <a:t>Promoting national competitiveness</a:t>
          </a:r>
        </a:p>
      </dgm:t>
    </dgm:pt>
    <dgm:pt modelId="{CC3020EB-62F0-4D31-8E01-80148902A394}" type="parTrans" cxnId="{40AC358C-9F7C-4B70-9EAA-EF4BAA57607E}">
      <dgm:prSet/>
      <dgm:spPr/>
      <dgm:t>
        <a:bodyPr/>
        <a:lstStyle/>
        <a:p>
          <a:endParaRPr lang="en-US"/>
        </a:p>
      </dgm:t>
    </dgm:pt>
    <dgm:pt modelId="{E9465BA2-B521-4997-9192-8065D7585F52}" type="sibTrans" cxnId="{40AC358C-9F7C-4B70-9EAA-EF4BAA57607E}">
      <dgm:prSet/>
      <dgm:spPr/>
      <dgm:t>
        <a:bodyPr/>
        <a:lstStyle/>
        <a:p>
          <a:endParaRPr lang="en-US"/>
        </a:p>
      </dgm:t>
    </dgm:pt>
    <dgm:pt modelId="{E3791952-C4F4-42C6-A130-D9911F2161A3}">
      <dgm:prSet/>
      <dgm:spPr/>
      <dgm:t>
        <a:bodyPr/>
        <a:lstStyle/>
        <a:p>
          <a:r>
            <a:rPr lang="en-US"/>
            <a:t>Lower CIT rates (17% in Singapore and 20% in Vietnam)</a:t>
          </a:r>
        </a:p>
      </dgm:t>
    </dgm:pt>
    <dgm:pt modelId="{39273E38-EB71-445C-8AD8-FA3ACC9F1203}" type="parTrans" cxnId="{FF872C47-B255-426E-9631-5936009A351D}">
      <dgm:prSet/>
      <dgm:spPr/>
      <dgm:t>
        <a:bodyPr/>
        <a:lstStyle/>
        <a:p>
          <a:endParaRPr lang="en-US"/>
        </a:p>
      </dgm:t>
    </dgm:pt>
    <dgm:pt modelId="{440AA426-B8E9-423A-83D6-EB9CA031E142}" type="sibTrans" cxnId="{FF872C47-B255-426E-9631-5936009A351D}">
      <dgm:prSet/>
      <dgm:spPr/>
      <dgm:t>
        <a:bodyPr/>
        <a:lstStyle/>
        <a:p>
          <a:endParaRPr lang="en-US"/>
        </a:p>
      </dgm:t>
    </dgm:pt>
    <dgm:pt modelId="{CD8D5547-FC33-4364-B5B6-C4673542C68D}">
      <dgm:prSet/>
      <dgm:spPr/>
      <dgm:t>
        <a:bodyPr/>
        <a:lstStyle/>
        <a:p>
          <a:r>
            <a:rPr lang="en-US"/>
            <a:t>Lessen tax burden to SMEs and innovative activities (BOI)</a:t>
          </a:r>
        </a:p>
      </dgm:t>
    </dgm:pt>
    <dgm:pt modelId="{C9EC25F2-0255-4342-8A3A-EC61D6812AAB}" type="parTrans" cxnId="{75BCFC14-BCF1-4970-BA24-CE24D0BEE10E}">
      <dgm:prSet/>
      <dgm:spPr/>
      <dgm:t>
        <a:bodyPr/>
        <a:lstStyle/>
        <a:p>
          <a:endParaRPr lang="en-US"/>
        </a:p>
      </dgm:t>
    </dgm:pt>
    <dgm:pt modelId="{F325CB93-9758-4DC4-B3AC-ED0587B0DBEE}" type="sibTrans" cxnId="{75BCFC14-BCF1-4970-BA24-CE24D0BEE10E}">
      <dgm:prSet/>
      <dgm:spPr/>
      <dgm:t>
        <a:bodyPr/>
        <a:lstStyle/>
        <a:p>
          <a:endParaRPr lang="en-US"/>
        </a:p>
      </dgm:t>
    </dgm:pt>
    <dgm:pt modelId="{F8B90CC8-A316-4AFA-AA20-78DFAD2635F0}">
      <dgm:prSet/>
      <dgm:spPr/>
      <dgm:t>
        <a:bodyPr/>
        <a:lstStyle/>
        <a:p>
          <a:r>
            <a:rPr lang="en-US"/>
            <a:t>Maintaining</a:t>
          </a:r>
        </a:p>
      </dgm:t>
    </dgm:pt>
    <dgm:pt modelId="{F0B654CB-0502-4F91-BED0-5567229A50A1}" type="parTrans" cxnId="{E4601AE7-7104-4594-92BE-0F702A8DC4C2}">
      <dgm:prSet/>
      <dgm:spPr/>
      <dgm:t>
        <a:bodyPr/>
        <a:lstStyle/>
        <a:p>
          <a:endParaRPr lang="en-US"/>
        </a:p>
      </dgm:t>
    </dgm:pt>
    <dgm:pt modelId="{3509AEC6-77F1-4306-96D7-96AAE54EB203}" type="sibTrans" cxnId="{E4601AE7-7104-4594-92BE-0F702A8DC4C2}">
      <dgm:prSet/>
      <dgm:spPr/>
      <dgm:t>
        <a:bodyPr/>
        <a:lstStyle/>
        <a:p>
          <a:endParaRPr lang="en-US"/>
        </a:p>
      </dgm:t>
    </dgm:pt>
    <dgm:pt modelId="{9F54DBB1-16A6-4C0A-A305-147E6467EB55}">
      <dgm:prSet/>
      <dgm:spPr/>
      <dgm:t>
        <a:bodyPr/>
        <a:lstStyle/>
        <a:p>
          <a:r>
            <a:rPr lang="en-US"/>
            <a:t>Maintaining a safe and healthy society</a:t>
          </a:r>
        </a:p>
      </dgm:t>
    </dgm:pt>
    <dgm:pt modelId="{5080E4CA-2688-467D-B50B-24A70E968132}" type="parTrans" cxnId="{DD592872-95DD-4501-8B30-25E5D9D11B71}">
      <dgm:prSet/>
      <dgm:spPr/>
      <dgm:t>
        <a:bodyPr/>
        <a:lstStyle/>
        <a:p>
          <a:endParaRPr lang="en-US"/>
        </a:p>
      </dgm:t>
    </dgm:pt>
    <dgm:pt modelId="{E370E5CF-2947-43C9-91CF-9E4EC3535EF3}" type="sibTrans" cxnId="{DD592872-95DD-4501-8B30-25E5D9D11B71}">
      <dgm:prSet/>
      <dgm:spPr/>
      <dgm:t>
        <a:bodyPr/>
        <a:lstStyle/>
        <a:p>
          <a:endParaRPr lang="en-US"/>
        </a:p>
      </dgm:t>
    </dgm:pt>
    <dgm:pt modelId="{0E9EDCD9-6505-4384-BABA-5BFC4C5B062A}">
      <dgm:prSet/>
      <dgm:spPr/>
      <dgm:t>
        <a:bodyPr/>
        <a:lstStyle/>
        <a:p>
          <a:r>
            <a:rPr lang="en-US"/>
            <a:t>Increase tax rates on sin products and services, including product coverage</a:t>
          </a:r>
        </a:p>
      </dgm:t>
    </dgm:pt>
    <dgm:pt modelId="{85CE9876-74C1-4D18-B31C-D2BA2CBE47DE}" type="parTrans" cxnId="{A090C9DC-53FB-4673-9FD4-03FCD32ECE2A}">
      <dgm:prSet/>
      <dgm:spPr/>
      <dgm:t>
        <a:bodyPr/>
        <a:lstStyle/>
        <a:p>
          <a:endParaRPr lang="en-US"/>
        </a:p>
      </dgm:t>
    </dgm:pt>
    <dgm:pt modelId="{08B2AA86-3B05-4206-9D7F-D45E95543C1E}" type="sibTrans" cxnId="{A090C9DC-53FB-4673-9FD4-03FCD32ECE2A}">
      <dgm:prSet/>
      <dgm:spPr/>
      <dgm:t>
        <a:bodyPr/>
        <a:lstStyle/>
        <a:p>
          <a:endParaRPr lang="en-US"/>
        </a:p>
      </dgm:t>
    </dgm:pt>
    <dgm:pt modelId="{B4527BA4-B37F-490B-B904-3A98EA360EB4}">
      <dgm:prSet/>
      <dgm:spPr/>
      <dgm:t>
        <a:bodyPr/>
        <a:lstStyle/>
        <a:p>
          <a:r>
            <a:rPr lang="en-US"/>
            <a:t>Tax incentives on education, health care, community strengthening activities.</a:t>
          </a:r>
        </a:p>
      </dgm:t>
    </dgm:pt>
    <dgm:pt modelId="{A0B3455E-E2C8-4EDF-8B61-0AA9C34C13A7}" type="parTrans" cxnId="{A0ED68B2-B387-4F8D-BCD0-108E8CCDF411}">
      <dgm:prSet/>
      <dgm:spPr/>
      <dgm:t>
        <a:bodyPr/>
        <a:lstStyle/>
        <a:p>
          <a:endParaRPr lang="en-US"/>
        </a:p>
      </dgm:t>
    </dgm:pt>
    <dgm:pt modelId="{A8170E93-2A6C-47C0-9162-9B4FD8C99B45}" type="sibTrans" cxnId="{A0ED68B2-B387-4F8D-BCD0-108E8CCDF411}">
      <dgm:prSet/>
      <dgm:spPr/>
      <dgm:t>
        <a:bodyPr/>
        <a:lstStyle/>
        <a:p>
          <a:endParaRPr lang="en-US"/>
        </a:p>
      </dgm:t>
    </dgm:pt>
    <dgm:pt modelId="{FE1F13B6-2723-4CB9-A695-AB674C192EF6}">
      <dgm:prSet/>
      <dgm:spPr/>
      <dgm:t>
        <a:bodyPr/>
        <a:lstStyle/>
        <a:p>
          <a:r>
            <a:rPr lang="en-US"/>
            <a:t>Furthering</a:t>
          </a:r>
        </a:p>
      </dgm:t>
    </dgm:pt>
    <dgm:pt modelId="{C7A09F44-A3D9-41D9-BD4D-256E209350F5}" type="parTrans" cxnId="{6ACA39C8-9AEF-4268-9BDE-0DC2CB91FBB3}">
      <dgm:prSet/>
      <dgm:spPr/>
      <dgm:t>
        <a:bodyPr/>
        <a:lstStyle/>
        <a:p>
          <a:endParaRPr lang="en-US"/>
        </a:p>
      </dgm:t>
    </dgm:pt>
    <dgm:pt modelId="{BA95F110-5133-461F-884A-6729F6CF4A1B}" type="sibTrans" cxnId="{6ACA39C8-9AEF-4268-9BDE-0DC2CB91FBB3}">
      <dgm:prSet/>
      <dgm:spPr/>
      <dgm:t>
        <a:bodyPr/>
        <a:lstStyle/>
        <a:p>
          <a:endParaRPr lang="en-US"/>
        </a:p>
      </dgm:t>
    </dgm:pt>
    <dgm:pt modelId="{461A5164-183B-4CDF-87C6-F6D75E7BB45C}">
      <dgm:prSet/>
      <dgm:spPr/>
      <dgm:t>
        <a:bodyPr/>
        <a:lstStyle/>
        <a:p>
          <a:r>
            <a:rPr lang="en-US"/>
            <a:t>Furthering fiscal decentralization</a:t>
          </a:r>
        </a:p>
      </dgm:t>
    </dgm:pt>
    <dgm:pt modelId="{5626D3B6-A9AF-4F5C-BC4B-C6F28F8DF040}" type="parTrans" cxnId="{826B4312-281D-43B6-ABE7-E34B0669CF19}">
      <dgm:prSet/>
      <dgm:spPr/>
      <dgm:t>
        <a:bodyPr/>
        <a:lstStyle/>
        <a:p>
          <a:endParaRPr lang="en-US"/>
        </a:p>
      </dgm:t>
    </dgm:pt>
    <dgm:pt modelId="{484E6888-4016-4E02-8235-F06AF6858457}" type="sibTrans" cxnId="{826B4312-281D-43B6-ABE7-E34B0669CF19}">
      <dgm:prSet/>
      <dgm:spPr/>
      <dgm:t>
        <a:bodyPr/>
        <a:lstStyle/>
        <a:p>
          <a:endParaRPr lang="en-US"/>
        </a:p>
      </dgm:t>
    </dgm:pt>
    <dgm:pt modelId="{1355D3CA-4BAA-4302-881D-8EFD5F5E706D}">
      <dgm:prSet/>
      <dgm:spPr/>
      <dgm:t>
        <a:bodyPr/>
        <a:lstStyle/>
        <a:p>
          <a:r>
            <a:rPr lang="en-US"/>
            <a:t>Local tax revenue reform</a:t>
          </a:r>
        </a:p>
      </dgm:t>
    </dgm:pt>
    <dgm:pt modelId="{A6F8D95B-1D28-4B98-A455-30F5C7B040E3}" type="parTrans" cxnId="{F47C2B7F-6F4A-4EEC-B897-E6E00C6CFD94}">
      <dgm:prSet/>
      <dgm:spPr/>
      <dgm:t>
        <a:bodyPr/>
        <a:lstStyle/>
        <a:p>
          <a:endParaRPr lang="en-US"/>
        </a:p>
      </dgm:t>
    </dgm:pt>
    <dgm:pt modelId="{77ECC02E-664F-4906-BF56-B303CD327515}" type="sibTrans" cxnId="{F47C2B7F-6F4A-4EEC-B897-E6E00C6CFD94}">
      <dgm:prSet/>
      <dgm:spPr/>
      <dgm:t>
        <a:bodyPr/>
        <a:lstStyle/>
        <a:p>
          <a:endParaRPr lang="en-US"/>
        </a:p>
      </dgm:t>
    </dgm:pt>
    <dgm:pt modelId="{2DE11C11-CCE8-41CF-9E43-D039FC28CFF0}">
      <dgm:prSet/>
      <dgm:spPr/>
      <dgm:t>
        <a:bodyPr/>
        <a:lstStyle/>
        <a:p>
          <a:r>
            <a:rPr lang="en-US"/>
            <a:t>Greater fiscal autonomy</a:t>
          </a:r>
        </a:p>
      </dgm:t>
    </dgm:pt>
    <dgm:pt modelId="{9BF1766A-79A6-4BD4-B8A8-85C6D38878ED}" type="parTrans" cxnId="{3EEFA50A-4EAB-4FEA-9923-43FD5FC2377D}">
      <dgm:prSet/>
      <dgm:spPr/>
      <dgm:t>
        <a:bodyPr/>
        <a:lstStyle/>
        <a:p>
          <a:endParaRPr lang="en-US"/>
        </a:p>
      </dgm:t>
    </dgm:pt>
    <dgm:pt modelId="{D1ABFD0E-B2BF-4A87-9E47-280B6EC84709}" type="sibTrans" cxnId="{3EEFA50A-4EAB-4FEA-9923-43FD5FC2377D}">
      <dgm:prSet/>
      <dgm:spPr/>
      <dgm:t>
        <a:bodyPr/>
        <a:lstStyle/>
        <a:p>
          <a:endParaRPr lang="en-US"/>
        </a:p>
      </dgm:t>
    </dgm:pt>
    <dgm:pt modelId="{9B8394C7-B610-4325-8B1C-F72752EE24F5}" type="pres">
      <dgm:prSet presAssocID="{20F1EB35-13A5-4423-906C-8CC6C224CF7E}" presName="Name0" presStyleCnt="0">
        <dgm:presLayoutVars>
          <dgm:dir/>
          <dgm:animLvl val="lvl"/>
          <dgm:resizeHandles val="exact"/>
        </dgm:presLayoutVars>
      </dgm:prSet>
      <dgm:spPr/>
    </dgm:pt>
    <dgm:pt modelId="{BF73BDD3-34DC-4AEB-A8E7-93F601833E9A}" type="pres">
      <dgm:prSet presAssocID="{432B6AD2-0E51-4A9A-BDA4-8C756832B20C}" presName="linNode" presStyleCnt="0"/>
      <dgm:spPr/>
    </dgm:pt>
    <dgm:pt modelId="{F48E7F70-497C-4B3F-B090-80C81422F412}" type="pres">
      <dgm:prSet presAssocID="{432B6AD2-0E51-4A9A-BDA4-8C756832B20C}" presName="parentText" presStyleLbl="alignNode1" presStyleIdx="0" presStyleCnt="4">
        <dgm:presLayoutVars>
          <dgm:chMax val="1"/>
          <dgm:bulletEnabled/>
        </dgm:presLayoutVars>
      </dgm:prSet>
      <dgm:spPr/>
    </dgm:pt>
    <dgm:pt modelId="{30526558-D95F-42C5-B981-1AB0FA8B9289}" type="pres">
      <dgm:prSet presAssocID="{432B6AD2-0E51-4A9A-BDA4-8C756832B20C}" presName="descendantText" presStyleLbl="alignAccFollowNode1" presStyleIdx="0" presStyleCnt="4">
        <dgm:presLayoutVars>
          <dgm:bulletEnabled/>
        </dgm:presLayoutVars>
      </dgm:prSet>
      <dgm:spPr/>
    </dgm:pt>
    <dgm:pt modelId="{61F11E03-69A3-4276-8C2C-B916F549DDA2}" type="pres">
      <dgm:prSet presAssocID="{21179FF5-74E8-4232-BBFC-A440DA255DAD}" presName="sp" presStyleCnt="0"/>
      <dgm:spPr/>
    </dgm:pt>
    <dgm:pt modelId="{F6579B5D-AEE2-4AA7-8E37-70131AF2C5F7}" type="pres">
      <dgm:prSet presAssocID="{CD7A6118-FF33-422D-8FBD-CAACE54F810C}" presName="linNode" presStyleCnt="0"/>
      <dgm:spPr/>
    </dgm:pt>
    <dgm:pt modelId="{FA4D3596-1E1B-438F-873E-0940B78132FD}" type="pres">
      <dgm:prSet presAssocID="{CD7A6118-FF33-422D-8FBD-CAACE54F810C}" presName="parentText" presStyleLbl="alignNode1" presStyleIdx="1" presStyleCnt="4">
        <dgm:presLayoutVars>
          <dgm:chMax val="1"/>
          <dgm:bulletEnabled/>
        </dgm:presLayoutVars>
      </dgm:prSet>
      <dgm:spPr/>
    </dgm:pt>
    <dgm:pt modelId="{DBB6144A-BFAD-4AED-B316-8319676F6073}" type="pres">
      <dgm:prSet presAssocID="{CD7A6118-FF33-422D-8FBD-CAACE54F810C}" presName="descendantText" presStyleLbl="alignAccFollowNode1" presStyleIdx="1" presStyleCnt="4">
        <dgm:presLayoutVars>
          <dgm:bulletEnabled/>
        </dgm:presLayoutVars>
      </dgm:prSet>
      <dgm:spPr/>
    </dgm:pt>
    <dgm:pt modelId="{4C481AA9-ED1B-40AF-9E61-E2A8FEF6DCBF}" type="pres">
      <dgm:prSet presAssocID="{D8384E87-B920-4397-BF98-941D34977978}" presName="sp" presStyleCnt="0"/>
      <dgm:spPr/>
    </dgm:pt>
    <dgm:pt modelId="{A7304F37-E372-421C-99AA-CBBB8808BA13}" type="pres">
      <dgm:prSet presAssocID="{F8B90CC8-A316-4AFA-AA20-78DFAD2635F0}" presName="linNode" presStyleCnt="0"/>
      <dgm:spPr/>
    </dgm:pt>
    <dgm:pt modelId="{1F570209-6204-4199-882C-14D126686C9B}" type="pres">
      <dgm:prSet presAssocID="{F8B90CC8-A316-4AFA-AA20-78DFAD2635F0}" presName="parentText" presStyleLbl="alignNode1" presStyleIdx="2" presStyleCnt="4">
        <dgm:presLayoutVars>
          <dgm:chMax val="1"/>
          <dgm:bulletEnabled/>
        </dgm:presLayoutVars>
      </dgm:prSet>
      <dgm:spPr/>
    </dgm:pt>
    <dgm:pt modelId="{C43709A6-9001-421D-8835-C154EC26F2CF}" type="pres">
      <dgm:prSet presAssocID="{F8B90CC8-A316-4AFA-AA20-78DFAD2635F0}" presName="descendantText" presStyleLbl="alignAccFollowNode1" presStyleIdx="2" presStyleCnt="4">
        <dgm:presLayoutVars>
          <dgm:bulletEnabled/>
        </dgm:presLayoutVars>
      </dgm:prSet>
      <dgm:spPr/>
    </dgm:pt>
    <dgm:pt modelId="{095A2607-2E4F-418B-BD98-946676C9EF61}" type="pres">
      <dgm:prSet presAssocID="{3509AEC6-77F1-4306-96D7-96AAE54EB203}" presName="sp" presStyleCnt="0"/>
      <dgm:spPr/>
    </dgm:pt>
    <dgm:pt modelId="{F30A09A4-9911-44F3-A7E1-8404FD5B1435}" type="pres">
      <dgm:prSet presAssocID="{FE1F13B6-2723-4CB9-A695-AB674C192EF6}" presName="linNode" presStyleCnt="0"/>
      <dgm:spPr/>
    </dgm:pt>
    <dgm:pt modelId="{B50DCC61-2E3F-411F-A274-376757DF48AF}" type="pres">
      <dgm:prSet presAssocID="{FE1F13B6-2723-4CB9-A695-AB674C192EF6}" presName="parentText" presStyleLbl="alignNode1" presStyleIdx="3" presStyleCnt="4">
        <dgm:presLayoutVars>
          <dgm:chMax val="1"/>
          <dgm:bulletEnabled/>
        </dgm:presLayoutVars>
      </dgm:prSet>
      <dgm:spPr/>
    </dgm:pt>
    <dgm:pt modelId="{B1E4AF03-3402-48BA-9F49-79010802A735}" type="pres">
      <dgm:prSet presAssocID="{FE1F13B6-2723-4CB9-A695-AB674C192EF6}" presName="descendantText" presStyleLbl="alignAccFollowNode1" presStyleIdx="3" presStyleCnt="4">
        <dgm:presLayoutVars>
          <dgm:bulletEnabled/>
        </dgm:presLayoutVars>
      </dgm:prSet>
      <dgm:spPr/>
    </dgm:pt>
  </dgm:ptLst>
  <dgm:cxnLst>
    <dgm:cxn modelId="{6916E600-792E-41CB-AF98-7B861EBF6015}" type="presOf" srcId="{C4B87DC1-3657-4D2F-8A4A-8C5D3203568D}" destId="{30526558-D95F-42C5-B981-1AB0FA8B9289}" srcOrd="0" destOrd="2" presId="urn:microsoft.com/office/officeart/2016/7/layout/VerticalSolidActionList"/>
    <dgm:cxn modelId="{726CB607-73C1-4EE6-966E-69385E114ED5}" srcId="{02FB42A7-84BF-4087-907A-C46E9EBB4CA4}" destId="{D6EC2F0B-3E1F-4997-9885-F2F75587A37A}" srcOrd="2" destOrd="0" parTransId="{44CA3BA9-D6F8-4772-931A-E8F917623DA9}" sibTransId="{86FC4020-D580-4084-AEE4-7E72595EA663}"/>
    <dgm:cxn modelId="{3EEFA50A-4EAB-4FEA-9923-43FD5FC2377D}" srcId="{461A5164-183B-4CDF-87C6-F6D75E7BB45C}" destId="{2DE11C11-CCE8-41CF-9E43-D039FC28CFF0}" srcOrd="1" destOrd="0" parTransId="{9BF1766A-79A6-4BD4-B8A8-85C6D38878ED}" sibTransId="{D1ABFD0E-B2BF-4A87-9E47-280B6EC84709}"/>
    <dgm:cxn modelId="{826B4312-281D-43B6-ABE7-E34B0669CF19}" srcId="{FE1F13B6-2723-4CB9-A695-AB674C192EF6}" destId="{461A5164-183B-4CDF-87C6-F6D75E7BB45C}" srcOrd="0" destOrd="0" parTransId="{5626D3B6-A9AF-4F5C-BC4B-C6F28F8DF040}" sibTransId="{484E6888-4016-4E02-8235-F06AF6858457}"/>
    <dgm:cxn modelId="{75BCFC14-BCF1-4970-BA24-CE24D0BEE10E}" srcId="{A91A35E5-59C8-43AF-A1CC-E7754E4CB5EB}" destId="{CD8D5547-FC33-4364-B5B6-C4673542C68D}" srcOrd="1" destOrd="0" parTransId="{C9EC25F2-0255-4342-8A3A-EC61D6812AAB}" sibTransId="{F325CB93-9758-4DC4-B3AC-ED0587B0DBEE}"/>
    <dgm:cxn modelId="{C9634A18-0E77-4322-933F-5CB257A2B2D4}" type="presOf" srcId="{02FB42A7-84BF-4087-907A-C46E9EBB4CA4}" destId="{30526558-D95F-42C5-B981-1AB0FA8B9289}" srcOrd="0" destOrd="0" presId="urn:microsoft.com/office/officeart/2016/7/layout/VerticalSolidActionList"/>
    <dgm:cxn modelId="{C450E61B-BDBE-4AC0-BF1D-27D196F3EE85}" srcId="{20F1EB35-13A5-4423-906C-8CC6C224CF7E}" destId="{CD7A6118-FF33-422D-8FBD-CAACE54F810C}" srcOrd="1" destOrd="0" parTransId="{2D49713E-A918-46A2-81BD-6AE9231CE767}" sibTransId="{D8384E87-B920-4397-BF98-941D34977978}"/>
    <dgm:cxn modelId="{345AC31E-DC28-43E4-AA3F-F259BCDDAE73}" srcId="{20F1EB35-13A5-4423-906C-8CC6C224CF7E}" destId="{432B6AD2-0E51-4A9A-BDA4-8C756832B20C}" srcOrd="0" destOrd="0" parTransId="{F7704EC0-938D-4F6C-A42C-AAEA10FED5F3}" sibTransId="{21179FF5-74E8-4232-BBFC-A440DA255DAD}"/>
    <dgm:cxn modelId="{2CD6EB26-6116-4479-AD27-5D06CAE8ED44}" type="presOf" srcId="{CD7A6118-FF33-422D-8FBD-CAACE54F810C}" destId="{FA4D3596-1E1B-438F-873E-0940B78132FD}" srcOrd="0" destOrd="0" presId="urn:microsoft.com/office/officeart/2016/7/layout/VerticalSolidActionList"/>
    <dgm:cxn modelId="{480FB536-2A4D-49A2-B20C-705FC48436B0}" type="presOf" srcId="{B4527BA4-B37F-490B-B904-3A98EA360EB4}" destId="{C43709A6-9001-421D-8835-C154EC26F2CF}" srcOrd="0" destOrd="2" presId="urn:microsoft.com/office/officeart/2016/7/layout/VerticalSolidActionList"/>
    <dgm:cxn modelId="{7CE89F37-325D-4CDF-BBD1-54AD2C2C42C1}" type="presOf" srcId="{6B45E06F-D1E2-45E1-8C41-333C38759642}" destId="{30526558-D95F-42C5-B981-1AB0FA8B9289}" srcOrd="0" destOrd="1" presId="urn:microsoft.com/office/officeart/2016/7/layout/VerticalSolidActionList"/>
    <dgm:cxn modelId="{F901B837-4E67-416C-A72C-7CB02F463E22}" type="presOf" srcId="{9F54DBB1-16A6-4C0A-A305-147E6467EB55}" destId="{C43709A6-9001-421D-8835-C154EC26F2CF}" srcOrd="0" destOrd="0" presId="urn:microsoft.com/office/officeart/2016/7/layout/VerticalSolidActionList"/>
    <dgm:cxn modelId="{F57E945D-2C8C-49F7-B610-BD2D3FBF621F}" type="presOf" srcId="{CD8D5547-FC33-4364-B5B6-C4673542C68D}" destId="{DBB6144A-BFAD-4AED-B316-8319676F6073}" srcOrd="0" destOrd="2" presId="urn:microsoft.com/office/officeart/2016/7/layout/VerticalSolidActionList"/>
    <dgm:cxn modelId="{C71A7744-EE42-4F51-A80A-246ED53D346A}" srcId="{432B6AD2-0E51-4A9A-BDA4-8C756832B20C}" destId="{02FB42A7-84BF-4087-907A-C46E9EBB4CA4}" srcOrd="0" destOrd="0" parTransId="{053D40D2-EE14-4B47-9979-5EBCF2A2FC05}" sibTransId="{FE98CD6A-CDDA-4150-B837-9ADCEC3CCE70}"/>
    <dgm:cxn modelId="{FF872C47-B255-426E-9631-5936009A351D}" srcId="{A91A35E5-59C8-43AF-A1CC-E7754E4CB5EB}" destId="{E3791952-C4F4-42C6-A130-D9911F2161A3}" srcOrd="0" destOrd="0" parTransId="{39273E38-EB71-445C-8AD8-FA3ACC9F1203}" sibTransId="{440AA426-B8E9-423A-83D6-EB9CA031E142}"/>
    <dgm:cxn modelId="{781CF34E-4581-4E70-BAC7-3E9633B81922}" type="presOf" srcId="{2DE11C11-CCE8-41CF-9E43-D039FC28CFF0}" destId="{B1E4AF03-3402-48BA-9F49-79010802A735}" srcOrd="0" destOrd="2" presId="urn:microsoft.com/office/officeart/2016/7/layout/VerticalSolidActionList"/>
    <dgm:cxn modelId="{6C85216F-5E99-4B82-AB35-8A838532F059}" type="presOf" srcId="{FE1F13B6-2723-4CB9-A695-AB674C192EF6}" destId="{B50DCC61-2E3F-411F-A274-376757DF48AF}" srcOrd="0" destOrd="0" presId="urn:microsoft.com/office/officeart/2016/7/layout/VerticalSolidActionList"/>
    <dgm:cxn modelId="{35AB1871-5D0C-4F11-87F9-6840C859FE9E}" type="presOf" srcId="{461A5164-183B-4CDF-87C6-F6D75E7BB45C}" destId="{B1E4AF03-3402-48BA-9F49-79010802A735}" srcOrd="0" destOrd="0" presId="urn:microsoft.com/office/officeart/2016/7/layout/VerticalSolidActionList"/>
    <dgm:cxn modelId="{DD592872-95DD-4501-8B30-25E5D9D11B71}" srcId="{F8B90CC8-A316-4AFA-AA20-78DFAD2635F0}" destId="{9F54DBB1-16A6-4C0A-A305-147E6467EB55}" srcOrd="0" destOrd="0" parTransId="{5080E4CA-2688-467D-B50B-24A70E968132}" sibTransId="{E370E5CF-2947-43C9-91CF-9E4EC3535EF3}"/>
    <dgm:cxn modelId="{AA678B56-DCC2-4174-9BAA-0EC35F08EF78}" type="presOf" srcId="{F8B90CC8-A316-4AFA-AA20-78DFAD2635F0}" destId="{1F570209-6204-4199-882C-14D126686C9B}" srcOrd="0" destOrd="0" presId="urn:microsoft.com/office/officeart/2016/7/layout/VerticalSolidActionList"/>
    <dgm:cxn modelId="{F47C2B7F-6F4A-4EEC-B897-E6E00C6CFD94}" srcId="{461A5164-183B-4CDF-87C6-F6D75E7BB45C}" destId="{1355D3CA-4BAA-4302-881D-8EFD5F5E706D}" srcOrd="0" destOrd="0" parTransId="{A6F8D95B-1D28-4B98-A455-30F5C7B040E3}" sibTransId="{77ECC02E-664F-4906-BF56-B303CD327515}"/>
    <dgm:cxn modelId="{C2DC727F-9FB8-4EA2-9BD7-904F540FB078}" type="presOf" srcId="{A91A35E5-59C8-43AF-A1CC-E7754E4CB5EB}" destId="{DBB6144A-BFAD-4AED-B316-8319676F6073}" srcOrd="0" destOrd="0" presId="urn:microsoft.com/office/officeart/2016/7/layout/VerticalSolidActionList"/>
    <dgm:cxn modelId="{08BFD787-C415-4F73-A3B0-845EB1F04E9B}" srcId="{02FB42A7-84BF-4087-907A-C46E9EBB4CA4}" destId="{C4B87DC1-3657-4D2F-8A4A-8C5D3203568D}" srcOrd="1" destOrd="0" parTransId="{538EF4C3-CDAD-47C3-AE4F-A7DCAEAFB5D9}" sibTransId="{50A1879A-1A1A-417F-80AD-AB4790B1C2DB}"/>
    <dgm:cxn modelId="{40AC358C-9F7C-4B70-9EAA-EF4BAA57607E}" srcId="{CD7A6118-FF33-422D-8FBD-CAACE54F810C}" destId="{A91A35E5-59C8-43AF-A1CC-E7754E4CB5EB}" srcOrd="0" destOrd="0" parTransId="{CC3020EB-62F0-4D31-8E01-80148902A394}" sibTransId="{E9465BA2-B521-4997-9192-8065D7585F52}"/>
    <dgm:cxn modelId="{3C1CAE9E-DDD5-419F-8FC6-DBC1AE0FF77B}" type="presOf" srcId="{1355D3CA-4BAA-4302-881D-8EFD5F5E706D}" destId="{B1E4AF03-3402-48BA-9F49-79010802A735}" srcOrd="0" destOrd="1" presId="urn:microsoft.com/office/officeart/2016/7/layout/VerticalSolidActionList"/>
    <dgm:cxn modelId="{4FD078AA-89E3-478A-9678-1DAB3F62EF0A}" type="presOf" srcId="{D6EC2F0B-3E1F-4997-9885-F2F75587A37A}" destId="{30526558-D95F-42C5-B981-1AB0FA8B9289}" srcOrd="0" destOrd="3" presId="urn:microsoft.com/office/officeart/2016/7/layout/VerticalSolidActionList"/>
    <dgm:cxn modelId="{A0ED68B2-B387-4F8D-BCD0-108E8CCDF411}" srcId="{9F54DBB1-16A6-4C0A-A305-147E6467EB55}" destId="{B4527BA4-B37F-490B-B904-3A98EA360EB4}" srcOrd="1" destOrd="0" parTransId="{A0B3455E-E2C8-4EDF-8B61-0AA9C34C13A7}" sibTransId="{A8170E93-2A6C-47C0-9162-9B4FD8C99B45}"/>
    <dgm:cxn modelId="{6859E0B3-D82F-4A43-A05A-F0B0238223C6}" type="presOf" srcId="{E3791952-C4F4-42C6-A130-D9911F2161A3}" destId="{DBB6144A-BFAD-4AED-B316-8319676F6073}" srcOrd="0" destOrd="1" presId="urn:microsoft.com/office/officeart/2016/7/layout/VerticalSolidActionList"/>
    <dgm:cxn modelId="{9E8B76C1-06AD-42AF-B45D-DEEEC9E66FC3}" srcId="{02FB42A7-84BF-4087-907A-C46E9EBB4CA4}" destId="{6B45E06F-D1E2-45E1-8C41-333C38759642}" srcOrd="0" destOrd="0" parTransId="{8FE4FEFC-3BE5-4038-A586-F34DB82C5D2A}" sibTransId="{60E7270F-BB33-4738-A18C-E2263BAD727D}"/>
    <dgm:cxn modelId="{4C2617C6-FCE7-458F-905C-161D88038AF7}" type="presOf" srcId="{0E9EDCD9-6505-4384-BABA-5BFC4C5B062A}" destId="{C43709A6-9001-421D-8835-C154EC26F2CF}" srcOrd="0" destOrd="1" presId="urn:microsoft.com/office/officeart/2016/7/layout/VerticalSolidActionList"/>
    <dgm:cxn modelId="{6ACA39C8-9AEF-4268-9BDE-0DC2CB91FBB3}" srcId="{20F1EB35-13A5-4423-906C-8CC6C224CF7E}" destId="{FE1F13B6-2723-4CB9-A695-AB674C192EF6}" srcOrd="3" destOrd="0" parTransId="{C7A09F44-A3D9-41D9-BD4D-256E209350F5}" sibTransId="{BA95F110-5133-461F-884A-6729F6CF4A1B}"/>
    <dgm:cxn modelId="{51A671D5-3D99-4594-B6B1-DCC5ACDCA1E8}" type="presOf" srcId="{20F1EB35-13A5-4423-906C-8CC6C224CF7E}" destId="{9B8394C7-B610-4325-8B1C-F72752EE24F5}" srcOrd="0" destOrd="0" presId="urn:microsoft.com/office/officeart/2016/7/layout/VerticalSolidActionList"/>
    <dgm:cxn modelId="{A090C9DC-53FB-4673-9FD4-03FCD32ECE2A}" srcId="{9F54DBB1-16A6-4C0A-A305-147E6467EB55}" destId="{0E9EDCD9-6505-4384-BABA-5BFC4C5B062A}" srcOrd="0" destOrd="0" parTransId="{85CE9876-74C1-4D18-B31C-D2BA2CBE47DE}" sibTransId="{08B2AA86-3B05-4206-9D7F-D45E95543C1E}"/>
    <dgm:cxn modelId="{EB3090DF-2D17-43A8-B676-BFF1082D3072}" type="presOf" srcId="{432B6AD2-0E51-4A9A-BDA4-8C756832B20C}" destId="{F48E7F70-497C-4B3F-B090-80C81422F412}" srcOrd="0" destOrd="0" presId="urn:microsoft.com/office/officeart/2016/7/layout/VerticalSolidActionList"/>
    <dgm:cxn modelId="{E4601AE7-7104-4594-92BE-0F702A8DC4C2}" srcId="{20F1EB35-13A5-4423-906C-8CC6C224CF7E}" destId="{F8B90CC8-A316-4AFA-AA20-78DFAD2635F0}" srcOrd="2" destOrd="0" parTransId="{F0B654CB-0502-4F91-BED0-5567229A50A1}" sibTransId="{3509AEC6-77F1-4306-96D7-96AAE54EB203}"/>
    <dgm:cxn modelId="{C547A5E1-54F5-4751-9E1B-5358C69BA8E3}" type="presParOf" srcId="{9B8394C7-B610-4325-8B1C-F72752EE24F5}" destId="{BF73BDD3-34DC-4AEB-A8E7-93F601833E9A}" srcOrd="0" destOrd="0" presId="urn:microsoft.com/office/officeart/2016/7/layout/VerticalSolidActionList"/>
    <dgm:cxn modelId="{5C06DE9C-357C-450A-BA19-D7C9E8A6B027}" type="presParOf" srcId="{BF73BDD3-34DC-4AEB-A8E7-93F601833E9A}" destId="{F48E7F70-497C-4B3F-B090-80C81422F412}" srcOrd="0" destOrd="0" presId="urn:microsoft.com/office/officeart/2016/7/layout/VerticalSolidActionList"/>
    <dgm:cxn modelId="{F7F9BC38-7B30-40A8-AA6B-78FD314831D4}" type="presParOf" srcId="{BF73BDD3-34DC-4AEB-A8E7-93F601833E9A}" destId="{30526558-D95F-42C5-B981-1AB0FA8B9289}" srcOrd="1" destOrd="0" presId="urn:microsoft.com/office/officeart/2016/7/layout/VerticalSolidActionList"/>
    <dgm:cxn modelId="{8EBD2399-158F-424C-B1E8-2F7E7490538E}" type="presParOf" srcId="{9B8394C7-B610-4325-8B1C-F72752EE24F5}" destId="{61F11E03-69A3-4276-8C2C-B916F549DDA2}" srcOrd="1" destOrd="0" presId="urn:microsoft.com/office/officeart/2016/7/layout/VerticalSolidActionList"/>
    <dgm:cxn modelId="{9666481C-0BAD-4534-9F9F-1FE87E5CE11F}" type="presParOf" srcId="{9B8394C7-B610-4325-8B1C-F72752EE24F5}" destId="{F6579B5D-AEE2-4AA7-8E37-70131AF2C5F7}" srcOrd="2" destOrd="0" presId="urn:microsoft.com/office/officeart/2016/7/layout/VerticalSolidActionList"/>
    <dgm:cxn modelId="{0E616DAE-75F6-4EBE-A0D6-ECF4DE69D8A8}" type="presParOf" srcId="{F6579B5D-AEE2-4AA7-8E37-70131AF2C5F7}" destId="{FA4D3596-1E1B-438F-873E-0940B78132FD}" srcOrd="0" destOrd="0" presId="urn:microsoft.com/office/officeart/2016/7/layout/VerticalSolidActionList"/>
    <dgm:cxn modelId="{806DF01B-1F7C-4A18-B61D-D364B73F0ABB}" type="presParOf" srcId="{F6579B5D-AEE2-4AA7-8E37-70131AF2C5F7}" destId="{DBB6144A-BFAD-4AED-B316-8319676F6073}" srcOrd="1" destOrd="0" presId="urn:microsoft.com/office/officeart/2016/7/layout/VerticalSolidActionList"/>
    <dgm:cxn modelId="{9A1CAC30-2872-413F-AB04-002D0D45E55C}" type="presParOf" srcId="{9B8394C7-B610-4325-8B1C-F72752EE24F5}" destId="{4C481AA9-ED1B-40AF-9E61-E2A8FEF6DCBF}" srcOrd="3" destOrd="0" presId="urn:microsoft.com/office/officeart/2016/7/layout/VerticalSolidActionList"/>
    <dgm:cxn modelId="{64103051-AA1E-44E7-8BAE-D44D307B44D0}" type="presParOf" srcId="{9B8394C7-B610-4325-8B1C-F72752EE24F5}" destId="{A7304F37-E372-421C-99AA-CBBB8808BA13}" srcOrd="4" destOrd="0" presId="urn:microsoft.com/office/officeart/2016/7/layout/VerticalSolidActionList"/>
    <dgm:cxn modelId="{8D3BFEBC-A758-47A7-9797-3528484CF282}" type="presParOf" srcId="{A7304F37-E372-421C-99AA-CBBB8808BA13}" destId="{1F570209-6204-4199-882C-14D126686C9B}" srcOrd="0" destOrd="0" presId="urn:microsoft.com/office/officeart/2016/7/layout/VerticalSolidActionList"/>
    <dgm:cxn modelId="{5F8E822F-DA9F-46B6-A75A-9282036B735F}" type="presParOf" srcId="{A7304F37-E372-421C-99AA-CBBB8808BA13}" destId="{C43709A6-9001-421D-8835-C154EC26F2CF}" srcOrd="1" destOrd="0" presId="urn:microsoft.com/office/officeart/2016/7/layout/VerticalSolidActionList"/>
    <dgm:cxn modelId="{2AF02DAC-B552-4861-AED9-612B3AA0B414}" type="presParOf" srcId="{9B8394C7-B610-4325-8B1C-F72752EE24F5}" destId="{095A2607-2E4F-418B-BD98-946676C9EF61}" srcOrd="5" destOrd="0" presId="urn:microsoft.com/office/officeart/2016/7/layout/VerticalSolidActionList"/>
    <dgm:cxn modelId="{5495CB1E-BB0A-4220-A47D-DEC093723E3E}" type="presParOf" srcId="{9B8394C7-B610-4325-8B1C-F72752EE24F5}" destId="{F30A09A4-9911-44F3-A7E1-8404FD5B1435}" srcOrd="6" destOrd="0" presId="urn:microsoft.com/office/officeart/2016/7/layout/VerticalSolidActionList"/>
    <dgm:cxn modelId="{AC4A8101-F9F2-4B28-92DE-62ED434C4F31}" type="presParOf" srcId="{F30A09A4-9911-44F3-A7E1-8404FD5B1435}" destId="{B50DCC61-2E3F-411F-A274-376757DF48AF}" srcOrd="0" destOrd="0" presId="urn:microsoft.com/office/officeart/2016/7/layout/VerticalSolidActionList"/>
    <dgm:cxn modelId="{E6EA3BBB-B859-4518-8974-DC29C14DBB46}" type="presParOf" srcId="{F30A09A4-9911-44F3-A7E1-8404FD5B1435}" destId="{B1E4AF03-3402-48BA-9F49-79010802A735}" srcOrd="1" destOrd="0" presId="urn:microsoft.com/office/officeart/2016/7/layout/VerticalSolidAction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D1E4EEF8-38E4-45EC-B996-E0E1FF82A85D}" type="doc">
      <dgm:prSet loTypeId="urn:microsoft.com/office/officeart/2016/7/layout/VerticalHollowActionList" loCatId="List" qsTypeId="urn:microsoft.com/office/officeart/2005/8/quickstyle/simple1" qsCatId="simple" csTypeId="urn:microsoft.com/office/officeart/2005/8/colors/accent5_3" csCatId="accent5"/>
      <dgm:spPr/>
      <dgm:t>
        <a:bodyPr/>
        <a:lstStyle/>
        <a:p>
          <a:endParaRPr lang="en-US"/>
        </a:p>
      </dgm:t>
    </dgm:pt>
    <dgm:pt modelId="{54520EF8-4C0F-495C-81B5-92330006C8E9}">
      <dgm:prSet/>
      <dgm:spPr/>
      <dgm:t>
        <a:bodyPr/>
        <a:lstStyle/>
        <a:p>
          <a:r>
            <a:rPr lang="en-US"/>
            <a:t>CIT</a:t>
          </a:r>
        </a:p>
      </dgm:t>
    </dgm:pt>
    <dgm:pt modelId="{0793A61E-3D4C-43E9-A258-553438BF8C16}" type="parTrans" cxnId="{56586D64-9BDA-424D-A393-FDD4C00ED1A9}">
      <dgm:prSet/>
      <dgm:spPr/>
      <dgm:t>
        <a:bodyPr/>
        <a:lstStyle/>
        <a:p>
          <a:endParaRPr lang="en-US"/>
        </a:p>
      </dgm:t>
    </dgm:pt>
    <dgm:pt modelId="{22B3C437-8FB6-436D-9A8E-718D035047C5}" type="sibTrans" cxnId="{56586D64-9BDA-424D-A393-FDD4C00ED1A9}">
      <dgm:prSet/>
      <dgm:spPr/>
      <dgm:t>
        <a:bodyPr/>
        <a:lstStyle/>
        <a:p>
          <a:endParaRPr lang="en-US"/>
        </a:p>
      </dgm:t>
    </dgm:pt>
    <dgm:pt modelId="{4AC99527-D4BC-41D0-A75C-B7EE5CE6D78B}">
      <dgm:prSet/>
      <dgm:spPr/>
      <dgm:t>
        <a:bodyPr/>
        <a:lstStyle/>
        <a:p>
          <a:r>
            <a:rPr lang="en-US"/>
            <a:t>Different rates for different size (presently tax exempted for businesses with net profit not exceeding 0.3MB)</a:t>
          </a:r>
        </a:p>
      </dgm:t>
    </dgm:pt>
    <dgm:pt modelId="{2CFFC7FA-5356-423A-BEDC-7ECC818DE935}" type="parTrans" cxnId="{BA51749B-C583-4720-9F77-C5879094AE8B}">
      <dgm:prSet/>
      <dgm:spPr/>
      <dgm:t>
        <a:bodyPr/>
        <a:lstStyle/>
        <a:p>
          <a:endParaRPr lang="en-US"/>
        </a:p>
      </dgm:t>
    </dgm:pt>
    <dgm:pt modelId="{DAC9EB30-1DBF-4AA9-AFF9-CD0811A98D33}" type="sibTrans" cxnId="{BA51749B-C583-4720-9F77-C5879094AE8B}">
      <dgm:prSet/>
      <dgm:spPr/>
      <dgm:t>
        <a:bodyPr/>
        <a:lstStyle/>
        <a:p>
          <a:endParaRPr lang="en-US"/>
        </a:p>
      </dgm:t>
    </dgm:pt>
    <dgm:pt modelId="{CA18FCEC-FA03-400F-973E-95D5C08D3A42}">
      <dgm:prSet/>
      <dgm:spPr/>
      <dgm:t>
        <a:bodyPr/>
        <a:lstStyle/>
        <a:p>
          <a:r>
            <a:rPr lang="en-US"/>
            <a:t>Different rates for different activities</a:t>
          </a:r>
        </a:p>
      </dgm:t>
    </dgm:pt>
    <dgm:pt modelId="{DA6607EE-4845-4F3A-9F08-70DE4CA4F2BF}" type="parTrans" cxnId="{A4141EDE-EAEC-4D0D-8706-5E30A9E8F6AA}">
      <dgm:prSet/>
      <dgm:spPr/>
      <dgm:t>
        <a:bodyPr/>
        <a:lstStyle/>
        <a:p>
          <a:endParaRPr lang="en-US"/>
        </a:p>
      </dgm:t>
    </dgm:pt>
    <dgm:pt modelId="{E9592D30-FC36-47BB-BC32-0ED7266D15BF}" type="sibTrans" cxnId="{A4141EDE-EAEC-4D0D-8706-5E30A9E8F6AA}">
      <dgm:prSet/>
      <dgm:spPr/>
      <dgm:t>
        <a:bodyPr/>
        <a:lstStyle/>
        <a:p>
          <a:endParaRPr lang="en-US"/>
        </a:p>
      </dgm:t>
    </dgm:pt>
    <dgm:pt modelId="{1B3C781E-EF55-4C93-93B1-E40905EB22BA}">
      <dgm:prSet/>
      <dgm:spPr/>
      <dgm:t>
        <a:bodyPr/>
        <a:lstStyle/>
        <a:p>
          <a:r>
            <a:rPr lang="en-US"/>
            <a:t>PIT</a:t>
          </a:r>
        </a:p>
      </dgm:t>
    </dgm:pt>
    <dgm:pt modelId="{AD46B1BD-E39D-40DA-B664-53FA3FA609FD}" type="parTrans" cxnId="{F3C2ED40-C162-4187-8CE3-29C0757177DD}">
      <dgm:prSet/>
      <dgm:spPr/>
      <dgm:t>
        <a:bodyPr/>
        <a:lstStyle/>
        <a:p>
          <a:endParaRPr lang="en-US"/>
        </a:p>
      </dgm:t>
    </dgm:pt>
    <dgm:pt modelId="{7ADB259D-98AD-4BB4-9FF7-81AC5082CA44}" type="sibTrans" cxnId="{F3C2ED40-C162-4187-8CE3-29C0757177DD}">
      <dgm:prSet/>
      <dgm:spPr/>
      <dgm:t>
        <a:bodyPr/>
        <a:lstStyle/>
        <a:p>
          <a:endParaRPr lang="en-US"/>
        </a:p>
      </dgm:t>
    </dgm:pt>
    <dgm:pt modelId="{4B26FE51-4F89-4DE1-B43D-602FABCD860C}">
      <dgm:prSet/>
      <dgm:spPr/>
      <dgm:t>
        <a:bodyPr/>
        <a:lstStyle/>
        <a:p>
          <a:r>
            <a:rPr lang="en-US"/>
            <a:t>More progressive  tax rate</a:t>
          </a:r>
        </a:p>
      </dgm:t>
    </dgm:pt>
    <dgm:pt modelId="{40FA0685-4CD3-4EF3-8C77-D354C86A4146}" type="parTrans" cxnId="{A1DD10DB-4481-47B9-B5F1-41CFE5F69B0B}">
      <dgm:prSet/>
      <dgm:spPr/>
      <dgm:t>
        <a:bodyPr/>
        <a:lstStyle/>
        <a:p>
          <a:endParaRPr lang="en-US"/>
        </a:p>
      </dgm:t>
    </dgm:pt>
    <dgm:pt modelId="{47E4F955-FF9C-4AE4-9947-38428A184E5B}" type="sibTrans" cxnId="{A1DD10DB-4481-47B9-B5F1-41CFE5F69B0B}">
      <dgm:prSet/>
      <dgm:spPr/>
      <dgm:t>
        <a:bodyPr/>
        <a:lstStyle/>
        <a:p>
          <a:endParaRPr lang="en-US"/>
        </a:p>
      </dgm:t>
    </dgm:pt>
    <dgm:pt modelId="{BCE7AA74-2A1D-4C20-8AA7-082E0F42A96E}">
      <dgm:prSet/>
      <dgm:spPr/>
      <dgm:t>
        <a:bodyPr/>
        <a:lstStyle/>
        <a:p>
          <a:r>
            <a:rPr lang="en-US"/>
            <a:t>VAT</a:t>
          </a:r>
        </a:p>
      </dgm:t>
    </dgm:pt>
    <dgm:pt modelId="{EF75E188-0AE3-4F48-9D9D-9521CA028E5D}" type="parTrans" cxnId="{5838EA64-2482-478C-A3FC-52385761AF0F}">
      <dgm:prSet/>
      <dgm:spPr/>
      <dgm:t>
        <a:bodyPr/>
        <a:lstStyle/>
        <a:p>
          <a:endParaRPr lang="en-US"/>
        </a:p>
      </dgm:t>
    </dgm:pt>
    <dgm:pt modelId="{AE0A4EB0-17F8-4080-854F-7A4805B5C6D7}" type="sibTrans" cxnId="{5838EA64-2482-478C-A3FC-52385761AF0F}">
      <dgm:prSet/>
      <dgm:spPr/>
      <dgm:t>
        <a:bodyPr/>
        <a:lstStyle/>
        <a:p>
          <a:endParaRPr lang="en-US"/>
        </a:p>
      </dgm:t>
    </dgm:pt>
    <dgm:pt modelId="{8F8E7843-A00B-442D-B0EC-43B301A7EA25}">
      <dgm:prSet/>
      <dgm:spPr/>
      <dgm:t>
        <a:bodyPr/>
        <a:lstStyle/>
        <a:p>
          <a:r>
            <a:rPr lang="en-US"/>
            <a:t>Increase rate to 10% ?</a:t>
          </a:r>
        </a:p>
      </dgm:t>
    </dgm:pt>
    <dgm:pt modelId="{C8991421-09EF-4F5D-BC7B-462AF0258D2B}" type="parTrans" cxnId="{3D1245E6-A015-477B-8D8B-97FFDE5192D3}">
      <dgm:prSet/>
      <dgm:spPr/>
      <dgm:t>
        <a:bodyPr/>
        <a:lstStyle/>
        <a:p>
          <a:endParaRPr lang="en-US"/>
        </a:p>
      </dgm:t>
    </dgm:pt>
    <dgm:pt modelId="{EE33DDEC-12D4-466F-8395-B2F22909B2D5}" type="sibTrans" cxnId="{3D1245E6-A015-477B-8D8B-97FFDE5192D3}">
      <dgm:prSet/>
      <dgm:spPr/>
      <dgm:t>
        <a:bodyPr/>
        <a:lstStyle/>
        <a:p>
          <a:endParaRPr lang="en-US"/>
        </a:p>
      </dgm:t>
    </dgm:pt>
    <dgm:pt modelId="{FE007B27-D47C-4AFA-9431-2E6EEE605040}">
      <dgm:prSet/>
      <dgm:spPr/>
      <dgm:t>
        <a:bodyPr/>
        <a:lstStyle/>
        <a:p>
          <a:r>
            <a:rPr lang="en-US"/>
            <a:t>1% increase in VAT rate leads to 0.95% reduction in GDP.</a:t>
          </a:r>
        </a:p>
      </dgm:t>
    </dgm:pt>
    <dgm:pt modelId="{B876D795-FC51-4B99-957D-4926EF0D276F}" type="parTrans" cxnId="{CC477D58-4FC8-49D0-8E06-2ABCA7A6FA07}">
      <dgm:prSet/>
      <dgm:spPr/>
      <dgm:t>
        <a:bodyPr/>
        <a:lstStyle/>
        <a:p>
          <a:endParaRPr lang="en-US"/>
        </a:p>
      </dgm:t>
    </dgm:pt>
    <dgm:pt modelId="{28AB7CFA-72D3-4D8B-BCD0-859FBEEEFD9F}" type="sibTrans" cxnId="{CC477D58-4FC8-49D0-8E06-2ABCA7A6FA07}">
      <dgm:prSet/>
      <dgm:spPr/>
      <dgm:t>
        <a:bodyPr/>
        <a:lstStyle/>
        <a:p>
          <a:endParaRPr lang="en-US"/>
        </a:p>
      </dgm:t>
    </dgm:pt>
    <dgm:pt modelId="{01FA6BCF-CE05-4EB7-B4C2-C9EC81D61127}">
      <dgm:prSet/>
      <dgm:spPr/>
      <dgm:t>
        <a:bodyPr/>
        <a:lstStyle/>
        <a:p>
          <a:r>
            <a:rPr lang="en-US"/>
            <a:t>Excise Tax</a:t>
          </a:r>
        </a:p>
      </dgm:t>
    </dgm:pt>
    <dgm:pt modelId="{5FCA234E-CF62-4495-B55B-2FED985588AE}" type="parTrans" cxnId="{A32AE8FB-4E2B-455E-80C6-2AD04950DE89}">
      <dgm:prSet/>
      <dgm:spPr/>
      <dgm:t>
        <a:bodyPr/>
        <a:lstStyle/>
        <a:p>
          <a:endParaRPr lang="en-US"/>
        </a:p>
      </dgm:t>
    </dgm:pt>
    <dgm:pt modelId="{FD095BD4-FFA8-4F5D-8FF6-38203F9C0792}" type="sibTrans" cxnId="{A32AE8FB-4E2B-455E-80C6-2AD04950DE89}">
      <dgm:prSet/>
      <dgm:spPr/>
      <dgm:t>
        <a:bodyPr/>
        <a:lstStyle/>
        <a:p>
          <a:endParaRPr lang="en-US"/>
        </a:p>
      </dgm:t>
    </dgm:pt>
    <dgm:pt modelId="{C2CB7B65-3792-450D-A5C8-2DF402D8C609}">
      <dgm:prSet/>
      <dgm:spPr/>
      <dgm:t>
        <a:bodyPr/>
        <a:lstStyle/>
        <a:p>
          <a:r>
            <a:rPr lang="en-US"/>
            <a:t>Limit to tax only on harmful to public health/ against morality/ luxury/ receive government  concession.</a:t>
          </a:r>
        </a:p>
      </dgm:t>
    </dgm:pt>
    <dgm:pt modelId="{1DBA2452-6E8D-436B-B192-B2DAA39EDA6D}" type="parTrans" cxnId="{511651A0-573A-48DD-9E11-B12321E1AEE0}">
      <dgm:prSet/>
      <dgm:spPr/>
      <dgm:t>
        <a:bodyPr/>
        <a:lstStyle/>
        <a:p>
          <a:endParaRPr lang="en-US"/>
        </a:p>
      </dgm:t>
    </dgm:pt>
    <dgm:pt modelId="{35BE7313-C53A-4E8E-A70C-44D17068693D}" type="sibTrans" cxnId="{511651A0-573A-48DD-9E11-B12321E1AEE0}">
      <dgm:prSet/>
      <dgm:spPr/>
      <dgm:t>
        <a:bodyPr/>
        <a:lstStyle/>
        <a:p>
          <a:endParaRPr lang="en-US"/>
        </a:p>
      </dgm:t>
    </dgm:pt>
    <dgm:pt modelId="{3F7783AC-3B64-42DB-A599-A13E428D66DE}">
      <dgm:prSet/>
      <dgm:spPr/>
      <dgm:t>
        <a:bodyPr/>
        <a:lstStyle/>
        <a:p>
          <a:r>
            <a:rPr lang="en-US"/>
            <a:t>Sugar contained Beverage, wool carpets, crystal, golf course, telecom services, lottery</a:t>
          </a:r>
        </a:p>
      </dgm:t>
    </dgm:pt>
    <dgm:pt modelId="{2639036C-5CB8-41EC-BEA5-FC95796ED653}" type="parTrans" cxnId="{823CC706-8415-4026-8C73-67A5F5F1C1E6}">
      <dgm:prSet/>
      <dgm:spPr/>
      <dgm:t>
        <a:bodyPr/>
        <a:lstStyle/>
        <a:p>
          <a:endParaRPr lang="en-US"/>
        </a:p>
      </dgm:t>
    </dgm:pt>
    <dgm:pt modelId="{7EA130A7-E3FB-4B32-ABA2-D40FF69D6046}" type="sibTrans" cxnId="{823CC706-8415-4026-8C73-67A5F5F1C1E6}">
      <dgm:prSet/>
      <dgm:spPr/>
      <dgm:t>
        <a:bodyPr/>
        <a:lstStyle/>
        <a:p>
          <a:endParaRPr lang="en-US"/>
        </a:p>
      </dgm:t>
    </dgm:pt>
    <dgm:pt modelId="{9223DCB9-F31B-4B57-91CC-241FE03C20FF}">
      <dgm:prSet/>
      <dgm:spPr/>
      <dgm:t>
        <a:bodyPr/>
        <a:lstStyle/>
        <a:p>
          <a:r>
            <a:rPr lang="en-US"/>
            <a:t>Custom duties</a:t>
          </a:r>
        </a:p>
      </dgm:t>
    </dgm:pt>
    <dgm:pt modelId="{65177A31-84A7-4360-A10D-935F19C433D2}" type="parTrans" cxnId="{7814F641-FDDA-4DFC-92F5-3148877E99AF}">
      <dgm:prSet/>
      <dgm:spPr/>
      <dgm:t>
        <a:bodyPr/>
        <a:lstStyle/>
        <a:p>
          <a:endParaRPr lang="en-US"/>
        </a:p>
      </dgm:t>
    </dgm:pt>
    <dgm:pt modelId="{18CAA983-E2D2-4433-A8A8-09E8DE86A416}" type="sibTrans" cxnId="{7814F641-FDDA-4DFC-92F5-3148877E99AF}">
      <dgm:prSet/>
      <dgm:spPr/>
      <dgm:t>
        <a:bodyPr/>
        <a:lstStyle/>
        <a:p>
          <a:endParaRPr lang="en-US"/>
        </a:p>
      </dgm:t>
    </dgm:pt>
    <dgm:pt modelId="{06283CBC-B96D-48BF-8696-C64FF1A9970B}">
      <dgm:prSet/>
      <dgm:spPr/>
      <dgm:t>
        <a:bodyPr/>
        <a:lstStyle/>
        <a:p>
          <a:r>
            <a:rPr lang="en-US"/>
            <a:t>To promote investment (upstream or downstream or both?)</a:t>
          </a:r>
        </a:p>
      </dgm:t>
    </dgm:pt>
    <dgm:pt modelId="{A488271B-875C-4256-8CE4-E041683A974A}" type="parTrans" cxnId="{1F20A041-4141-4B6D-9289-649CE24461E9}">
      <dgm:prSet/>
      <dgm:spPr/>
      <dgm:t>
        <a:bodyPr/>
        <a:lstStyle/>
        <a:p>
          <a:endParaRPr lang="en-US"/>
        </a:p>
      </dgm:t>
    </dgm:pt>
    <dgm:pt modelId="{3D200455-2530-4310-8D74-8DFD2D38C460}" type="sibTrans" cxnId="{1F20A041-4141-4B6D-9289-649CE24461E9}">
      <dgm:prSet/>
      <dgm:spPr/>
      <dgm:t>
        <a:bodyPr/>
        <a:lstStyle/>
        <a:p>
          <a:endParaRPr lang="en-US"/>
        </a:p>
      </dgm:t>
    </dgm:pt>
    <dgm:pt modelId="{3CE4BDC5-594A-4C3C-8D8E-6073A710A510}">
      <dgm:prSet/>
      <dgm:spPr/>
      <dgm:t>
        <a:bodyPr/>
        <a:lstStyle/>
        <a:p>
          <a:r>
            <a:rPr lang="en-US"/>
            <a:t>New taxes</a:t>
          </a:r>
        </a:p>
      </dgm:t>
    </dgm:pt>
    <dgm:pt modelId="{1703C7D3-7E73-47EF-8CEF-4F0C15DDACF3}" type="parTrans" cxnId="{90F02A6F-9EF8-4551-86B5-1D6EF9AB79F1}">
      <dgm:prSet/>
      <dgm:spPr/>
      <dgm:t>
        <a:bodyPr/>
        <a:lstStyle/>
        <a:p>
          <a:endParaRPr lang="en-US"/>
        </a:p>
      </dgm:t>
    </dgm:pt>
    <dgm:pt modelId="{494F7E12-ABE8-4F87-8D63-D00A8E609122}" type="sibTrans" cxnId="{90F02A6F-9EF8-4551-86B5-1D6EF9AB79F1}">
      <dgm:prSet/>
      <dgm:spPr/>
      <dgm:t>
        <a:bodyPr/>
        <a:lstStyle/>
        <a:p>
          <a:endParaRPr lang="en-US"/>
        </a:p>
      </dgm:t>
    </dgm:pt>
    <dgm:pt modelId="{BC773E42-9AF0-45A2-8AD4-AD7FF7AC80FB}">
      <dgm:prSet/>
      <dgm:spPr/>
      <dgm:t>
        <a:bodyPr/>
        <a:lstStyle/>
        <a:p>
          <a:r>
            <a:rPr lang="en-US"/>
            <a:t>Revising Inheritance tax  (presently exceeding 100 MB for 10%)</a:t>
          </a:r>
        </a:p>
      </dgm:t>
    </dgm:pt>
    <dgm:pt modelId="{6866BC29-2FF6-4AC5-989B-AA13256E4C3B}" type="parTrans" cxnId="{4CB8E246-47B5-45A4-BC31-79954602E544}">
      <dgm:prSet/>
      <dgm:spPr/>
      <dgm:t>
        <a:bodyPr/>
        <a:lstStyle/>
        <a:p>
          <a:endParaRPr lang="en-US"/>
        </a:p>
      </dgm:t>
    </dgm:pt>
    <dgm:pt modelId="{4254DFEE-FC0B-43CE-9511-610A85BF47FA}" type="sibTrans" cxnId="{4CB8E246-47B5-45A4-BC31-79954602E544}">
      <dgm:prSet/>
      <dgm:spPr/>
      <dgm:t>
        <a:bodyPr/>
        <a:lstStyle/>
        <a:p>
          <a:endParaRPr lang="en-US"/>
        </a:p>
      </dgm:t>
    </dgm:pt>
    <dgm:pt modelId="{E380976E-51DB-4E1B-BA13-43817D90072E}">
      <dgm:prSet/>
      <dgm:spPr/>
      <dgm:t>
        <a:bodyPr/>
        <a:lstStyle/>
        <a:p>
          <a:r>
            <a:rPr lang="en-US"/>
            <a:t>Pet tax</a:t>
          </a:r>
        </a:p>
      </dgm:t>
    </dgm:pt>
    <dgm:pt modelId="{4F4B78F2-B5CD-417F-BADC-EFBD4DA53FA6}" type="parTrans" cxnId="{86D233AF-F88D-464E-A7CB-A1FF45D7BF41}">
      <dgm:prSet/>
      <dgm:spPr/>
      <dgm:t>
        <a:bodyPr/>
        <a:lstStyle/>
        <a:p>
          <a:endParaRPr lang="en-US"/>
        </a:p>
      </dgm:t>
    </dgm:pt>
    <dgm:pt modelId="{66DC3DE7-A230-45CA-A80A-FE9F397DC1BD}" type="sibTrans" cxnId="{86D233AF-F88D-464E-A7CB-A1FF45D7BF41}">
      <dgm:prSet/>
      <dgm:spPr/>
      <dgm:t>
        <a:bodyPr/>
        <a:lstStyle/>
        <a:p>
          <a:endParaRPr lang="en-US"/>
        </a:p>
      </dgm:t>
    </dgm:pt>
    <dgm:pt modelId="{D85EDD4F-DE10-4ACB-A67F-F96C7B4D90A2}">
      <dgm:prSet/>
      <dgm:spPr/>
      <dgm:t>
        <a:bodyPr/>
        <a:lstStyle/>
        <a:p>
          <a:r>
            <a:rPr lang="en-US"/>
            <a:t>Revision of automobile tax (excise tax, registration fee, import duty)</a:t>
          </a:r>
        </a:p>
      </dgm:t>
    </dgm:pt>
    <dgm:pt modelId="{6B4CA2BB-498C-4229-A2FA-827E3726F385}" type="parTrans" cxnId="{D710B2AA-89B2-42E3-9AD8-9BDBD0EA68A5}">
      <dgm:prSet/>
      <dgm:spPr/>
      <dgm:t>
        <a:bodyPr/>
        <a:lstStyle/>
        <a:p>
          <a:endParaRPr lang="en-US"/>
        </a:p>
      </dgm:t>
    </dgm:pt>
    <dgm:pt modelId="{53DFFFCE-E480-4FEB-A5C9-90B67FBABFB5}" type="sibTrans" cxnId="{D710B2AA-89B2-42E3-9AD8-9BDBD0EA68A5}">
      <dgm:prSet/>
      <dgm:spPr/>
      <dgm:t>
        <a:bodyPr/>
        <a:lstStyle/>
        <a:p>
          <a:endParaRPr lang="en-US"/>
        </a:p>
      </dgm:t>
    </dgm:pt>
    <dgm:pt modelId="{1FAB6ACD-2A60-4CE7-979A-FFA81D578814}" type="pres">
      <dgm:prSet presAssocID="{D1E4EEF8-38E4-45EC-B996-E0E1FF82A85D}" presName="Name0" presStyleCnt="0">
        <dgm:presLayoutVars>
          <dgm:dir/>
          <dgm:animLvl val="lvl"/>
          <dgm:resizeHandles val="exact"/>
        </dgm:presLayoutVars>
      </dgm:prSet>
      <dgm:spPr/>
    </dgm:pt>
    <dgm:pt modelId="{5DB8934F-0196-41B0-A8F1-131F530963D3}" type="pres">
      <dgm:prSet presAssocID="{54520EF8-4C0F-495C-81B5-92330006C8E9}" presName="linNode" presStyleCnt="0"/>
      <dgm:spPr/>
    </dgm:pt>
    <dgm:pt modelId="{8BE0AED1-7243-4F71-A396-70B9C2902B1C}" type="pres">
      <dgm:prSet presAssocID="{54520EF8-4C0F-495C-81B5-92330006C8E9}" presName="parentText" presStyleLbl="solidFgAcc1" presStyleIdx="0" presStyleCnt="6">
        <dgm:presLayoutVars>
          <dgm:chMax val="1"/>
          <dgm:bulletEnabled/>
        </dgm:presLayoutVars>
      </dgm:prSet>
      <dgm:spPr/>
    </dgm:pt>
    <dgm:pt modelId="{22F6F525-289D-4BA1-8AC7-5B803DA33F17}" type="pres">
      <dgm:prSet presAssocID="{54520EF8-4C0F-495C-81B5-92330006C8E9}" presName="descendantText" presStyleLbl="alignNode1" presStyleIdx="0" presStyleCnt="6">
        <dgm:presLayoutVars>
          <dgm:bulletEnabled/>
        </dgm:presLayoutVars>
      </dgm:prSet>
      <dgm:spPr/>
    </dgm:pt>
    <dgm:pt modelId="{1AF388F2-7C0F-4013-819C-95019A07D2D3}" type="pres">
      <dgm:prSet presAssocID="{22B3C437-8FB6-436D-9A8E-718D035047C5}" presName="sp" presStyleCnt="0"/>
      <dgm:spPr/>
    </dgm:pt>
    <dgm:pt modelId="{C71EC260-F15A-471D-9BAB-C484C26DE75A}" type="pres">
      <dgm:prSet presAssocID="{1B3C781E-EF55-4C93-93B1-E40905EB22BA}" presName="linNode" presStyleCnt="0"/>
      <dgm:spPr/>
    </dgm:pt>
    <dgm:pt modelId="{BF9E9653-6772-408F-8237-6A0C44C84173}" type="pres">
      <dgm:prSet presAssocID="{1B3C781E-EF55-4C93-93B1-E40905EB22BA}" presName="parentText" presStyleLbl="solidFgAcc1" presStyleIdx="1" presStyleCnt="6">
        <dgm:presLayoutVars>
          <dgm:chMax val="1"/>
          <dgm:bulletEnabled/>
        </dgm:presLayoutVars>
      </dgm:prSet>
      <dgm:spPr/>
    </dgm:pt>
    <dgm:pt modelId="{73C8C194-EA34-4E5C-9934-2DB453447D44}" type="pres">
      <dgm:prSet presAssocID="{1B3C781E-EF55-4C93-93B1-E40905EB22BA}" presName="descendantText" presStyleLbl="alignNode1" presStyleIdx="1" presStyleCnt="6">
        <dgm:presLayoutVars>
          <dgm:bulletEnabled/>
        </dgm:presLayoutVars>
      </dgm:prSet>
      <dgm:spPr/>
    </dgm:pt>
    <dgm:pt modelId="{30CC5D08-108F-47E4-8803-B5344B62BA81}" type="pres">
      <dgm:prSet presAssocID="{7ADB259D-98AD-4BB4-9FF7-81AC5082CA44}" presName="sp" presStyleCnt="0"/>
      <dgm:spPr/>
    </dgm:pt>
    <dgm:pt modelId="{E7F41FFA-5B49-4F01-9929-8B5052027840}" type="pres">
      <dgm:prSet presAssocID="{BCE7AA74-2A1D-4C20-8AA7-082E0F42A96E}" presName="linNode" presStyleCnt="0"/>
      <dgm:spPr/>
    </dgm:pt>
    <dgm:pt modelId="{CCFB1DAB-05DA-4DE3-B6CB-1959686E030B}" type="pres">
      <dgm:prSet presAssocID="{BCE7AA74-2A1D-4C20-8AA7-082E0F42A96E}" presName="parentText" presStyleLbl="solidFgAcc1" presStyleIdx="2" presStyleCnt="6">
        <dgm:presLayoutVars>
          <dgm:chMax val="1"/>
          <dgm:bulletEnabled/>
        </dgm:presLayoutVars>
      </dgm:prSet>
      <dgm:spPr/>
    </dgm:pt>
    <dgm:pt modelId="{EFAC0A04-134D-4450-B6D7-76244024E019}" type="pres">
      <dgm:prSet presAssocID="{BCE7AA74-2A1D-4C20-8AA7-082E0F42A96E}" presName="descendantText" presStyleLbl="alignNode1" presStyleIdx="2" presStyleCnt="6">
        <dgm:presLayoutVars>
          <dgm:bulletEnabled/>
        </dgm:presLayoutVars>
      </dgm:prSet>
      <dgm:spPr/>
    </dgm:pt>
    <dgm:pt modelId="{1BB57396-E2C1-40B5-A9A4-194DAC36736A}" type="pres">
      <dgm:prSet presAssocID="{AE0A4EB0-17F8-4080-854F-7A4805B5C6D7}" presName="sp" presStyleCnt="0"/>
      <dgm:spPr/>
    </dgm:pt>
    <dgm:pt modelId="{2514F576-A09B-4C88-A8C9-28407561012E}" type="pres">
      <dgm:prSet presAssocID="{01FA6BCF-CE05-4EB7-B4C2-C9EC81D61127}" presName="linNode" presStyleCnt="0"/>
      <dgm:spPr/>
    </dgm:pt>
    <dgm:pt modelId="{CFD1F3FC-F253-4F22-9C8B-FBD559F321DA}" type="pres">
      <dgm:prSet presAssocID="{01FA6BCF-CE05-4EB7-B4C2-C9EC81D61127}" presName="parentText" presStyleLbl="solidFgAcc1" presStyleIdx="3" presStyleCnt="6">
        <dgm:presLayoutVars>
          <dgm:chMax val="1"/>
          <dgm:bulletEnabled/>
        </dgm:presLayoutVars>
      </dgm:prSet>
      <dgm:spPr/>
    </dgm:pt>
    <dgm:pt modelId="{B07C129B-BC77-40C7-88C6-B7AA2BF22A9F}" type="pres">
      <dgm:prSet presAssocID="{01FA6BCF-CE05-4EB7-B4C2-C9EC81D61127}" presName="descendantText" presStyleLbl="alignNode1" presStyleIdx="3" presStyleCnt="6">
        <dgm:presLayoutVars>
          <dgm:bulletEnabled/>
        </dgm:presLayoutVars>
      </dgm:prSet>
      <dgm:spPr/>
    </dgm:pt>
    <dgm:pt modelId="{4C9A7D14-C70D-4B86-8715-48EEBA691619}" type="pres">
      <dgm:prSet presAssocID="{FD095BD4-FFA8-4F5D-8FF6-38203F9C0792}" presName="sp" presStyleCnt="0"/>
      <dgm:spPr/>
    </dgm:pt>
    <dgm:pt modelId="{61AE8FBA-E453-4EF5-A4E2-19D92EA60284}" type="pres">
      <dgm:prSet presAssocID="{9223DCB9-F31B-4B57-91CC-241FE03C20FF}" presName="linNode" presStyleCnt="0"/>
      <dgm:spPr/>
    </dgm:pt>
    <dgm:pt modelId="{4CD6D606-93EB-46AC-A065-3E121F31BC25}" type="pres">
      <dgm:prSet presAssocID="{9223DCB9-F31B-4B57-91CC-241FE03C20FF}" presName="parentText" presStyleLbl="solidFgAcc1" presStyleIdx="4" presStyleCnt="6">
        <dgm:presLayoutVars>
          <dgm:chMax val="1"/>
          <dgm:bulletEnabled/>
        </dgm:presLayoutVars>
      </dgm:prSet>
      <dgm:spPr/>
    </dgm:pt>
    <dgm:pt modelId="{220A89E7-396E-45ED-B3CD-C27F903295B3}" type="pres">
      <dgm:prSet presAssocID="{9223DCB9-F31B-4B57-91CC-241FE03C20FF}" presName="descendantText" presStyleLbl="alignNode1" presStyleIdx="4" presStyleCnt="6">
        <dgm:presLayoutVars>
          <dgm:bulletEnabled/>
        </dgm:presLayoutVars>
      </dgm:prSet>
      <dgm:spPr/>
    </dgm:pt>
    <dgm:pt modelId="{2B9110EF-395B-4742-AE78-D512D03F0433}" type="pres">
      <dgm:prSet presAssocID="{18CAA983-E2D2-4433-A8A8-09E8DE86A416}" presName="sp" presStyleCnt="0"/>
      <dgm:spPr/>
    </dgm:pt>
    <dgm:pt modelId="{A0FB64B5-D33A-4FAB-B058-3C286B02E4DD}" type="pres">
      <dgm:prSet presAssocID="{3CE4BDC5-594A-4C3C-8D8E-6073A710A510}" presName="linNode" presStyleCnt="0"/>
      <dgm:spPr/>
    </dgm:pt>
    <dgm:pt modelId="{69F3DDE2-61E1-4365-B3E5-493661E8FF20}" type="pres">
      <dgm:prSet presAssocID="{3CE4BDC5-594A-4C3C-8D8E-6073A710A510}" presName="parentText" presStyleLbl="solidFgAcc1" presStyleIdx="5" presStyleCnt="6">
        <dgm:presLayoutVars>
          <dgm:chMax val="1"/>
          <dgm:bulletEnabled/>
        </dgm:presLayoutVars>
      </dgm:prSet>
      <dgm:spPr/>
    </dgm:pt>
    <dgm:pt modelId="{B0E3F2EC-6327-468D-BB96-5EAB8961A7E5}" type="pres">
      <dgm:prSet presAssocID="{3CE4BDC5-594A-4C3C-8D8E-6073A710A510}" presName="descendantText" presStyleLbl="alignNode1" presStyleIdx="5" presStyleCnt="6">
        <dgm:presLayoutVars>
          <dgm:bulletEnabled/>
        </dgm:presLayoutVars>
      </dgm:prSet>
      <dgm:spPr/>
    </dgm:pt>
  </dgm:ptLst>
  <dgm:cxnLst>
    <dgm:cxn modelId="{823CC706-8415-4026-8C73-67A5F5F1C1E6}" srcId="{01FA6BCF-CE05-4EB7-B4C2-C9EC81D61127}" destId="{3F7783AC-3B64-42DB-A599-A13E428D66DE}" srcOrd="1" destOrd="0" parTransId="{2639036C-5CB8-41EC-BEA5-FC95796ED653}" sibTransId="{7EA130A7-E3FB-4B32-ABA2-D40FF69D6046}"/>
    <dgm:cxn modelId="{9629750E-8DBF-4D05-8C65-F046990C731E}" type="presOf" srcId="{BCE7AA74-2A1D-4C20-8AA7-082E0F42A96E}" destId="{CCFB1DAB-05DA-4DE3-B6CB-1959686E030B}" srcOrd="0" destOrd="0" presId="urn:microsoft.com/office/officeart/2016/7/layout/VerticalHollowActionList"/>
    <dgm:cxn modelId="{F9B9B823-C14A-45E2-9BB8-2F7E30633663}" type="presOf" srcId="{01FA6BCF-CE05-4EB7-B4C2-C9EC81D61127}" destId="{CFD1F3FC-F253-4F22-9C8B-FBD559F321DA}" srcOrd="0" destOrd="0" presId="urn:microsoft.com/office/officeart/2016/7/layout/VerticalHollowActionList"/>
    <dgm:cxn modelId="{57DF6F24-F82C-4ADA-BECE-B3EE3E3EDD47}" type="presOf" srcId="{BC773E42-9AF0-45A2-8AD4-AD7FF7AC80FB}" destId="{B0E3F2EC-6327-468D-BB96-5EAB8961A7E5}" srcOrd="0" destOrd="0" presId="urn:microsoft.com/office/officeart/2016/7/layout/VerticalHollowActionList"/>
    <dgm:cxn modelId="{8D2B8126-08C4-4F2D-8FBA-893034193C73}" type="presOf" srcId="{9223DCB9-F31B-4B57-91CC-241FE03C20FF}" destId="{4CD6D606-93EB-46AC-A065-3E121F31BC25}" srcOrd="0" destOrd="0" presId="urn:microsoft.com/office/officeart/2016/7/layout/VerticalHollowActionList"/>
    <dgm:cxn modelId="{C8EC0F3D-8ACB-4829-B819-2EE2FAE2124A}" type="presOf" srcId="{FE007B27-D47C-4AFA-9431-2E6EEE605040}" destId="{EFAC0A04-134D-4450-B6D7-76244024E019}" srcOrd="0" destOrd="1" presId="urn:microsoft.com/office/officeart/2016/7/layout/VerticalHollowActionList"/>
    <dgm:cxn modelId="{F3C2ED40-C162-4187-8CE3-29C0757177DD}" srcId="{D1E4EEF8-38E4-45EC-B996-E0E1FF82A85D}" destId="{1B3C781E-EF55-4C93-93B1-E40905EB22BA}" srcOrd="1" destOrd="0" parTransId="{AD46B1BD-E39D-40DA-B664-53FA3FA609FD}" sibTransId="{7ADB259D-98AD-4BB4-9FF7-81AC5082CA44}"/>
    <dgm:cxn modelId="{1F20A041-4141-4B6D-9289-649CE24461E9}" srcId="{9223DCB9-F31B-4B57-91CC-241FE03C20FF}" destId="{06283CBC-B96D-48BF-8696-C64FF1A9970B}" srcOrd="0" destOrd="0" parTransId="{A488271B-875C-4256-8CE4-E041683A974A}" sibTransId="{3D200455-2530-4310-8D74-8DFD2D38C460}"/>
    <dgm:cxn modelId="{7814F641-FDDA-4DFC-92F5-3148877E99AF}" srcId="{D1E4EEF8-38E4-45EC-B996-E0E1FF82A85D}" destId="{9223DCB9-F31B-4B57-91CC-241FE03C20FF}" srcOrd="4" destOrd="0" parTransId="{65177A31-84A7-4360-A10D-935F19C433D2}" sibTransId="{18CAA983-E2D2-4433-A8A8-09E8DE86A416}"/>
    <dgm:cxn modelId="{56586D64-9BDA-424D-A393-FDD4C00ED1A9}" srcId="{D1E4EEF8-38E4-45EC-B996-E0E1FF82A85D}" destId="{54520EF8-4C0F-495C-81B5-92330006C8E9}" srcOrd="0" destOrd="0" parTransId="{0793A61E-3D4C-43E9-A258-553438BF8C16}" sibTransId="{22B3C437-8FB6-436D-9A8E-718D035047C5}"/>
    <dgm:cxn modelId="{5838EA64-2482-478C-A3FC-52385761AF0F}" srcId="{D1E4EEF8-38E4-45EC-B996-E0E1FF82A85D}" destId="{BCE7AA74-2A1D-4C20-8AA7-082E0F42A96E}" srcOrd="2" destOrd="0" parTransId="{EF75E188-0AE3-4F48-9D9D-9521CA028E5D}" sibTransId="{AE0A4EB0-17F8-4080-854F-7A4805B5C6D7}"/>
    <dgm:cxn modelId="{4CB8E246-47B5-45A4-BC31-79954602E544}" srcId="{3CE4BDC5-594A-4C3C-8D8E-6073A710A510}" destId="{BC773E42-9AF0-45A2-8AD4-AD7FF7AC80FB}" srcOrd="0" destOrd="0" parTransId="{6866BC29-2FF6-4AC5-989B-AA13256E4C3B}" sibTransId="{4254DFEE-FC0B-43CE-9511-610A85BF47FA}"/>
    <dgm:cxn modelId="{399B2868-DBEE-4736-8988-D1412D0EEF00}" type="presOf" srcId="{D85EDD4F-DE10-4ACB-A67F-F96C7B4D90A2}" destId="{B0E3F2EC-6327-468D-BB96-5EAB8961A7E5}" srcOrd="0" destOrd="2" presId="urn:microsoft.com/office/officeart/2016/7/layout/VerticalHollowActionList"/>
    <dgm:cxn modelId="{90F02A6F-9EF8-4551-86B5-1D6EF9AB79F1}" srcId="{D1E4EEF8-38E4-45EC-B996-E0E1FF82A85D}" destId="{3CE4BDC5-594A-4C3C-8D8E-6073A710A510}" srcOrd="5" destOrd="0" parTransId="{1703C7D3-7E73-47EF-8CEF-4F0C15DDACF3}" sibTransId="{494F7E12-ABE8-4F87-8D63-D00A8E609122}"/>
    <dgm:cxn modelId="{B1951670-DFCE-4234-9F90-CA9E2CF1A8A3}" type="presOf" srcId="{4B26FE51-4F89-4DE1-B43D-602FABCD860C}" destId="{73C8C194-EA34-4E5C-9934-2DB453447D44}" srcOrd="0" destOrd="0" presId="urn:microsoft.com/office/officeart/2016/7/layout/VerticalHollowActionList"/>
    <dgm:cxn modelId="{49D03773-20F0-43E0-B09C-7E82DC710999}" type="presOf" srcId="{C2CB7B65-3792-450D-A5C8-2DF402D8C609}" destId="{B07C129B-BC77-40C7-88C6-B7AA2BF22A9F}" srcOrd="0" destOrd="0" presId="urn:microsoft.com/office/officeart/2016/7/layout/VerticalHollowActionList"/>
    <dgm:cxn modelId="{CC477D58-4FC8-49D0-8E06-2ABCA7A6FA07}" srcId="{BCE7AA74-2A1D-4C20-8AA7-082E0F42A96E}" destId="{FE007B27-D47C-4AFA-9431-2E6EEE605040}" srcOrd="1" destOrd="0" parTransId="{B876D795-FC51-4B99-957D-4926EF0D276F}" sibTransId="{28AB7CFA-72D3-4D8B-BCD0-859FBEEEFD9F}"/>
    <dgm:cxn modelId="{DECA8A78-35DB-4785-9871-B26A4AF24BFF}" type="presOf" srcId="{D1E4EEF8-38E4-45EC-B996-E0E1FF82A85D}" destId="{1FAB6ACD-2A60-4CE7-979A-FFA81D578814}" srcOrd="0" destOrd="0" presId="urn:microsoft.com/office/officeart/2016/7/layout/VerticalHollowActionList"/>
    <dgm:cxn modelId="{E4542E80-B2C3-4A23-85E3-09E933EE564D}" type="presOf" srcId="{CA18FCEC-FA03-400F-973E-95D5C08D3A42}" destId="{22F6F525-289D-4BA1-8AC7-5B803DA33F17}" srcOrd="0" destOrd="1" presId="urn:microsoft.com/office/officeart/2016/7/layout/VerticalHollowActionList"/>
    <dgm:cxn modelId="{35B11A89-F850-4A09-BF14-E4721CA49F2B}" type="presOf" srcId="{8F8E7843-A00B-442D-B0EC-43B301A7EA25}" destId="{EFAC0A04-134D-4450-B6D7-76244024E019}" srcOrd="0" destOrd="0" presId="urn:microsoft.com/office/officeart/2016/7/layout/VerticalHollowActionList"/>
    <dgm:cxn modelId="{33153D89-9B24-46CD-B14D-4447D9577087}" type="presOf" srcId="{06283CBC-B96D-48BF-8696-C64FF1A9970B}" destId="{220A89E7-396E-45ED-B3CD-C27F903295B3}" srcOrd="0" destOrd="0" presId="urn:microsoft.com/office/officeart/2016/7/layout/VerticalHollowActionList"/>
    <dgm:cxn modelId="{F89B3D90-6165-425E-B2A9-20452EE5E795}" type="presOf" srcId="{1B3C781E-EF55-4C93-93B1-E40905EB22BA}" destId="{BF9E9653-6772-408F-8237-6A0C44C84173}" srcOrd="0" destOrd="0" presId="urn:microsoft.com/office/officeart/2016/7/layout/VerticalHollowActionList"/>
    <dgm:cxn modelId="{BA51749B-C583-4720-9F77-C5879094AE8B}" srcId="{54520EF8-4C0F-495C-81B5-92330006C8E9}" destId="{4AC99527-D4BC-41D0-A75C-B7EE5CE6D78B}" srcOrd="0" destOrd="0" parTransId="{2CFFC7FA-5356-423A-BEDC-7ECC818DE935}" sibTransId="{DAC9EB30-1DBF-4AA9-AFF9-CD0811A98D33}"/>
    <dgm:cxn modelId="{511651A0-573A-48DD-9E11-B12321E1AEE0}" srcId="{01FA6BCF-CE05-4EB7-B4C2-C9EC81D61127}" destId="{C2CB7B65-3792-450D-A5C8-2DF402D8C609}" srcOrd="0" destOrd="0" parTransId="{1DBA2452-6E8D-436B-B192-B2DAA39EDA6D}" sibTransId="{35BE7313-C53A-4E8E-A70C-44D17068693D}"/>
    <dgm:cxn modelId="{D710B2AA-89B2-42E3-9AD8-9BDBD0EA68A5}" srcId="{3CE4BDC5-594A-4C3C-8D8E-6073A710A510}" destId="{D85EDD4F-DE10-4ACB-A67F-F96C7B4D90A2}" srcOrd="2" destOrd="0" parTransId="{6B4CA2BB-498C-4229-A2FA-827E3726F385}" sibTransId="{53DFFFCE-E480-4FEB-A5C9-90B67FBABFB5}"/>
    <dgm:cxn modelId="{86D233AF-F88D-464E-A7CB-A1FF45D7BF41}" srcId="{3CE4BDC5-594A-4C3C-8D8E-6073A710A510}" destId="{E380976E-51DB-4E1B-BA13-43817D90072E}" srcOrd="1" destOrd="0" parTransId="{4F4B78F2-B5CD-417F-BADC-EFBD4DA53FA6}" sibTransId="{66DC3DE7-A230-45CA-A80A-FE9F397DC1BD}"/>
    <dgm:cxn modelId="{DF7E88B0-56F1-4F4F-B1BA-46F3646AB3C2}" type="presOf" srcId="{4AC99527-D4BC-41D0-A75C-B7EE5CE6D78B}" destId="{22F6F525-289D-4BA1-8AC7-5B803DA33F17}" srcOrd="0" destOrd="0" presId="urn:microsoft.com/office/officeart/2016/7/layout/VerticalHollowActionList"/>
    <dgm:cxn modelId="{A1DD10DB-4481-47B9-B5F1-41CFE5F69B0B}" srcId="{1B3C781E-EF55-4C93-93B1-E40905EB22BA}" destId="{4B26FE51-4F89-4DE1-B43D-602FABCD860C}" srcOrd="0" destOrd="0" parTransId="{40FA0685-4CD3-4EF3-8C77-D354C86A4146}" sibTransId="{47E4F955-FF9C-4AE4-9947-38428A184E5B}"/>
    <dgm:cxn modelId="{A4141EDE-EAEC-4D0D-8706-5E30A9E8F6AA}" srcId="{54520EF8-4C0F-495C-81B5-92330006C8E9}" destId="{CA18FCEC-FA03-400F-973E-95D5C08D3A42}" srcOrd="1" destOrd="0" parTransId="{DA6607EE-4845-4F3A-9F08-70DE4CA4F2BF}" sibTransId="{E9592D30-FC36-47BB-BC32-0ED7266D15BF}"/>
    <dgm:cxn modelId="{3D1245E6-A015-477B-8D8B-97FFDE5192D3}" srcId="{BCE7AA74-2A1D-4C20-8AA7-082E0F42A96E}" destId="{8F8E7843-A00B-442D-B0EC-43B301A7EA25}" srcOrd="0" destOrd="0" parTransId="{C8991421-09EF-4F5D-BC7B-462AF0258D2B}" sibTransId="{EE33DDEC-12D4-466F-8395-B2F22909B2D5}"/>
    <dgm:cxn modelId="{B49BFCEC-C68D-49A3-B319-68B74313A875}" type="presOf" srcId="{54520EF8-4C0F-495C-81B5-92330006C8E9}" destId="{8BE0AED1-7243-4F71-A396-70B9C2902B1C}" srcOrd="0" destOrd="0" presId="urn:microsoft.com/office/officeart/2016/7/layout/VerticalHollowActionList"/>
    <dgm:cxn modelId="{2391BFED-2CA2-43DA-AEDF-FFC22E0AA707}" type="presOf" srcId="{3F7783AC-3B64-42DB-A599-A13E428D66DE}" destId="{B07C129B-BC77-40C7-88C6-B7AA2BF22A9F}" srcOrd="0" destOrd="1" presId="urn:microsoft.com/office/officeart/2016/7/layout/VerticalHollowActionList"/>
    <dgm:cxn modelId="{B66FE8EF-5B1F-48EE-8A96-5C3FE4158C8B}" type="presOf" srcId="{3CE4BDC5-594A-4C3C-8D8E-6073A710A510}" destId="{69F3DDE2-61E1-4365-B3E5-493661E8FF20}" srcOrd="0" destOrd="0" presId="urn:microsoft.com/office/officeart/2016/7/layout/VerticalHollowActionList"/>
    <dgm:cxn modelId="{D87860F4-992A-4A9F-B877-50B707E59CF2}" type="presOf" srcId="{E380976E-51DB-4E1B-BA13-43817D90072E}" destId="{B0E3F2EC-6327-468D-BB96-5EAB8961A7E5}" srcOrd="0" destOrd="1" presId="urn:microsoft.com/office/officeart/2016/7/layout/VerticalHollowActionList"/>
    <dgm:cxn modelId="{A32AE8FB-4E2B-455E-80C6-2AD04950DE89}" srcId="{D1E4EEF8-38E4-45EC-B996-E0E1FF82A85D}" destId="{01FA6BCF-CE05-4EB7-B4C2-C9EC81D61127}" srcOrd="3" destOrd="0" parTransId="{5FCA234E-CF62-4495-B55B-2FED985588AE}" sibTransId="{FD095BD4-FFA8-4F5D-8FF6-38203F9C0792}"/>
    <dgm:cxn modelId="{8E35DD32-3546-4160-B3FC-7FE385465CD7}" type="presParOf" srcId="{1FAB6ACD-2A60-4CE7-979A-FFA81D578814}" destId="{5DB8934F-0196-41B0-A8F1-131F530963D3}" srcOrd="0" destOrd="0" presId="urn:microsoft.com/office/officeart/2016/7/layout/VerticalHollowActionList"/>
    <dgm:cxn modelId="{42F8DD76-8600-4285-A810-37823A8F363E}" type="presParOf" srcId="{5DB8934F-0196-41B0-A8F1-131F530963D3}" destId="{8BE0AED1-7243-4F71-A396-70B9C2902B1C}" srcOrd="0" destOrd="0" presId="urn:microsoft.com/office/officeart/2016/7/layout/VerticalHollowActionList"/>
    <dgm:cxn modelId="{002B4AB0-6B6C-4393-9A1C-AA200DE6E0DD}" type="presParOf" srcId="{5DB8934F-0196-41B0-A8F1-131F530963D3}" destId="{22F6F525-289D-4BA1-8AC7-5B803DA33F17}" srcOrd="1" destOrd="0" presId="urn:microsoft.com/office/officeart/2016/7/layout/VerticalHollowActionList"/>
    <dgm:cxn modelId="{7895A0EA-A56C-41D4-9100-31059C1CDBBA}" type="presParOf" srcId="{1FAB6ACD-2A60-4CE7-979A-FFA81D578814}" destId="{1AF388F2-7C0F-4013-819C-95019A07D2D3}" srcOrd="1" destOrd="0" presId="urn:microsoft.com/office/officeart/2016/7/layout/VerticalHollowActionList"/>
    <dgm:cxn modelId="{4FF26710-421A-4386-B722-D43014B53D76}" type="presParOf" srcId="{1FAB6ACD-2A60-4CE7-979A-FFA81D578814}" destId="{C71EC260-F15A-471D-9BAB-C484C26DE75A}" srcOrd="2" destOrd="0" presId="urn:microsoft.com/office/officeart/2016/7/layout/VerticalHollowActionList"/>
    <dgm:cxn modelId="{66B79F3C-C0B1-4975-978E-A2817E7795C9}" type="presParOf" srcId="{C71EC260-F15A-471D-9BAB-C484C26DE75A}" destId="{BF9E9653-6772-408F-8237-6A0C44C84173}" srcOrd="0" destOrd="0" presId="urn:microsoft.com/office/officeart/2016/7/layout/VerticalHollowActionList"/>
    <dgm:cxn modelId="{F5A9E670-FF21-4152-A66F-CB2A29DAA20C}" type="presParOf" srcId="{C71EC260-F15A-471D-9BAB-C484C26DE75A}" destId="{73C8C194-EA34-4E5C-9934-2DB453447D44}" srcOrd="1" destOrd="0" presId="urn:microsoft.com/office/officeart/2016/7/layout/VerticalHollowActionList"/>
    <dgm:cxn modelId="{70F27056-B96E-4A89-BFE4-5D1D3AEE301B}" type="presParOf" srcId="{1FAB6ACD-2A60-4CE7-979A-FFA81D578814}" destId="{30CC5D08-108F-47E4-8803-B5344B62BA81}" srcOrd="3" destOrd="0" presId="urn:microsoft.com/office/officeart/2016/7/layout/VerticalHollowActionList"/>
    <dgm:cxn modelId="{20CBC252-5E3D-477A-A54A-6681DD347472}" type="presParOf" srcId="{1FAB6ACD-2A60-4CE7-979A-FFA81D578814}" destId="{E7F41FFA-5B49-4F01-9929-8B5052027840}" srcOrd="4" destOrd="0" presId="urn:microsoft.com/office/officeart/2016/7/layout/VerticalHollowActionList"/>
    <dgm:cxn modelId="{1F27CD0D-86FF-40A9-9641-AEB7112D1061}" type="presParOf" srcId="{E7F41FFA-5B49-4F01-9929-8B5052027840}" destId="{CCFB1DAB-05DA-4DE3-B6CB-1959686E030B}" srcOrd="0" destOrd="0" presId="urn:microsoft.com/office/officeart/2016/7/layout/VerticalHollowActionList"/>
    <dgm:cxn modelId="{F53FE14B-7FEE-45A9-A24F-2C11ADFFD868}" type="presParOf" srcId="{E7F41FFA-5B49-4F01-9929-8B5052027840}" destId="{EFAC0A04-134D-4450-B6D7-76244024E019}" srcOrd="1" destOrd="0" presId="urn:microsoft.com/office/officeart/2016/7/layout/VerticalHollowActionList"/>
    <dgm:cxn modelId="{6C16B39A-30B0-4916-A67C-C556A460E262}" type="presParOf" srcId="{1FAB6ACD-2A60-4CE7-979A-FFA81D578814}" destId="{1BB57396-E2C1-40B5-A9A4-194DAC36736A}" srcOrd="5" destOrd="0" presId="urn:microsoft.com/office/officeart/2016/7/layout/VerticalHollowActionList"/>
    <dgm:cxn modelId="{1383785E-FA42-4F23-9783-E328FC1908C7}" type="presParOf" srcId="{1FAB6ACD-2A60-4CE7-979A-FFA81D578814}" destId="{2514F576-A09B-4C88-A8C9-28407561012E}" srcOrd="6" destOrd="0" presId="urn:microsoft.com/office/officeart/2016/7/layout/VerticalHollowActionList"/>
    <dgm:cxn modelId="{2BF98F4E-1E7C-4F6B-B885-8F9861DE9CE3}" type="presParOf" srcId="{2514F576-A09B-4C88-A8C9-28407561012E}" destId="{CFD1F3FC-F253-4F22-9C8B-FBD559F321DA}" srcOrd="0" destOrd="0" presId="urn:microsoft.com/office/officeart/2016/7/layout/VerticalHollowActionList"/>
    <dgm:cxn modelId="{2E2BBF7E-124A-4FBD-8B26-D5F41BE4B1D9}" type="presParOf" srcId="{2514F576-A09B-4C88-A8C9-28407561012E}" destId="{B07C129B-BC77-40C7-88C6-B7AA2BF22A9F}" srcOrd="1" destOrd="0" presId="urn:microsoft.com/office/officeart/2016/7/layout/VerticalHollowActionList"/>
    <dgm:cxn modelId="{220AF5C3-98DA-4935-A0AE-A4CC3FDCDD02}" type="presParOf" srcId="{1FAB6ACD-2A60-4CE7-979A-FFA81D578814}" destId="{4C9A7D14-C70D-4B86-8715-48EEBA691619}" srcOrd="7" destOrd="0" presId="urn:microsoft.com/office/officeart/2016/7/layout/VerticalHollowActionList"/>
    <dgm:cxn modelId="{CA64E7A7-42BB-4882-B167-79BF0BBC1ADA}" type="presParOf" srcId="{1FAB6ACD-2A60-4CE7-979A-FFA81D578814}" destId="{61AE8FBA-E453-4EF5-A4E2-19D92EA60284}" srcOrd="8" destOrd="0" presId="urn:microsoft.com/office/officeart/2016/7/layout/VerticalHollowActionList"/>
    <dgm:cxn modelId="{005AEC40-2AC0-468D-BF78-21A202C43460}" type="presParOf" srcId="{61AE8FBA-E453-4EF5-A4E2-19D92EA60284}" destId="{4CD6D606-93EB-46AC-A065-3E121F31BC25}" srcOrd="0" destOrd="0" presId="urn:microsoft.com/office/officeart/2016/7/layout/VerticalHollowActionList"/>
    <dgm:cxn modelId="{B14CC7CF-89BB-48F9-B81D-56319D1B27F4}" type="presParOf" srcId="{61AE8FBA-E453-4EF5-A4E2-19D92EA60284}" destId="{220A89E7-396E-45ED-B3CD-C27F903295B3}" srcOrd="1" destOrd="0" presId="urn:microsoft.com/office/officeart/2016/7/layout/VerticalHollowActionList"/>
    <dgm:cxn modelId="{E36E4ADA-E8E7-4504-9AE8-F04BB0F74672}" type="presParOf" srcId="{1FAB6ACD-2A60-4CE7-979A-FFA81D578814}" destId="{2B9110EF-395B-4742-AE78-D512D03F0433}" srcOrd="9" destOrd="0" presId="urn:microsoft.com/office/officeart/2016/7/layout/VerticalHollowActionList"/>
    <dgm:cxn modelId="{8A61C6DE-AC6C-41F3-845A-FFA851DFAEEC}" type="presParOf" srcId="{1FAB6ACD-2A60-4CE7-979A-FFA81D578814}" destId="{A0FB64B5-D33A-4FAB-B058-3C286B02E4DD}" srcOrd="10" destOrd="0" presId="urn:microsoft.com/office/officeart/2016/7/layout/VerticalHollowActionList"/>
    <dgm:cxn modelId="{06449465-18B8-45F9-AE82-50981690BC19}" type="presParOf" srcId="{A0FB64B5-D33A-4FAB-B058-3C286B02E4DD}" destId="{69F3DDE2-61E1-4365-B3E5-493661E8FF20}" srcOrd="0" destOrd="0" presId="urn:microsoft.com/office/officeart/2016/7/layout/VerticalHollowActionList"/>
    <dgm:cxn modelId="{730A6CA0-AEC0-47A3-8808-BCB25E9700A5}" type="presParOf" srcId="{A0FB64B5-D33A-4FAB-B058-3C286B02E4DD}" destId="{B0E3F2EC-6327-468D-BB96-5EAB8961A7E5}" srcOrd="1" destOrd="0" presId="urn:microsoft.com/office/officeart/2016/7/layout/VerticalHollowAction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A2F23B9E-5C3A-4F77-AE13-FCC47772465E}" type="doc">
      <dgm:prSet loTypeId="urn:microsoft.com/office/officeart/2008/layout/LinedList" loCatId="Inbox" qsTypeId="urn:microsoft.com/office/officeart/2005/8/quickstyle/simple1" qsCatId="simple" csTypeId="urn:microsoft.com/office/officeart/2005/8/colors/colorful1" csCatId="colorful"/>
      <dgm:spPr/>
      <dgm:t>
        <a:bodyPr/>
        <a:lstStyle/>
        <a:p>
          <a:endParaRPr lang="en-US"/>
        </a:p>
      </dgm:t>
    </dgm:pt>
    <dgm:pt modelId="{F7BEEDCD-180C-4419-B07D-0C3488053B3F}">
      <dgm:prSet/>
      <dgm:spPr/>
      <dgm:t>
        <a:bodyPr/>
        <a:lstStyle/>
        <a:p>
          <a:r>
            <a:rPr lang="en-US"/>
            <a:t>Sujjapongse, Somchai, Tax policy and reform in Asian countries: Thailand’s perspective, Journal of Asian Economics 16, 2005, 1012-1028.</a:t>
          </a:r>
        </a:p>
      </dgm:t>
    </dgm:pt>
    <dgm:pt modelId="{F293ECD8-5215-4D44-B879-1525281374A1}" type="parTrans" cxnId="{7C04EB5C-3385-44BE-8C65-CFA3E8A5878E}">
      <dgm:prSet/>
      <dgm:spPr/>
      <dgm:t>
        <a:bodyPr/>
        <a:lstStyle/>
        <a:p>
          <a:endParaRPr lang="en-US"/>
        </a:p>
      </dgm:t>
    </dgm:pt>
    <dgm:pt modelId="{EA94CB0F-7999-4371-AD23-EFDFFAB7C638}" type="sibTrans" cxnId="{7C04EB5C-3385-44BE-8C65-CFA3E8A5878E}">
      <dgm:prSet/>
      <dgm:spPr/>
      <dgm:t>
        <a:bodyPr/>
        <a:lstStyle/>
        <a:p>
          <a:endParaRPr lang="en-US"/>
        </a:p>
      </dgm:t>
    </dgm:pt>
    <dgm:pt modelId="{97F7E4AD-8092-4C62-A381-2896C19977C6}">
      <dgm:prSet/>
      <dgm:spPr/>
      <dgm:t>
        <a:bodyPr/>
        <a:lstStyle/>
        <a:p>
          <a:r>
            <a:rPr lang="en-US"/>
            <a:t>Sutheewasinnon, P. et al., Development of a performance management system in the Thailand public sector: Isomorphism and the role and strategies of institutional entrepreneurs, ResearchGate, 2015</a:t>
          </a:r>
        </a:p>
      </dgm:t>
    </dgm:pt>
    <dgm:pt modelId="{EA06F8F1-BB6C-459B-8FDB-3EAFCE1D4069}" type="parTrans" cxnId="{DAE071F4-605C-497C-87DA-294E3867BD5D}">
      <dgm:prSet/>
      <dgm:spPr/>
      <dgm:t>
        <a:bodyPr/>
        <a:lstStyle/>
        <a:p>
          <a:endParaRPr lang="en-US"/>
        </a:p>
      </dgm:t>
    </dgm:pt>
    <dgm:pt modelId="{7C39A559-CC06-446D-A5CA-A45D9056510B}" type="sibTrans" cxnId="{DAE071F4-605C-497C-87DA-294E3867BD5D}">
      <dgm:prSet/>
      <dgm:spPr/>
      <dgm:t>
        <a:bodyPr/>
        <a:lstStyle/>
        <a:p>
          <a:endParaRPr lang="en-US"/>
        </a:p>
      </dgm:t>
    </dgm:pt>
    <dgm:pt modelId="{FA044B7A-5458-4AFA-83A9-C9B352227766}" type="pres">
      <dgm:prSet presAssocID="{A2F23B9E-5C3A-4F77-AE13-FCC47772465E}" presName="vert0" presStyleCnt="0">
        <dgm:presLayoutVars>
          <dgm:dir/>
          <dgm:animOne val="branch"/>
          <dgm:animLvl val="lvl"/>
        </dgm:presLayoutVars>
      </dgm:prSet>
      <dgm:spPr/>
    </dgm:pt>
    <dgm:pt modelId="{D3B042EC-DA66-499B-8695-690AB53453A3}" type="pres">
      <dgm:prSet presAssocID="{F7BEEDCD-180C-4419-B07D-0C3488053B3F}" presName="thickLine" presStyleLbl="alignNode1" presStyleIdx="0" presStyleCnt="2"/>
      <dgm:spPr/>
    </dgm:pt>
    <dgm:pt modelId="{9D116AA3-5D60-4972-BBA1-9C9046D5EA81}" type="pres">
      <dgm:prSet presAssocID="{F7BEEDCD-180C-4419-B07D-0C3488053B3F}" presName="horz1" presStyleCnt="0"/>
      <dgm:spPr/>
    </dgm:pt>
    <dgm:pt modelId="{A2590871-B6A5-435A-B366-D2ABDF904E43}" type="pres">
      <dgm:prSet presAssocID="{F7BEEDCD-180C-4419-B07D-0C3488053B3F}" presName="tx1" presStyleLbl="revTx" presStyleIdx="0" presStyleCnt="2"/>
      <dgm:spPr/>
    </dgm:pt>
    <dgm:pt modelId="{E29ADEBB-A001-430F-A889-D4F2B646E63D}" type="pres">
      <dgm:prSet presAssocID="{F7BEEDCD-180C-4419-B07D-0C3488053B3F}" presName="vert1" presStyleCnt="0"/>
      <dgm:spPr/>
    </dgm:pt>
    <dgm:pt modelId="{15C15230-71A0-4DC0-9DC8-F88CB9547B46}" type="pres">
      <dgm:prSet presAssocID="{97F7E4AD-8092-4C62-A381-2896C19977C6}" presName="thickLine" presStyleLbl="alignNode1" presStyleIdx="1" presStyleCnt="2"/>
      <dgm:spPr/>
    </dgm:pt>
    <dgm:pt modelId="{E770F817-CA37-4AB0-99B4-4BDC52E6E536}" type="pres">
      <dgm:prSet presAssocID="{97F7E4AD-8092-4C62-A381-2896C19977C6}" presName="horz1" presStyleCnt="0"/>
      <dgm:spPr/>
    </dgm:pt>
    <dgm:pt modelId="{21C36D96-464A-4899-ABF8-1E3BAC46C290}" type="pres">
      <dgm:prSet presAssocID="{97F7E4AD-8092-4C62-A381-2896C19977C6}" presName="tx1" presStyleLbl="revTx" presStyleIdx="1" presStyleCnt="2"/>
      <dgm:spPr/>
    </dgm:pt>
    <dgm:pt modelId="{A532EA33-CF99-47E5-ABC7-6485EFED71FE}" type="pres">
      <dgm:prSet presAssocID="{97F7E4AD-8092-4C62-A381-2896C19977C6}" presName="vert1" presStyleCnt="0"/>
      <dgm:spPr/>
    </dgm:pt>
  </dgm:ptLst>
  <dgm:cxnLst>
    <dgm:cxn modelId="{B29A860E-A326-42D3-ACEF-A5FDAC3A2A28}" type="presOf" srcId="{97F7E4AD-8092-4C62-A381-2896C19977C6}" destId="{21C36D96-464A-4899-ABF8-1E3BAC46C290}" srcOrd="0" destOrd="0" presId="urn:microsoft.com/office/officeart/2008/layout/LinedList"/>
    <dgm:cxn modelId="{7C04EB5C-3385-44BE-8C65-CFA3E8A5878E}" srcId="{A2F23B9E-5C3A-4F77-AE13-FCC47772465E}" destId="{F7BEEDCD-180C-4419-B07D-0C3488053B3F}" srcOrd="0" destOrd="0" parTransId="{F293ECD8-5215-4D44-B879-1525281374A1}" sibTransId="{EA94CB0F-7999-4371-AD23-EFDFFAB7C638}"/>
    <dgm:cxn modelId="{D14C7648-35A7-4982-9F14-B5E5BC4D8A89}" type="presOf" srcId="{F7BEEDCD-180C-4419-B07D-0C3488053B3F}" destId="{A2590871-B6A5-435A-B366-D2ABDF904E43}" srcOrd="0" destOrd="0" presId="urn:microsoft.com/office/officeart/2008/layout/LinedList"/>
    <dgm:cxn modelId="{E480A59F-11BA-4762-B5AE-346A2E2E8023}" type="presOf" srcId="{A2F23B9E-5C3A-4F77-AE13-FCC47772465E}" destId="{FA044B7A-5458-4AFA-83A9-C9B352227766}" srcOrd="0" destOrd="0" presId="urn:microsoft.com/office/officeart/2008/layout/LinedList"/>
    <dgm:cxn modelId="{DAE071F4-605C-497C-87DA-294E3867BD5D}" srcId="{A2F23B9E-5C3A-4F77-AE13-FCC47772465E}" destId="{97F7E4AD-8092-4C62-A381-2896C19977C6}" srcOrd="1" destOrd="0" parTransId="{EA06F8F1-BB6C-459B-8FDB-3EAFCE1D4069}" sibTransId="{7C39A559-CC06-446D-A5CA-A45D9056510B}"/>
    <dgm:cxn modelId="{8297683A-ED73-4B3D-A1F9-A86060F7759C}" type="presParOf" srcId="{FA044B7A-5458-4AFA-83A9-C9B352227766}" destId="{D3B042EC-DA66-499B-8695-690AB53453A3}" srcOrd="0" destOrd="0" presId="urn:microsoft.com/office/officeart/2008/layout/LinedList"/>
    <dgm:cxn modelId="{DB2E76A9-4F86-4B1D-AAB6-BE3AECFFEA8E}" type="presParOf" srcId="{FA044B7A-5458-4AFA-83A9-C9B352227766}" destId="{9D116AA3-5D60-4972-BBA1-9C9046D5EA81}" srcOrd="1" destOrd="0" presId="urn:microsoft.com/office/officeart/2008/layout/LinedList"/>
    <dgm:cxn modelId="{AFF8BCD6-38E8-42C1-BCC7-D44FC807C957}" type="presParOf" srcId="{9D116AA3-5D60-4972-BBA1-9C9046D5EA81}" destId="{A2590871-B6A5-435A-B366-D2ABDF904E43}" srcOrd="0" destOrd="0" presId="urn:microsoft.com/office/officeart/2008/layout/LinedList"/>
    <dgm:cxn modelId="{322EE2E2-BFE0-423C-A264-E6D8AA8C633E}" type="presParOf" srcId="{9D116AA3-5D60-4972-BBA1-9C9046D5EA81}" destId="{E29ADEBB-A001-430F-A889-D4F2B646E63D}" srcOrd="1" destOrd="0" presId="urn:microsoft.com/office/officeart/2008/layout/LinedList"/>
    <dgm:cxn modelId="{C97675B7-F79E-4E42-B472-10DB9D543731}" type="presParOf" srcId="{FA044B7A-5458-4AFA-83A9-C9B352227766}" destId="{15C15230-71A0-4DC0-9DC8-F88CB9547B46}" srcOrd="2" destOrd="0" presId="urn:microsoft.com/office/officeart/2008/layout/LinedList"/>
    <dgm:cxn modelId="{32DE5E8F-0808-4F7E-BE63-F062AB152239}" type="presParOf" srcId="{FA044B7A-5458-4AFA-83A9-C9B352227766}" destId="{E770F817-CA37-4AB0-99B4-4BDC52E6E536}" srcOrd="3" destOrd="0" presId="urn:microsoft.com/office/officeart/2008/layout/LinedList"/>
    <dgm:cxn modelId="{86DAA1C4-2BE2-4E6F-B180-EDB7D52469DF}" type="presParOf" srcId="{E770F817-CA37-4AB0-99B4-4BDC52E6E536}" destId="{21C36D96-464A-4899-ABF8-1E3BAC46C290}" srcOrd="0" destOrd="0" presId="urn:microsoft.com/office/officeart/2008/layout/LinedList"/>
    <dgm:cxn modelId="{E51D49A3-2A34-493A-ACB4-2189E3CF5EE1}" type="presParOf" srcId="{E770F817-CA37-4AB0-99B4-4BDC52E6E536}" destId="{A532EA33-CF99-47E5-ABC7-6485EFED71FE}"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804D4550-C01A-435C-90B1-42DC07868EE3}" type="doc">
      <dgm:prSet loTypeId="urn:microsoft.com/office/officeart/2016/7/layout/BasicLinearProcessNumbered" loCatId="process" qsTypeId="urn:microsoft.com/office/officeart/2005/8/quickstyle/simple1" qsCatId="simple" csTypeId="urn:microsoft.com/office/officeart/2005/8/colors/colorful4" csCatId="colorful" phldr="1"/>
      <dgm:spPr/>
      <dgm:t>
        <a:bodyPr/>
        <a:lstStyle/>
        <a:p>
          <a:endParaRPr lang="en-US"/>
        </a:p>
      </dgm:t>
    </dgm:pt>
    <dgm:pt modelId="{31CB8251-6B99-4ACD-9AF6-DFE225DFE633}">
      <dgm:prSet/>
      <dgm:spPr/>
      <dgm:t>
        <a:bodyPr/>
        <a:lstStyle/>
        <a:p>
          <a:r>
            <a:rPr lang="en-US" dirty="0"/>
            <a:t>Do you think Thailand tax  reform after 1997 has been successful or not and  why? (start from “what are the objectives of the reform?”)</a:t>
          </a:r>
        </a:p>
      </dgm:t>
    </dgm:pt>
    <dgm:pt modelId="{DC166DAB-EBB5-4879-8F98-CDBE8EB94F51}" type="parTrans" cxnId="{087D8510-BCE8-4DAA-9D76-FDBC86510E7F}">
      <dgm:prSet/>
      <dgm:spPr/>
      <dgm:t>
        <a:bodyPr/>
        <a:lstStyle/>
        <a:p>
          <a:endParaRPr lang="en-US"/>
        </a:p>
      </dgm:t>
    </dgm:pt>
    <dgm:pt modelId="{A44BBFA7-63AB-4315-81C7-AEA9D29AD810}" type="sibTrans" cxnId="{087D8510-BCE8-4DAA-9D76-FDBC86510E7F}">
      <dgm:prSet phldrT="1" phldr="0"/>
      <dgm:spPr/>
      <dgm:t>
        <a:bodyPr/>
        <a:lstStyle/>
        <a:p>
          <a:r>
            <a:rPr lang="en-US"/>
            <a:t>1</a:t>
          </a:r>
        </a:p>
      </dgm:t>
    </dgm:pt>
    <dgm:pt modelId="{D019E2BF-2DC3-480E-8D77-1E48B45D0D61}">
      <dgm:prSet/>
      <dgm:spPr/>
      <dgm:t>
        <a:bodyPr/>
        <a:lstStyle/>
        <a:p>
          <a:r>
            <a:rPr lang="en-US" dirty="0"/>
            <a:t>Provide some policy suggestions for further tax reform. (objectives and example)</a:t>
          </a:r>
        </a:p>
      </dgm:t>
    </dgm:pt>
    <dgm:pt modelId="{67E492C1-45FA-477A-820B-8F5BB7B9CA09}" type="parTrans" cxnId="{FA8BEC34-E06E-4BA9-8FD1-7064C2CBA20D}">
      <dgm:prSet/>
      <dgm:spPr/>
      <dgm:t>
        <a:bodyPr/>
        <a:lstStyle/>
        <a:p>
          <a:endParaRPr lang="en-US"/>
        </a:p>
      </dgm:t>
    </dgm:pt>
    <dgm:pt modelId="{3F5557B9-8E57-40B6-AAC9-5387EC414B71}" type="sibTrans" cxnId="{FA8BEC34-E06E-4BA9-8FD1-7064C2CBA20D}">
      <dgm:prSet phldrT="2" phldr="0"/>
      <dgm:spPr/>
      <dgm:t>
        <a:bodyPr/>
        <a:lstStyle/>
        <a:p>
          <a:r>
            <a:rPr lang="en-US"/>
            <a:t>2</a:t>
          </a:r>
        </a:p>
      </dgm:t>
    </dgm:pt>
    <dgm:pt modelId="{8EC8FB4F-25D2-4690-800A-D55CAAFFB656}" type="pres">
      <dgm:prSet presAssocID="{804D4550-C01A-435C-90B1-42DC07868EE3}" presName="Name0" presStyleCnt="0">
        <dgm:presLayoutVars>
          <dgm:animLvl val="lvl"/>
          <dgm:resizeHandles val="exact"/>
        </dgm:presLayoutVars>
      </dgm:prSet>
      <dgm:spPr/>
    </dgm:pt>
    <dgm:pt modelId="{7B528E15-E70F-4517-92AD-665D1E5BB16C}" type="pres">
      <dgm:prSet presAssocID="{31CB8251-6B99-4ACD-9AF6-DFE225DFE633}" presName="compositeNode" presStyleCnt="0">
        <dgm:presLayoutVars>
          <dgm:bulletEnabled val="1"/>
        </dgm:presLayoutVars>
      </dgm:prSet>
      <dgm:spPr/>
    </dgm:pt>
    <dgm:pt modelId="{FD1DC7C8-A8B8-47FF-8FA2-BDC6C476E418}" type="pres">
      <dgm:prSet presAssocID="{31CB8251-6B99-4ACD-9AF6-DFE225DFE633}" presName="bgRect" presStyleLbl="bgAccFollowNode1" presStyleIdx="0" presStyleCnt="2"/>
      <dgm:spPr/>
    </dgm:pt>
    <dgm:pt modelId="{CAF4CCB5-37E9-487E-AC8D-572199C571B3}" type="pres">
      <dgm:prSet presAssocID="{A44BBFA7-63AB-4315-81C7-AEA9D29AD810}" presName="sibTransNodeCircle" presStyleLbl="alignNode1" presStyleIdx="0" presStyleCnt="4">
        <dgm:presLayoutVars>
          <dgm:chMax val="0"/>
          <dgm:bulletEnabled/>
        </dgm:presLayoutVars>
      </dgm:prSet>
      <dgm:spPr/>
    </dgm:pt>
    <dgm:pt modelId="{56E68277-E657-4563-B05B-8208F4FD6E18}" type="pres">
      <dgm:prSet presAssocID="{31CB8251-6B99-4ACD-9AF6-DFE225DFE633}" presName="bottomLine" presStyleLbl="alignNode1" presStyleIdx="1" presStyleCnt="4">
        <dgm:presLayoutVars/>
      </dgm:prSet>
      <dgm:spPr/>
    </dgm:pt>
    <dgm:pt modelId="{E7297235-125B-423E-BDE7-8AE365880CE0}" type="pres">
      <dgm:prSet presAssocID="{31CB8251-6B99-4ACD-9AF6-DFE225DFE633}" presName="nodeText" presStyleLbl="bgAccFollowNode1" presStyleIdx="0" presStyleCnt="2">
        <dgm:presLayoutVars>
          <dgm:bulletEnabled val="1"/>
        </dgm:presLayoutVars>
      </dgm:prSet>
      <dgm:spPr/>
    </dgm:pt>
    <dgm:pt modelId="{F79F5FC5-8E04-41E8-B806-7F7E83B4EE9A}" type="pres">
      <dgm:prSet presAssocID="{A44BBFA7-63AB-4315-81C7-AEA9D29AD810}" presName="sibTrans" presStyleCnt="0"/>
      <dgm:spPr/>
    </dgm:pt>
    <dgm:pt modelId="{75E5E5BC-4F10-4CBC-862C-6BBAE8FC17FD}" type="pres">
      <dgm:prSet presAssocID="{D019E2BF-2DC3-480E-8D77-1E48B45D0D61}" presName="compositeNode" presStyleCnt="0">
        <dgm:presLayoutVars>
          <dgm:bulletEnabled val="1"/>
        </dgm:presLayoutVars>
      </dgm:prSet>
      <dgm:spPr/>
    </dgm:pt>
    <dgm:pt modelId="{62525B29-8AC3-466F-9E50-ABAEF04D4C54}" type="pres">
      <dgm:prSet presAssocID="{D019E2BF-2DC3-480E-8D77-1E48B45D0D61}" presName="bgRect" presStyleLbl="bgAccFollowNode1" presStyleIdx="1" presStyleCnt="2"/>
      <dgm:spPr/>
    </dgm:pt>
    <dgm:pt modelId="{1314F542-EC21-473E-A41C-F3745C00518A}" type="pres">
      <dgm:prSet presAssocID="{3F5557B9-8E57-40B6-AAC9-5387EC414B71}" presName="sibTransNodeCircle" presStyleLbl="alignNode1" presStyleIdx="2" presStyleCnt="4">
        <dgm:presLayoutVars>
          <dgm:chMax val="0"/>
          <dgm:bulletEnabled/>
        </dgm:presLayoutVars>
      </dgm:prSet>
      <dgm:spPr/>
    </dgm:pt>
    <dgm:pt modelId="{D86C3887-0CD5-4830-96EC-0AAD7581412F}" type="pres">
      <dgm:prSet presAssocID="{D019E2BF-2DC3-480E-8D77-1E48B45D0D61}" presName="bottomLine" presStyleLbl="alignNode1" presStyleIdx="3" presStyleCnt="4">
        <dgm:presLayoutVars/>
      </dgm:prSet>
      <dgm:spPr/>
    </dgm:pt>
    <dgm:pt modelId="{F27F6395-105F-4C3E-B025-F789FCDF263C}" type="pres">
      <dgm:prSet presAssocID="{D019E2BF-2DC3-480E-8D77-1E48B45D0D61}" presName="nodeText" presStyleLbl="bgAccFollowNode1" presStyleIdx="1" presStyleCnt="2">
        <dgm:presLayoutVars>
          <dgm:bulletEnabled val="1"/>
        </dgm:presLayoutVars>
      </dgm:prSet>
      <dgm:spPr/>
    </dgm:pt>
  </dgm:ptLst>
  <dgm:cxnLst>
    <dgm:cxn modelId="{087D8510-BCE8-4DAA-9D76-FDBC86510E7F}" srcId="{804D4550-C01A-435C-90B1-42DC07868EE3}" destId="{31CB8251-6B99-4ACD-9AF6-DFE225DFE633}" srcOrd="0" destOrd="0" parTransId="{DC166DAB-EBB5-4879-8F98-CDBE8EB94F51}" sibTransId="{A44BBFA7-63AB-4315-81C7-AEA9D29AD810}"/>
    <dgm:cxn modelId="{88519B20-12C8-4E55-8CC3-88A20EEFBEED}" type="presOf" srcId="{D019E2BF-2DC3-480E-8D77-1E48B45D0D61}" destId="{F27F6395-105F-4C3E-B025-F789FCDF263C}" srcOrd="1" destOrd="0" presId="urn:microsoft.com/office/officeart/2016/7/layout/BasicLinearProcessNumbered"/>
    <dgm:cxn modelId="{FA8BEC34-E06E-4BA9-8FD1-7064C2CBA20D}" srcId="{804D4550-C01A-435C-90B1-42DC07868EE3}" destId="{D019E2BF-2DC3-480E-8D77-1E48B45D0D61}" srcOrd="1" destOrd="0" parTransId="{67E492C1-45FA-477A-820B-8F5BB7B9CA09}" sibTransId="{3F5557B9-8E57-40B6-AAC9-5387EC414B71}"/>
    <dgm:cxn modelId="{C8F1AD3E-B4DE-49EB-9975-EED9CD70B38A}" type="presOf" srcId="{A44BBFA7-63AB-4315-81C7-AEA9D29AD810}" destId="{CAF4CCB5-37E9-487E-AC8D-572199C571B3}" srcOrd="0" destOrd="0" presId="urn:microsoft.com/office/officeart/2016/7/layout/BasicLinearProcessNumbered"/>
    <dgm:cxn modelId="{D39CBD7A-3FAD-4D5E-AB59-30327C429A7A}" type="presOf" srcId="{804D4550-C01A-435C-90B1-42DC07868EE3}" destId="{8EC8FB4F-25D2-4690-800A-D55CAAFFB656}" srcOrd="0" destOrd="0" presId="urn:microsoft.com/office/officeart/2016/7/layout/BasicLinearProcessNumbered"/>
    <dgm:cxn modelId="{80C3A1B6-A130-4453-8DDD-7BB97687F506}" type="presOf" srcId="{3F5557B9-8E57-40B6-AAC9-5387EC414B71}" destId="{1314F542-EC21-473E-A41C-F3745C00518A}" srcOrd="0" destOrd="0" presId="urn:microsoft.com/office/officeart/2016/7/layout/BasicLinearProcessNumbered"/>
    <dgm:cxn modelId="{FF6BE5D8-E438-4327-886C-EFC7AA111D47}" type="presOf" srcId="{31CB8251-6B99-4ACD-9AF6-DFE225DFE633}" destId="{FD1DC7C8-A8B8-47FF-8FA2-BDC6C476E418}" srcOrd="0" destOrd="0" presId="urn:microsoft.com/office/officeart/2016/7/layout/BasicLinearProcessNumbered"/>
    <dgm:cxn modelId="{E3DE46EB-83AC-4545-AE93-DC2DC0647594}" type="presOf" srcId="{31CB8251-6B99-4ACD-9AF6-DFE225DFE633}" destId="{E7297235-125B-423E-BDE7-8AE365880CE0}" srcOrd="1" destOrd="0" presId="urn:microsoft.com/office/officeart/2016/7/layout/BasicLinearProcessNumbered"/>
    <dgm:cxn modelId="{FA3A56F2-CC3A-42E4-953F-AA290F5EAB9F}" type="presOf" srcId="{D019E2BF-2DC3-480E-8D77-1E48B45D0D61}" destId="{62525B29-8AC3-466F-9E50-ABAEF04D4C54}" srcOrd="0" destOrd="0" presId="urn:microsoft.com/office/officeart/2016/7/layout/BasicLinearProcessNumbered"/>
    <dgm:cxn modelId="{FD4DE5AB-88C3-4FE0-807E-1D881B036EB1}" type="presParOf" srcId="{8EC8FB4F-25D2-4690-800A-D55CAAFFB656}" destId="{7B528E15-E70F-4517-92AD-665D1E5BB16C}" srcOrd="0" destOrd="0" presId="urn:microsoft.com/office/officeart/2016/7/layout/BasicLinearProcessNumbered"/>
    <dgm:cxn modelId="{D335C965-83A8-4A45-B643-C15EB4F22BBB}" type="presParOf" srcId="{7B528E15-E70F-4517-92AD-665D1E5BB16C}" destId="{FD1DC7C8-A8B8-47FF-8FA2-BDC6C476E418}" srcOrd="0" destOrd="0" presId="urn:microsoft.com/office/officeart/2016/7/layout/BasicLinearProcessNumbered"/>
    <dgm:cxn modelId="{F64609E8-3877-4E6B-A366-474592AD19D3}" type="presParOf" srcId="{7B528E15-E70F-4517-92AD-665D1E5BB16C}" destId="{CAF4CCB5-37E9-487E-AC8D-572199C571B3}" srcOrd="1" destOrd="0" presId="urn:microsoft.com/office/officeart/2016/7/layout/BasicLinearProcessNumbered"/>
    <dgm:cxn modelId="{77F38253-7A3D-4FAD-88D3-3C6EA4C0ABEC}" type="presParOf" srcId="{7B528E15-E70F-4517-92AD-665D1E5BB16C}" destId="{56E68277-E657-4563-B05B-8208F4FD6E18}" srcOrd="2" destOrd="0" presId="urn:microsoft.com/office/officeart/2016/7/layout/BasicLinearProcessNumbered"/>
    <dgm:cxn modelId="{5A43E3EB-B14A-47F4-BB96-CC744413DFEE}" type="presParOf" srcId="{7B528E15-E70F-4517-92AD-665D1E5BB16C}" destId="{E7297235-125B-423E-BDE7-8AE365880CE0}" srcOrd="3" destOrd="0" presId="urn:microsoft.com/office/officeart/2016/7/layout/BasicLinearProcessNumbered"/>
    <dgm:cxn modelId="{0E08028F-6B7A-44BA-9362-A40DB4AF8FE2}" type="presParOf" srcId="{8EC8FB4F-25D2-4690-800A-D55CAAFFB656}" destId="{F79F5FC5-8E04-41E8-B806-7F7E83B4EE9A}" srcOrd="1" destOrd="0" presId="urn:microsoft.com/office/officeart/2016/7/layout/BasicLinearProcessNumbered"/>
    <dgm:cxn modelId="{2625A395-EA0D-4E18-9AE8-E034CC2F150F}" type="presParOf" srcId="{8EC8FB4F-25D2-4690-800A-D55CAAFFB656}" destId="{75E5E5BC-4F10-4CBC-862C-6BBAE8FC17FD}" srcOrd="2" destOrd="0" presId="urn:microsoft.com/office/officeart/2016/7/layout/BasicLinearProcessNumbered"/>
    <dgm:cxn modelId="{3F7C9524-A07D-4B99-8E66-462967E53A45}" type="presParOf" srcId="{75E5E5BC-4F10-4CBC-862C-6BBAE8FC17FD}" destId="{62525B29-8AC3-466F-9E50-ABAEF04D4C54}" srcOrd="0" destOrd="0" presId="urn:microsoft.com/office/officeart/2016/7/layout/BasicLinearProcessNumbered"/>
    <dgm:cxn modelId="{DC998C71-9E8E-4D0B-A2A2-039B10939FCC}" type="presParOf" srcId="{75E5E5BC-4F10-4CBC-862C-6BBAE8FC17FD}" destId="{1314F542-EC21-473E-A41C-F3745C00518A}" srcOrd="1" destOrd="0" presId="urn:microsoft.com/office/officeart/2016/7/layout/BasicLinearProcessNumbered"/>
    <dgm:cxn modelId="{7C875C81-4B95-48B9-82E5-68E3FB9BB649}" type="presParOf" srcId="{75E5E5BC-4F10-4CBC-862C-6BBAE8FC17FD}" destId="{D86C3887-0CD5-4830-96EC-0AAD7581412F}" srcOrd="2" destOrd="0" presId="urn:microsoft.com/office/officeart/2016/7/layout/BasicLinearProcessNumbered"/>
    <dgm:cxn modelId="{17CA3185-607A-4DB3-BAFF-6F4D40EE7660}" type="presParOf" srcId="{75E5E5BC-4F10-4CBC-862C-6BBAE8FC17FD}" destId="{F27F6395-105F-4C3E-B025-F789FCDF263C}" srcOrd="3" destOrd="0" presId="urn:microsoft.com/office/officeart/2016/7/layout/BasicLinearProcessNumbered"/>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CBB409C8-4690-4028-A22F-503C43AAC215}" type="doc">
      <dgm:prSet loTypeId="urn:microsoft.com/office/officeart/2005/8/layout/vList2" loCatId="Inbox" qsTypeId="urn:microsoft.com/office/officeart/2005/8/quickstyle/simple1" qsCatId="simple" csTypeId="urn:microsoft.com/office/officeart/2005/8/colors/accent5_3" csCatId="accent5" phldr="1"/>
      <dgm:spPr/>
      <dgm:t>
        <a:bodyPr/>
        <a:lstStyle/>
        <a:p>
          <a:endParaRPr lang="en-US"/>
        </a:p>
      </dgm:t>
    </dgm:pt>
    <dgm:pt modelId="{F328011F-A543-4F53-9EE7-BD53044EF293}">
      <dgm:prSet/>
      <dgm:spPr/>
      <dgm:t>
        <a:bodyPr/>
        <a:lstStyle/>
        <a:p>
          <a:r>
            <a:rPr lang="en-US"/>
            <a:t>1. Situations</a:t>
          </a:r>
        </a:p>
      </dgm:t>
    </dgm:pt>
    <dgm:pt modelId="{2A3FE9DA-D008-4D51-AC50-791F491C9F88}" type="parTrans" cxnId="{834812BC-4B16-445A-A29B-B86B4A7FCF55}">
      <dgm:prSet/>
      <dgm:spPr/>
      <dgm:t>
        <a:bodyPr/>
        <a:lstStyle/>
        <a:p>
          <a:endParaRPr lang="en-US"/>
        </a:p>
      </dgm:t>
    </dgm:pt>
    <dgm:pt modelId="{E75E41DF-4220-465B-B250-D1FDDA5AF414}" type="sibTrans" cxnId="{834812BC-4B16-445A-A29B-B86B4A7FCF55}">
      <dgm:prSet/>
      <dgm:spPr/>
      <dgm:t>
        <a:bodyPr/>
        <a:lstStyle/>
        <a:p>
          <a:endParaRPr lang="en-US"/>
        </a:p>
      </dgm:t>
    </dgm:pt>
    <dgm:pt modelId="{F71907DD-AAF3-4031-A77F-8F6A49DC893D}">
      <dgm:prSet/>
      <dgm:spPr/>
      <dgm:t>
        <a:bodyPr/>
        <a:lstStyle/>
        <a:p>
          <a:r>
            <a:rPr lang="en-US"/>
            <a:t>2.Objectives</a:t>
          </a:r>
        </a:p>
      </dgm:t>
    </dgm:pt>
    <dgm:pt modelId="{4E8935B8-79EA-42A6-BE4C-0C9900BD7037}" type="parTrans" cxnId="{9E88136C-C21A-4BE4-B0A9-D01C8B257A73}">
      <dgm:prSet/>
      <dgm:spPr/>
      <dgm:t>
        <a:bodyPr/>
        <a:lstStyle/>
        <a:p>
          <a:endParaRPr lang="en-US"/>
        </a:p>
      </dgm:t>
    </dgm:pt>
    <dgm:pt modelId="{37F367B9-98CB-4A73-8F6B-CFDE9BD31EF1}" type="sibTrans" cxnId="{9E88136C-C21A-4BE4-B0A9-D01C8B257A73}">
      <dgm:prSet/>
      <dgm:spPr/>
      <dgm:t>
        <a:bodyPr/>
        <a:lstStyle/>
        <a:p>
          <a:endParaRPr lang="en-US"/>
        </a:p>
      </dgm:t>
    </dgm:pt>
    <dgm:pt modelId="{FD2A6E15-C2D1-49FE-9B4B-2DFD929A73F7}">
      <dgm:prSet/>
      <dgm:spPr/>
      <dgm:t>
        <a:bodyPr/>
        <a:lstStyle/>
        <a:p>
          <a:r>
            <a:rPr lang="en-US" dirty="0"/>
            <a:t>3. Process</a:t>
          </a:r>
        </a:p>
        <a:p>
          <a:endParaRPr lang="en-US" dirty="0"/>
        </a:p>
      </dgm:t>
    </dgm:pt>
    <dgm:pt modelId="{331BD02C-46A5-4BD9-AEE0-A815D11CF202}" type="parTrans" cxnId="{E423C254-D783-48EF-9A41-6309530F4182}">
      <dgm:prSet/>
      <dgm:spPr/>
      <dgm:t>
        <a:bodyPr/>
        <a:lstStyle/>
        <a:p>
          <a:endParaRPr lang="en-US"/>
        </a:p>
      </dgm:t>
    </dgm:pt>
    <dgm:pt modelId="{B5E044A1-8E9C-4094-A7B4-86C96C6F94CE}" type="sibTrans" cxnId="{E423C254-D783-48EF-9A41-6309530F4182}">
      <dgm:prSet/>
      <dgm:spPr/>
      <dgm:t>
        <a:bodyPr/>
        <a:lstStyle/>
        <a:p>
          <a:endParaRPr lang="en-US"/>
        </a:p>
      </dgm:t>
    </dgm:pt>
    <dgm:pt modelId="{A26FA031-3DAA-41A9-8683-14FD4444B652}" type="pres">
      <dgm:prSet presAssocID="{CBB409C8-4690-4028-A22F-503C43AAC215}" presName="linear" presStyleCnt="0">
        <dgm:presLayoutVars>
          <dgm:animLvl val="lvl"/>
          <dgm:resizeHandles val="exact"/>
        </dgm:presLayoutVars>
      </dgm:prSet>
      <dgm:spPr/>
    </dgm:pt>
    <dgm:pt modelId="{42931613-C87D-42A8-9D25-1E21DDC576E4}" type="pres">
      <dgm:prSet presAssocID="{F328011F-A543-4F53-9EE7-BD53044EF293}" presName="parentText" presStyleLbl="node1" presStyleIdx="0" presStyleCnt="3">
        <dgm:presLayoutVars>
          <dgm:chMax val="0"/>
          <dgm:bulletEnabled val="1"/>
        </dgm:presLayoutVars>
      </dgm:prSet>
      <dgm:spPr/>
    </dgm:pt>
    <dgm:pt modelId="{4FA78278-C626-48E3-8C8B-E572BD13B05D}" type="pres">
      <dgm:prSet presAssocID="{E75E41DF-4220-465B-B250-D1FDDA5AF414}" presName="spacer" presStyleCnt="0"/>
      <dgm:spPr/>
    </dgm:pt>
    <dgm:pt modelId="{25F895C8-853A-4F77-A862-8D11942431BC}" type="pres">
      <dgm:prSet presAssocID="{F71907DD-AAF3-4031-A77F-8F6A49DC893D}" presName="parentText" presStyleLbl="node1" presStyleIdx="1" presStyleCnt="3">
        <dgm:presLayoutVars>
          <dgm:chMax val="0"/>
          <dgm:bulletEnabled val="1"/>
        </dgm:presLayoutVars>
      </dgm:prSet>
      <dgm:spPr/>
    </dgm:pt>
    <dgm:pt modelId="{0CFD5F38-F567-41A3-B5EB-07524F6B8EAA}" type="pres">
      <dgm:prSet presAssocID="{37F367B9-98CB-4A73-8F6B-CFDE9BD31EF1}" presName="spacer" presStyleCnt="0"/>
      <dgm:spPr/>
    </dgm:pt>
    <dgm:pt modelId="{DD99BB7E-A38C-455C-BD8A-C1653E291DE3}" type="pres">
      <dgm:prSet presAssocID="{FD2A6E15-C2D1-49FE-9B4B-2DFD929A73F7}" presName="parentText" presStyleLbl="node1" presStyleIdx="2" presStyleCnt="3">
        <dgm:presLayoutVars>
          <dgm:chMax val="0"/>
          <dgm:bulletEnabled val="1"/>
        </dgm:presLayoutVars>
      </dgm:prSet>
      <dgm:spPr/>
    </dgm:pt>
  </dgm:ptLst>
  <dgm:cxnLst>
    <dgm:cxn modelId="{36544C01-DA36-417C-8B30-E2E77E4C9729}" type="presOf" srcId="{F71907DD-AAF3-4031-A77F-8F6A49DC893D}" destId="{25F895C8-853A-4F77-A862-8D11942431BC}" srcOrd="0" destOrd="0" presId="urn:microsoft.com/office/officeart/2005/8/layout/vList2"/>
    <dgm:cxn modelId="{E1117F37-AC4B-49B5-A160-C39ABECE8B64}" type="presOf" srcId="{CBB409C8-4690-4028-A22F-503C43AAC215}" destId="{A26FA031-3DAA-41A9-8683-14FD4444B652}" srcOrd="0" destOrd="0" presId="urn:microsoft.com/office/officeart/2005/8/layout/vList2"/>
    <dgm:cxn modelId="{9E88136C-C21A-4BE4-B0A9-D01C8B257A73}" srcId="{CBB409C8-4690-4028-A22F-503C43AAC215}" destId="{F71907DD-AAF3-4031-A77F-8F6A49DC893D}" srcOrd="1" destOrd="0" parTransId="{4E8935B8-79EA-42A6-BE4C-0C9900BD7037}" sibTransId="{37F367B9-98CB-4A73-8F6B-CFDE9BD31EF1}"/>
    <dgm:cxn modelId="{E423C254-D783-48EF-9A41-6309530F4182}" srcId="{CBB409C8-4690-4028-A22F-503C43AAC215}" destId="{FD2A6E15-C2D1-49FE-9B4B-2DFD929A73F7}" srcOrd="2" destOrd="0" parTransId="{331BD02C-46A5-4BD9-AEE0-A815D11CF202}" sibTransId="{B5E044A1-8E9C-4094-A7B4-86C96C6F94CE}"/>
    <dgm:cxn modelId="{342F8B97-663A-47B1-AA85-21A53BFB4EE3}" type="presOf" srcId="{FD2A6E15-C2D1-49FE-9B4B-2DFD929A73F7}" destId="{DD99BB7E-A38C-455C-BD8A-C1653E291DE3}" srcOrd="0" destOrd="0" presId="urn:microsoft.com/office/officeart/2005/8/layout/vList2"/>
    <dgm:cxn modelId="{834812BC-4B16-445A-A29B-B86B4A7FCF55}" srcId="{CBB409C8-4690-4028-A22F-503C43AAC215}" destId="{F328011F-A543-4F53-9EE7-BD53044EF293}" srcOrd="0" destOrd="0" parTransId="{2A3FE9DA-D008-4D51-AC50-791F491C9F88}" sibTransId="{E75E41DF-4220-465B-B250-D1FDDA5AF414}"/>
    <dgm:cxn modelId="{B94E11FF-0BEA-4372-A346-009738355A4F}" type="presOf" srcId="{F328011F-A543-4F53-9EE7-BD53044EF293}" destId="{42931613-C87D-42A8-9D25-1E21DDC576E4}" srcOrd="0" destOrd="0" presId="urn:microsoft.com/office/officeart/2005/8/layout/vList2"/>
    <dgm:cxn modelId="{0CD04E21-B68A-4402-A991-372CCB4A1F6A}" type="presParOf" srcId="{A26FA031-3DAA-41A9-8683-14FD4444B652}" destId="{42931613-C87D-42A8-9D25-1E21DDC576E4}" srcOrd="0" destOrd="0" presId="urn:microsoft.com/office/officeart/2005/8/layout/vList2"/>
    <dgm:cxn modelId="{BF2537B4-4548-4230-8630-09F3B8535EF6}" type="presParOf" srcId="{A26FA031-3DAA-41A9-8683-14FD4444B652}" destId="{4FA78278-C626-48E3-8C8B-E572BD13B05D}" srcOrd="1" destOrd="0" presId="urn:microsoft.com/office/officeart/2005/8/layout/vList2"/>
    <dgm:cxn modelId="{A6A3AA7D-3DA0-4563-AD19-166F7C81D324}" type="presParOf" srcId="{A26FA031-3DAA-41A9-8683-14FD4444B652}" destId="{25F895C8-853A-4F77-A862-8D11942431BC}" srcOrd="2" destOrd="0" presId="urn:microsoft.com/office/officeart/2005/8/layout/vList2"/>
    <dgm:cxn modelId="{D5F9C9EE-7580-430D-BA78-03AFFFF068D3}" type="presParOf" srcId="{A26FA031-3DAA-41A9-8683-14FD4444B652}" destId="{0CFD5F38-F567-41A3-B5EB-07524F6B8EAA}" srcOrd="3" destOrd="0" presId="urn:microsoft.com/office/officeart/2005/8/layout/vList2"/>
    <dgm:cxn modelId="{1C6E693D-F279-4087-A055-F7E30F64D4ED}" type="presParOf" srcId="{A26FA031-3DAA-41A9-8683-14FD4444B652}" destId="{DD99BB7E-A38C-455C-BD8A-C1653E291DE3}"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733498C1-F885-48D7-8B9A-B8671AF16EED}" type="doc">
      <dgm:prSet loTypeId="urn:microsoft.com/office/officeart/2005/8/layout/chevron2" loCatId="Inbox" qsTypeId="urn:microsoft.com/office/officeart/2005/8/quickstyle/simple1" qsCatId="simple" csTypeId="urn:microsoft.com/office/officeart/2005/8/colors/colorful4" csCatId="colorful" phldr="1"/>
      <dgm:spPr/>
      <dgm:t>
        <a:bodyPr/>
        <a:lstStyle/>
        <a:p>
          <a:endParaRPr lang="en-US"/>
        </a:p>
      </dgm:t>
    </dgm:pt>
    <dgm:pt modelId="{CBE8C7FF-B8DE-4EFB-A042-D0F23F7F55B1}">
      <dgm:prSet/>
      <dgm:spPr/>
      <dgm:t>
        <a:bodyPr/>
        <a:lstStyle/>
        <a:p>
          <a:r>
            <a:rPr lang="en-US"/>
            <a:t>1. highly fiscal centralized</a:t>
          </a:r>
        </a:p>
      </dgm:t>
    </dgm:pt>
    <dgm:pt modelId="{57DD6E00-F7AA-401F-B6B7-CCCEC1ED0E6D}" type="parTrans" cxnId="{04E2B51F-1B3C-4076-89E0-0B1DE401C61B}">
      <dgm:prSet/>
      <dgm:spPr/>
      <dgm:t>
        <a:bodyPr/>
        <a:lstStyle/>
        <a:p>
          <a:endParaRPr lang="en-US"/>
        </a:p>
      </dgm:t>
    </dgm:pt>
    <dgm:pt modelId="{226CD5B1-F99B-4D1D-BB56-CFB374505218}" type="sibTrans" cxnId="{04E2B51F-1B3C-4076-89E0-0B1DE401C61B}">
      <dgm:prSet/>
      <dgm:spPr/>
      <dgm:t>
        <a:bodyPr/>
        <a:lstStyle/>
        <a:p>
          <a:endParaRPr lang="en-US"/>
        </a:p>
      </dgm:t>
    </dgm:pt>
    <dgm:pt modelId="{92A0F556-1F55-4B76-B874-C35525624462}">
      <dgm:prSet/>
      <dgm:spPr/>
      <dgm:t>
        <a:bodyPr/>
        <a:lstStyle/>
        <a:p>
          <a:r>
            <a:rPr lang="en-US"/>
            <a:t>More than 80% of government revenue and expenditures are in central  government hand</a:t>
          </a:r>
        </a:p>
      </dgm:t>
    </dgm:pt>
    <dgm:pt modelId="{16CB79B9-5F67-4D17-B731-66F30254A00C}" type="parTrans" cxnId="{0B600766-24DB-4E76-8D37-018F8ECA9082}">
      <dgm:prSet/>
      <dgm:spPr/>
      <dgm:t>
        <a:bodyPr/>
        <a:lstStyle/>
        <a:p>
          <a:endParaRPr lang="en-US"/>
        </a:p>
      </dgm:t>
    </dgm:pt>
    <dgm:pt modelId="{29733D0A-EB77-4EBA-898B-F27C3938AAF7}" type="sibTrans" cxnId="{0B600766-24DB-4E76-8D37-018F8ECA9082}">
      <dgm:prSet/>
      <dgm:spPr/>
      <dgm:t>
        <a:bodyPr/>
        <a:lstStyle/>
        <a:p>
          <a:endParaRPr lang="en-US"/>
        </a:p>
      </dgm:t>
    </dgm:pt>
    <dgm:pt modelId="{3BCA2B5A-C1F9-4AE5-9E38-A9FFF41947F4}">
      <dgm:prSet/>
      <dgm:spPr/>
      <dgm:t>
        <a:bodyPr/>
        <a:lstStyle/>
        <a:p>
          <a:r>
            <a:rPr lang="en-US"/>
            <a:t>2. Regional uneven development</a:t>
          </a:r>
        </a:p>
      </dgm:t>
    </dgm:pt>
    <dgm:pt modelId="{5426E18D-18C7-487C-AF93-71E79F9613FB}" type="parTrans" cxnId="{247AE313-0193-4B99-8007-C697FCC1CCE7}">
      <dgm:prSet/>
      <dgm:spPr/>
      <dgm:t>
        <a:bodyPr/>
        <a:lstStyle/>
        <a:p>
          <a:endParaRPr lang="en-US"/>
        </a:p>
      </dgm:t>
    </dgm:pt>
    <dgm:pt modelId="{16DF7DA5-538C-4E72-9FBE-AA61ABF591FB}" type="sibTrans" cxnId="{247AE313-0193-4B99-8007-C697FCC1CCE7}">
      <dgm:prSet/>
      <dgm:spPr/>
      <dgm:t>
        <a:bodyPr/>
        <a:lstStyle/>
        <a:p>
          <a:endParaRPr lang="en-US"/>
        </a:p>
      </dgm:t>
    </dgm:pt>
    <dgm:pt modelId="{7DADE944-DF9B-461E-9B08-3B11D2E9563D}">
      <dgm:prSet/>
      <dgm:spPr/>
      <dgm:t>
        <a:bodyPr/>
        <a:lstStyle/>
        <a:p>
          <a:r>
            <a:rPr lang="en-US"/>
            <a:t>Between central and Eastern compare to North and Northeast</a:t>
          </a:r>
        </a:p>
      </dgm:t>
    </dgm:pt>
    <dgm:pt modelId="{CC988EBB-0B3F-4DAA-BD90-D057B61309C1}" type="parTrans" cxnId="{58A6FD05-A8E3-480E-8E22-0EA69F408143}">
      <dgm:prSet/>
      <dgm:spPr/>
      <dgm:t>
        <a:bodyPr/>
        <a:lstStyle/>
        <a:p>
          <a:endParaRPr lang="en-US"/>
        </a:p>
      </dgm:t>
    </dgm:pt>
    <dgm:pt modelId="{D04D7223-3ADB-441D-A5D9-B2603349F13D}" type="sibTrans" cxnId="{58A6FD05-A8E3-480E-8E22-0EA69F408143}">
      <dgm:prSet/>
      <dgm:spPr/>
      <dgm:t>
        <a:bodyPr/>
        <a:lstStyle/>
        <a:p>
          <a:endParaRPr lang="en-US"/>
        </a:p>
      </dgm:t>
    </dgm:pt>
    <dgm:pt modelId="{0CF41C71-4D69-42AC-B937-884D7F52FB77}">
      <dgm:prSet/>
      <dgm:spPr/>
      <dgm:t>
        <a:bodyPr/>
        <a:lstStyle/>
        <a:p>
          <a:r>
            <a:rPr lang="en-US"/>
            <a:t>Bangkok and Phuket com[are to Mae Hongson and Narathiwat</a:t>
          </a:r>
        </a:p>
      </dgm:t>
    </dgm:pt>
    <dgm:pt modelId="{D685F07C-A029-4B7B-94F9-5838B1FF1DEF}" type="parTrans" cxnId="{1056480A-D2CC-4F2A-9BD3-0F8E74621AFA}">
      <dgm:prSet/>
      <dgm:spPr/>
      <dgm:t>
        <a:bodyPr/>
        <a:lstStyle/>
        <a:p>
          <a:endParaRPr lang="en-US"/>
        </a:p>
      </dgm:t>
    </dgm:pt>
    <dgm:pt modelId="{B1A3079B-E7C9-498D-9BFB-53728FC0E036}" type="sibTrans" cxnId="{1056480A-D2CC-4F2A-9BD3-0F8E74621AFA}">
      <dgm:prSet/>
      <dgm:spPr/>
      <dgm:t>
        <a:bodyPr/>
        <a:lstStyle/>
        <a:p>
          <a:endParaRPr lang="en-US"/>
        </a:p>
      </dgm:t>
    </dgm:pt>
    <dgm:pt modelId="{DC59B2AB-6E1C-484A-90B6-8BC912D83B95}">
      <dgm:prSet/>
      <dgm:spPr/>
      <dgm:t>
        <a:bodyPr/>
        <a:lstStyle/>
        <a:p>
          <a:r>
            <a:rPr lang="en-US"/>
            <a:t>3. Local government ineffectiveness</a:t>
          </a:r>
        </a:p>
      </dgm:t>
    </dgm:pt>
    <dgm:pt modelId="{C7D8AB8D-6AD2-4FA8-99EE-5F01E187BA37}" type="parTrans" cxnId="{CF6C5532-50C6-49A3-8F4D-CBEC32C7708F}">
      <dgm:prSet/>
      <dgm:spPr/>
      <dgm:t>
        <a:bodyPr/>
        <a:lstStyle/>
        <a:p>
          <a:endParaRPr lang="en-US"/>
        </a:p>
      </dgm:t>
    </dgm:pt>
    <dgm:pt modelId="{AE25E1B0-E0EC-4AF6-B5E5-0A88FB952F8A}" type="sibTrans" cxnId="{CF6C5532-50C6-49A3-8F4D-CBEC32C7708F}">
      <dgm:prSet/>
      <dgm:spPr/>
      <dgm:t>
        <a:bodyPr/>
        <a:lstStyle/>
        <a:p>
          <a:endParaRPr lang="en-US"/>
        </a:p>
      </dgm:t>
    </dgm:pt>
    <dgm:pt modelId="{41A8469C-C7DA-4557-A9AA-40C1F07B9EB8}">
      <dgm:prSet/>
      <dgm:spPr/>
      <dgm:t>
        <a:bodyPr/>
        <a:lstStyle/>
        <a:p>
          <a:r>
            <a:rPr lang="en-US" dirty="0"/>
            <a:t>Unable to design their own public services</a:t>
          </a:r>
        </a:p>
      </dgm:t>
    </dgm:pt>
    <dgm:pt modelId="{EB8F7D2B-6695-4B56-A54A-875EFB421B5B}" type="parTrans" cxnId="{9F821C49-4224-4E4A-9525-EE2818FE6909}">
      <dgm:prSet/>
      <dgm:spPr/>
      <dgm:t>
        <a:bodyPr/>
        <a:lstStyle/>
        <a:p>
          <a:endParaRPr lang="en-US"/>
        </a:p>
      </dgm:t>
    </dgm:pt>
    <dgm:pt modelId="{F3C015FF-9CA1-4034-847B-6B664DF52E50}" type="sibTrans" cxnId="{9F821C49-4224-4E4A-9525-EE2818FE6909}">
      <dgm:prSet/>
      <dgm:spPr/>
      <dgm:t>
        <a:bodyPr/>
        <a:lstStyle/>
        <a:p>
          <a:endParaRPr lang="en-US"/>
        </a:p>
      </dgm:t>
    </dgm:pt>
    <dgm:pt modelId="{CCD7F6D6-4965-49AD-AD85-5F627B958EB3}">
      <dgm:prSet/>
      <dgm:spPr/>
      <dgm:t>
        <a:bodyPr/>
        <a:lstStyle/>
        <a:p>
          <a:r>
            <a:rPr lang="en-US" dirty="0"/>
            <a:t>Under Provincial Administration control</a:t>
          </a:r>
        </a:p>
      </dgm:t>
    </dgm:pt>
    <dgm:pt modelId="{FB80768B-3C40-4354-BEEE-B385B34304CF}" type="parTrans" cxnId="{2161BF9D-35E1-441A-AB97-D7D12491396F}">
      <dgm:prSet/>
      <dgm:spPr/>
      <dgm:t>
        <a:bodyPr/>
        <a:lstStyle/>
        <a:p>
          <a:endParaRPr lang="en-US"/>
        </a:p>
      </dgm:t>
    </dgm:pt>
    <dgm:pt modelId="{9A930101-5269-4BCA-A999-387B78D2A9C3}" type="sibTrans" cxnId="{2161BF9D-35E1-441A-AB97-D7D12491396F}">
      <dgm:prSet/>
      <dgm:spPr/>
      <dgm:t>
        <a:bodyPr/>
        <a:lstStyle/>
        <a:p>
          <a:endParaRPr lang="en-US"/>
        </a:p>
      </dgm:t>
    </dgm:pt>
    <dgm:pt modelId="{C712FDF8-C4F4-48EE-AD09-697EA7BC78A9}">
      <dgm:prSet/>
      <dgm:spPr/>
      <dgm:t>
        <a:bodyPr/>
        <a:lstStyle/>
        <a:p>
          <a:r>
            <a:rPr lang="en-US"/>
            <a:t>4. Public services do not reach needs of  local people</a:t>
          </a:r>
        </a:p>
      </dgm:t>
    </dgm:pt>
    <dgm:pt modelId="{3662D67C-FD11-4DE9-BEBE-4C62F258690E}" type="parTrans" cxnId="{E9D7FA09-6093-4499-B9FF-4C5AD8F28EC9}">
      <dgm:prSet/>
      <dgm:spPr/>
      <dgm:t>
        <a:bodyPr/>
        <a:lstStyle/>
        <a:p>
          <a:endParaRPr lang="en-US"/>
        </a:p>
      </dgm:t>
    </dgm:pt>
    <dgm:pt modelId="{35F63CDE-1432-4ECE-A70E-2D8366D4C21E}" type="sibTrans" cxnId="{E9D7FA09-6093-4499-B9FF-4C5AD8F28EC9}">
      <dgm:prSet/>
      <dgm:spPr/>
      <dgm:t>
        <a:bodyPr/>
        <a:lstStyle/>
        <a:p>
          <a:endParaRPr lang="en-US"/>
        </a:p>
      </dgm:t>
    </dgm:pt>
    <dgm:pt modelId="{28D403B4-FDBF-4219-AF8A-E5A100860D5C}">
      <dgm:prSet/>
      <dgm:spPr/>
      <dgm:t>
        <a:bodyPr/>
        <a:lstStyle/>
        <a:p>
          <a:r>
            <a:rPr lang="en-US" dirty="0"/>
            <a:t>Local people cannot design their own public services</a:t>
          </a:r>
        </a:p>
      </dgm:t>
    </dgm:pt>
    <dgm:pt modelId="{31E7C329-5D4A-4B30-BC66-820815B88C29}" type="parTrans" cxnId="{B9740A0D-75A9-42AB-925C-6F933656D313}">
      <dgm:prSet/>
      <dgm:spPr/>
      <dgm:t>
        <a:bodyPr/>
        <a:lstStyle/>
        <a:p>
          <a:endParaRPr lang="en-US"/>
        </a:p>
      </dgm:t>
    </dgm:pt>
    <dgm:pt modelId="{4B136263-5BE7-483E-906F-0B97093AD93C}" type="sibTrans" cxnId="{B9740A0D-75A9-42AB-925C-6F933656D313}">
      <dgm:prSet/>
      <dgm:spPr/>
      <dgm:t>
        <a:bodyPr/>
        <a:lstStyle/>
        <a:p>
          <a:endParaRPr lang="en-US"/>
        </a:p>
      </dgm:t>
    </dgm:pt>
    <dgm:pt modelId="{77F1404D-CEC4-486A-8000-8D2B1C21ABA4}">
      <dgm:prSet/>
      <dgm:spPr/>
      <dgm:t>
        <a:bodyPr/>
        <a:lstStyle/>
        <a:p>
          <a:r>
            <a:rPr lang="en-US" dirty="0"/>
            <a:t>Central government does not know real needs.</a:t>
          </a:r>
        </a:p>
      </dgm:t>
    </dgm:pt>
    <dgm:pt modelId="{5789CD72-B086-4B1A-A9A3-AF27908E1392}" type="parTrans" cxnId="{37A24898-FAED-419D-A9EB-348C0B047B43}">
      <dgm:prSet/>
      <dgm:spPr/>
    </dgm:pt>
    <dgm:pt modelId="{2354F7AC-7108-4C33-BEEF-87A33935B1CD}" type="sibTrans" cxnId="{37A24898-FAED-419D-A9EB-348C0B047B43}">
      <dgm:prSet/>
      <dgm:spPr/>
    </dgm:pt>
    <dgm:pt modelId="{834F2A93-033F-47E6-AE15-E17715F18478}" type="pres">
      <dgm:prSet presAssocID="{733498C1-F885-48D7-8B9A-B8671AF16EED}" presName="linearFlow" presStyleCnt="0">
        <dgm:presLayoutVars>
          <dgm:dir/>
          <dgm:animLvl val="lvl"/>
          <dgm:resizeHandles val="exact"/>
        </dgm:presLayoutVars>
      </dgm:prSet>
      <dgm:spPr/>
    </dgm:pt>
    <dgm:pt modelId="{EB0E2723-108B-4562-8770-C856A3F73CAD}" type="pres">
      <dgm:prSet presAssocID="{CBE8C7FF-B8DE-4EFB-A042-D0F23F7F55B1}" presName="composite" presStyleCnt="0"/>
      <dgm:spPr/>
    </dgm:pt>
    <dgm:pt modelId="{B6780888-AA58-472C-9956-114AE4874241}" type="pres">
      <dgm:prSet presAssocID="{CBE8C7FF-B8DE-4EFB-A042-D0F23F7F55B1}" presName="parentText" presStyleLbl="alignNode1" presStyleIdx="0" presStyleCnt="4">
        <dgm:presLayoutVars>
          <dgm:chMax val="1"/>
          <dgm:bulletEnabled val="1"/>
        </dgm:presLayoutVars>
      </dgm:prSet>
      <dgm:spPr/>
    </dgm:pt>
    <dgm:pt modelId="{BFB07F9D-BA59-4F1A-962E-4EE1D2892F1C}" type="pres">
      <dgm:prSet presAssocID="{CBE8C7FF-B8DE-4EFB-A042-D0F23F7F55B1}" presName="descendantText" presStyleLbl="alignAcc1" presStyleIdx="0" presStyleCnt="4">
        <dgm:presLayoutVars>
          <dgm:bulletEnabled val="1"/>
        </dgm:presLayoutVars>
      </dgm:prSet>
      <dgm:spPr/>
    </dgm:pt>
    <dgm:pt modelId="{E371E5D9-C674-4E64-B89D-E0014D80A684}" type="pres">
      <dgm:prSet presAssocID="{226CD5B1-F99B-4D1D-BB56-CFB374505218}" presName="sp" presStyleCnt="0"/>
      <dgm:spPr/>
    </dgm:pt>
    <dgm:pt modelId="{6821C706-B363-4358-A502-CA4FA70AAABE}" type="pres">
      <dgm:prSet presAssocID="{3BCA2B5A-C1F9-4AE5-9E38-A9FFF41947F4}" presName="composite" presStyleCnt="0"/>
      <dgm:spPr/>
    </dgm:pt>
    <dgm:pt modelId="{FF82E7F0-64DA-4148-9960-090BD99BC8C0}" type="pres">
      <dgm:prSet presAssocID="{3BCA2B5A-C1F9-4AE5-9E38-A9FFF41947F4}" presName="parentText" presStyleLbl="alignNode1" presStyleIdx="1" presStyleCnt="4">
        <dgm:presLayoutVars>
          <dgm:chMax val="1"/>
          <dgm:bulletEnabled val="1"/>
        </dgm:presLayoutVars>
      </dgm:prSet>
      <dgm:spPr/>
    </dgm:pt>
    <dgm:pt modelId="{5CFAC3E9-77FA-4628-A8C4-9223FA4AC9C8}" type="pres">
      <dgm:prSet presAssocID="{3BCA2B5A-C1F9-4AE5-9E38-A9FFF41947F4}" presName="descendantText" presStyleLbl="alignAcc1" presStyleIdx="1" presStyleCnt="4">
        <dgm:presLayoutVars>
          <dgm:bulletEnabled val="1"/>
        </dgm:presLayoutVars>
      </dgm:prSet>
      <dgm:spPr/>
    </dgm:pt>
    <dgm:pt modelId="{89647BAB-236E-45F4-B3CD-2FEFAE136A15}" type="pres">
      <dgm:prSet presAssocID="{16DF7DA5-538C-4E72-9FBE-AA61ABF591FB}" presName="sp" presStyleCnt="0"/>
      <dgm:spPr/>
    </dgm:pt>
    <dgm:pt modelId="{57A3545D-56D3-46D1-BE42-154CB2AB566E}" type="pres">
      <dgm:prSet presAssocID="{DC59B2AB-6E1C-484A-90B6-8BC912D83B95}" presName="composite" presStyleCnt="0"/>
      <dgm:spPr/>
    </dgm:pt>
    <dgm:pt modelId="{71695C2C-20F5-458F-B7CB-840D0DA8E90C}" type="pres">
      <dgm:prSet presAssocID="{DC59B2AB-6E1C-484A-90B6-8BC912D83B95}" presName="parentText" presStyleLbl="alignNode1" presStyleIdx="2" presStyleCnt="4">
        <dgm:presLayoutVars>
          <dgm:chMax val="1"/>
          <dgm:bulletEnabled val="1"/>
        </dgm:presLayoutVars>
      </dgm:prSet>
      <dgm:spPr/>
    </dgm:pt>
    <dgm:pt modelId="{4C5F3AE3-60EB-477F-93A3-8F0E91B3CD26}" type="pres">
      <dgm:prSet presAssocID="{DC59B2AB-6E1C-484A-90B6-8BC912D83B95}" presName="descendantText" presStyleLbl="alignAcc1" presStyleIdx="2" presStyleCnt="4">
        <dgm:presLayoutVars>
          <dgm:bulletEnabled val="1"/>
        </dgm:presLayoutVars>
      </dgm:prSet>
      <dgm:spPr/>
    </dgm:pt>
    <dgm:pt modelId="{CED83E99-EC42-4885-BC3E-FA13BA69720C}" type="pres">
      <dgm:prSet presAssocID="{AE25E1B0-E0EC-4AF6-B5E5-0A88FB952F8A}" presName="sp" presStyleCnt="0"/>
      <dgm:spPr/>
    </dgm:pt>
    <dgm:pt modelId="{A8CB6DE7-8B66-4EB4-B116-C77E96C801FB}" type="pres">
      <dgm:prSet presAssocID="{C712FDF8-C4F4-48EE-AD09-697EA7BC78A9}" presName="composite" presStyleCnt="0"/>
      <dgm:spPr/>
    </dgm:pt>
    <dgm:pt modelId="{69F8463F-9189-413C-A4AE-EDED184494D7}" type="pres">
      <dgm:prSet presAssocID="{C712FDF8-C4F4-48EE-AD09-697EA7BC78A9}" presName="parentText" presStyleLbl="alignNode1" presStyleIdx="3" presStyleCnt="4">
        <dgm:presLayoutVars>
          <dgm:chMax val="1"/>
          <dgm:bulletEnabled val="1"/>
        </dgm:presLayoutVars>
      </dgm:prSet>
      <dgm:spPr/>
    </dgm:pt>
    <dgm:pt modelId="{9BEE7804-F2A5-4A3C-8B18-469B8AB58126}" type="pres">
      <dgm:prSet presAssocID="{C712FDF8-C4F4-48EE-AD09-697EA7BC78A9}" presName="descendantText" presStyleLbl="alignAcc1" presStyleIdx="3" presStyleCnt="4">
        <dgm:presLayoutVars>
          <dgm:bulletEnabled val="1"/>
        </dgm:presLayoutVars>
      </dgm:prSet>
      <dgm:spPr/>
    </dgm:pt>
  </dgm:ptLst>
  <dgm:cxnLst>
    <dgm:cxn modelId="{58A6FD05-A8E3-480E-8E22-0EA69F408143}" srcId="{3BCA2B5A-C1F9-4AE5-9E38-A9FFF41947F4}" destId="{7DADE944-DF9B-461E-9B08-3B11D2E9563D}" srcOrd="0" destOrd="0" parTransId="{CC988EBB-0B3F-4DAA-BD90-D057B61309C1}" sibTransId="{D04D7223-3ADB-441D-A5D9-B2603349F13D}"/>
    <dgm:cxn modelId="{B0A84D08-2101-4080-8222-4FF0B91E14AC}" type="presOf" srcId="{7DADE944-DF9B-461E-9B08-3B11D2E9563D}" destId="{5CFAC3E9-77FA-4628-A8C4-9223FA4AC9C8}" srcOrd="0" destOrd="0" presId="urn:microsoft.com/office/officeart/2005/8/layout/chevron2"/>
    <dgm:cxn modelId="{E9D7FA09-6093-4499-B9FF-4C5AD8F28EC9}" srcId="{733498C1-F885-48D7-8B9A-B8671AF16EED}" destId="{C712FDF8-C4F4-48EE-AD09-697EA7BC78A9}" srcOrd="3" destOrd="0" parTransId="{3662D67C-FD11-4DE9-BEBE-4C62F258690E}" sibTransId="{35F63CDE-1432-4ECE-A70E-2D8366D4C21E}"/>
    <dgm:cxn modelId="{1056480A-D2CC-4F2A-9BD3-0F8E74621AFA}" srcId="{3BCA2B5A-C1F9-4AE5-9E38-A9FFF41947F4}" destId="{0CF41C71-4D69-42AC-B937-884D7F52FB77}" srcOrd="1" destOrd="0" parTransId="{D685F07C-A029-4B7B-94F9-5838B1FF1DEF}" sibTransId="{B1A3079B-E7C9-498D-9BFB-53728FC0E036}"/>
    <dgm:cxn modelId="{B9740A0D-75A9-42AB-925C-6F933656D313}" srcId="{C712FDF8-C4F4-48EE-AD09-697EA7BC78A9}" destId="{28D403B4-FDBF-4219-AF8A-E5A100860D5C}" srcOrd="0" destOrd="0" parTransId="{31E7C329-5D4A-4B30-BC66-820815B88C29}" sibTransId="{4B136263-5BE7-483E-906F-0B97093AD93C}"/>
    <dgm:cxn modelId="{247AE313-0193-4B99-8007-C697FCC1CCE7}" srcId="{733498C1-F885-48D7-8B9A-B8671AF16EED}" destId="{3BCA2B5A-C1F9-4AE5-9E38-A9FFF41947F4}" srcOrd="1" destOrd="0" parTransId="{5426E18D-18C7-487C-AF93-71E79F9613FB}" sibTransId="{16DF7DA5-538C-4E72-9FBE-AA61ABF591FB}"/>
    <dgm:cxn modelId="{40EFF817-2072-4119-BDC1-7B1B74C1D850}" type="presOf" srcId="{CCD7F6D6-4965-49AD-AD85-5F627B958EB3}" destId="{4C5F3AE3-60EB-477F-93A3-8F0E91B3CD26}" srcOrd="0" destOrd="1" presId="urn:microsoft.com/office/officeart/2005/8/layout/chevron2"/>
    <dgm:cxn modelId="{04E2B51F-1B3C-4076-89E0-0B1DE401C61B}" srcId="{733498C1-F885-48D7-8B9A-B8671AF16EED}" destId="{CBE8C7FF-B8DE-4EFB-A042-D0F23F7F55B1}" srcOrd="0" destOrd="0" parTransId="{57DD6E00-F7AA-401F-B6B7-CCCEC1ED0E6D}" sibTransId="{226CD5B1-F99B-4D1D-BB56-CFB374505218}"/>
    <dgm:cxn modelId="{B3E7BA27-FE68-4ECD-90C8-57F6BDF8EC3C}" type="presOf" srcId="{C712FDF8-C4F4-48EE-AD09-697EA7BC78A9}" destId="{69F8463F-9189-413C-A4AE-EDED184494D7}" srcOrd="0" destOrd="0" presId="urn:microsoft.com/office/officeart/2005/8/layout/chevron2"/>
    <dgm:cxn modelId="{CF6C5532-50C6-49A3-8F4D-CBEC32C7708F}" srcId="{733498C1-F885-48D7-8B9A-B8671AF16EED}" destId="{DC59B2AB-6E1C-484A-90B6-8BC912D83B95}" srcOrd="2" destOrd="0" parTransId="{C7D8AB8D-6AD2-4FA8-99EE-5F01E187BA37}" sibTransId="{AE25E1B0-E0EC-4AF6-B5E5-0A88FB952F8A}"/>
    <dgm:cxn modelId="{9A102F3F-471D-4836-A0C5-DA806E2A98AC}" type="presOf" srcId="{DC59B2AB-6E1C-484A-90B6-8BC912D83B95}" destId="{71695C2C-20F5-458F-B7CB-840D0DA8E90C}" srcOrd="0" destOrd="0" presId="urn:microsoft.com/office/officeart/2005/8/layout/chevron2"/>
    <dgm:cxn modelId="{0B600766-24DB-4E76-8D37-018F8ECA9082}" srcId="{CBE8C7FF-B8DE-4EFB-A042-D0F23F7F55B1}" destId="{92A0F556-1F55-4B76-B874-C35525624462}" srcOrd="0" destOrd="0" parTransId="{16CB79B9-5F67-4D17-B731-66F30254A00C}" sibTransId="{29733D0A-EB77-4EBA-898B-F27C3938AAF7}"/>
    <dgm:cxn modelId="{0FC45868-7004-4740-BF39-ECE492D32F3E}" type="presOf" srcId="{733498C1-F885-48D7-8B9A-B8671AF16EED}" destId="{834F2A93-033F-47E6-AE15-E17715F18478}" srcOrd="0" destOrd="0" presId="urn:microsoft.com/office/officeart/2005/8/layout/chevron2"/>
    <dgm:cxn modelId="{9F821C49-4224-4E4A-9525-EE2818FE6909}" srcId="{DC59B2AB-6E1C-484A-90B6-8BC912D83B95}" destId="{41A8469C-C7DA-4557-A9AA-40C1F07B9EB8}" srcOrd="0" destOrd="0" parTransId="{EB8F7D2B-6695-4B56-A54A-875EFB421B5B}" sibTransId="{F3C015FF-9CA1-4034-847B-6B664DF52E50}"/>
    <dgm:cxn modelId="{37A24898-FAED-419D-A9EB-348C0B047B43}" srcId="{C712FDF8-C4F4-48EE-AD09-697EA7BC78A9}" destId="{77F1404D-CEC4-486A-8000-8D2B1C21ABA4}" srcOrd="1" destOrd="0" parTransId="{5789CD72-B086-4B1A-A9A3-AF27908E1392}" sibTransId="{2354F7AC-7108-4C33-BEEF-87A33935B1CD}"/>
    <dgm:cxn modelId="{2161BF9D-35E1-441A-AB97-D7D12491396F}" srcId="{DC59B2AB-6E1C-484A-90B6-8BC912D83B95}" destId="{CCD7F6D6-4965-49AD-AD85-5F627B958EB3}" srcOrd="1" destOrd="0" parTransId="{FB80768B-3C40-4354-BEEE-B385B34304CF}" sibTransId="{9A930101-5269-4BCA-A999-387B78D2A9C3}"/>
    <dgm:cxn modelId="{133F68B0-AE03-417E-93E6-96477840A6D0}" type="presOf" srcId="{77F1404D-CEC4-486A-8000-8D2B1C21ABA4}" destId="{9BEE7804-F2A5-4A3C-8B18-469B8AB58126}" srcOrd="0" destOrd="1" presId="urn:microsoft.com/office/officeart/2005/8/layout/chevron2"/>
    <dgm:cxn modelId="{21A83FC5-FDF6-46FF-8B8F-C949B1414E43}" type="presOf" srcId="{0CF41C71-4D69-42AC-B937-884D7F52FB77}" destId="{5CFAC3E9-77FA-4628-A8C4-9223FA4AC9C8}" srcOrd="0" destOrd="1" presId="urn:microsoft.com/office/officeart/2005/8/layout/chevron2"/>
    <dgm:cxn modelId="{08DD71D1-45B1-458D-A642-DF79DDCAD60F}" type="presOf" srcId="{41A8469C-C7DA-4557-A9AA-40C1F07B9EB8}" destId="{4C5F3AE3-60EB-477F-93A3-8F0E91B3CD26}" srcOrd="0" destOrd="0" presId="urn:microsoft.com/office/officeart/2005/8/layout/chevron2"/>
    <dgm:cxn modelId="{41B843E0-8D65-4AE0-ADC4-4ED92C87A748}" type="presOf" srcId="{3BCA2B5A-C1F9-4AE5-9E38-A9FFF41947F4}" destId="{FF82E7F0-64DA-4148-9960-090BD99BC8C0}" srcOrd="0" destOrd="0" presId="urn:microsoft.com/office/officeart/2005/8/layout/chevron2"/>
    <dgm:cxn modelId="{7FFB29E4-C94D-48D1-917E-4D8FBF7E6334}" type="presOf" srcId="{28D403B4-FDBF-4219-AF8A-E5A100860D5C}" destId="{9BEE7804-F2A5-4A3C-8B18-469B8AB58126}" srcOrd="0" destOrd="0" presId="urn:microsoft.com/office/officeart/2005/8/layout/chevron2"/>
    <dgm:cxn modelId="{6207C7ED-585D-4BFC-BD55-6C0FBC99E1FC}" type="presOf" srcId="{CBE8C7FF-B8DE-4EFB-A042-D0F23F7F55B1}" destId="{B6780888-AA58-472C-9956-114AE4874241}" srcOrd="0" destOrd="0" presId="urn:microsoft.com/office/officeart/2005/8/layout/chevron2"/>
    <dgm:cxn modelId="{B96161F5-B16A-4E5E-9231-6E00AD3ED9FE}" type="presOf" srcId="{92A0F556-1F55-4B76-B874-C35525624462}" destId="{BFB07F9D-BA59-4F1A-962E-4EE1D2892F1C}" srcOrd="0" destOrd="0" presId="urn:microsoft.com/office/officeart/2005/8/layout/chevron2"/>
    <dgm:cxn modelId="{F74F172E-5DC8-4986-935B-A2A79295FA89}" type="presParOf" srcId="{834F2A93-033F-47E6-AE15-E17715F18478}" destId="{EB0E2723-108B-4562-8770-C856A3F73CAD}" srcOrd="0" destOrd="0" presId="urn:microsoft.com/office/officeart/2005/8/layout/chevron2"/>
    <dgm:cxn modelId="{3C373CCC-1E29-452E-9CBB-76E15EC6D74E}" type="presParOf" srcId="{EB0E2723-108B-4562-8770-C856A3F73CAD}" destId="{B6780888-AA58-472C-9956-114AE4874241}" srcOrd="0" destOrd="0" presId="urn:microsoft.com/office/officeart/2005/8/layout/chevron2"/>
    <dgm:cxn modelId="{5A481C3C-DBA1-4092-A8ED-658CD253717E}" type="presParOf" srcId="{EB0E2723-108B-4562-8770-C856A3F73CAD}" destId="{BFB07F9D-BA59-4F1A-962E-4EE1D2892F1C}" srcOrd="1" destOrd="0" presId="urn:microsoft.com/office/officeart/2005/8/layout/chevron2"/>
    <dgm:cxn modelId="{813912A9-220A-479A-A062-5947C130D492}" type="presParOf" srcId="{834F2A93-033F-47E6-AE15-E17715F18478}" destId="{E371E5D9-C674-4E64-B89D-E0014D80A684}" srcOrd="1" destOrd="0" presId="urn:microsoft.com/office/officeart/2005/8/layout/chevron2"/>
    <dgm:cxn modelId="{3A036CC3-9B5B-4ECC-B1B5-94595629B0C5}" type="presParOf" srcId="{834F2A93-033F-47E6-AE15-E17715F18478}" destId="{6821C706-B363-4358-A502-CA4FA70AAABE}" srcOrd="2" destOrd="0" presId="urn:microsoft.com/office/officeart/2005/8/layout/chevron2"/>
    <dgm:cxn modelId="{DC8D221A-10C7-4395-884C-388EFB40CDB7}" type="presParOf" srcId="{6821C706-B363-4358-A502-CA4FA70AAABE}" destId="{FF82E7F0-64DA-4148-9960-090BD99BC8C0}" srcOrd="0" destOrd="0" presId="urn:microsoft.com/office/officeart/2005/8/layout/chevron2"/>
    <dgm:cxn modelId="{15B9352C-B05A-4B4A-859E-7929A03FD7CD}" type="presParOf" srcId="{6821C706-B363-4358-A502-CA4FA70AAABE}" destId="{5CFAC3E9-77FA-4628-A8C4-9223FA4AC9C8}" srcOrd="1" destOrd="0" presId="urn:microsoft.com/office/officeart/2005/8/layout/chevron2"/>
    <dgm:cxn modelId="{9E9D983E-2A81-402C-9038-E010FFA46D0D}" type="presParOf" srcId="{834F2A93-033F-47E6-AE15-E17715F18478}" destId="{89647BAB-236E-45F4-B3CD-2FEFAE136A15}" srcOrd="3" destOrd="0" presId="urn:microsoft.com/office/officeart/2005/8/layout/chevron2"/>
    <dgm:cxn modelId="{3E97A211-A330-42B3-AE52-F067118B5426}" type="presParOf" srcId="{834F2A93-033F-47E6-AE15-E17715F18478}" destId="{57A3545D-56D3-46D1-BE42-154CB2AB566E}" srcOrd="4" destOrd="0" presId="urn:microsoft.com/office/officeart/2005/8/layout/chevron2"/>
    <dgm:cxn modelId="{0C67D2D7-3685-4E96-936A-CC36E52DE87B}" type="presParOf" srcId="{57A3545D-56D3-46D1-BE42-154CB2AB566E}" destId="{71695C2C-20F5-458F-B7CB-840D0DA8E90C}" srcOrd="0" destOrd="0" presId="urn:microsoft.com/office/officeart/2005/8/layout/chevron2"/>
    <dgm:cxn modelId="{E0B16FCB-608A-498A-8F05-5AC034BC3F10}" type="presParOf" srcId="{57A3545D-56D3-46D1-BE42-154CB2AB566E}" destId="{4C5F3AE3-60EB-477F-93A3-8F0E91B3CD26}" srcOrd="1" destOrd="0" presId="urn:microsoft.com/office/officeart/2005/8/layout/chevron2"/>
    <dgm:cxn modelId="{BC12C2F8-6ADE-4A29-8182-DF7D376E3D2A}" type="presParOf" srcId="{834F2A93-033F-47E6-AE15-E17715F18478}" destId="{CED83E99-EC42-4885-BC3E-FA13BA69720C}" srcOrd="5" destOrd="0" presId="urn:microsoft.com/office/officeart/2005/8/layout/chevron2"/>
    <dgm:cxn modelId="{9A7ABF57-A761-4C9D-A2B4-6A95A1424A75}" type="presParOf" srcId="{834F2A93-033F-47E6-AE15-E17715F18478}" destId="{A8CB6DE7-8B66-4EB4-B116-C77E96C801FB}" srcOrd="6" destOrd="0" presId="urn:microsoft.com/office/officeart/2005/8/layout/chevron2"/>
    <dgm:cxn modelId="{5835AF26-89ED-4D69-B7C3-A64F1458F630}" type="presParOf" srcId="{A8CB6DE7-8B66-4EB4-B116-C77E96C801FB}" destId="{69F8463F-9189-413C-A4AE-EDED184494D7}" srcOrd="0" destOrd="0" presId="urn:microsoft.com/office/officeart/2005/8/layout/chevron2"/>
    <dgm:cxn modelId="{96B4986B-2B06-4B0C-8761-34C2934DA4D6}" type="presParOf" srcId="{A8CB6DE7-8B66-4EB4-B116-C77E96C801FB}" destId="{9BEE7804-F2A5-4A3C-8B18-469B8AB58126}"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227C5802-2847-4777-A2C7-DB9322BB0146}" type="doc">
      <dgm:prSet loTypeId="urn:microsoft.com/office/officeart/2016/7/layout/VerticalDownArrowProcess" loCatId="process" qsTypeId="urn:microsoft.com/office/officeart/2005/8/quickstyle/simple1" qsCatId="simple" csTypeId="urn:microsoft.com/office/officeart/2005/8/colors/accent2_4" csCatId="accent2"/>
      <dgm:spPr/>
      <dgm:t>
        <a:bodyPr/>
        <a:lstStyle/>
        <a:p>
          <a:endParaRPr lang="en-US"/>
        </a:p>
      </dgm:t>
    </dgm:pt>
    <dgm:pt modelId="{25D6DB71-3436-4F27-ABD7-CF983D70F79A}">
      <dgm:prSet/>
      <dgm:spPr/>
      <dgm:t>
        <a:bodyPr/>
        <a:lstStyle/>
        <a:p>
          <a:r>
            <a:rPr lang="en-US"/>
            <a:t>1. to promote democracy and income distribution</a:t>
          </a:r>
        </a:p>
      </dgm:t>
    </dgm:pt>
    <dgm:pt modelId="{C9C7FB37-3DB5-44D5-B4B3-394BF6146DEB}" type="parTrans" cxnId="{9A8E8DB7-49EB-4C50-B067-F67A7B8CE797}">
      <dgm:prSet/>
      <dgm:spPr/>
      <dgm:t>
        <a:bodyPr/>
        <a:lstStyle/>
        <a:p>
          <a:endParaRPr lang="en-US"/>
        </a:p>
      </dgm:t>
    </dgm:pt>
    <dgm:pt modelId="{7F86E273-1549-4F38-9164-AA6B992F3C03}" type="sibTrans" cxnId="{9A8E8DB7-49EB-4C50-B067-F67A7B8CE797}">
      <dgm:prSet/>
      <dgm:spPr/>
      <dgm:t>
        <a:bodyPr/>
        <a:lstStyle/>
        <a:p>
          <a:endParaRPr lang="en-US"/>
        </a:p>
      </dgm:t>
    </dgm:pt>
    <dgm:pt modelId="{ACAF832B-94D0-4577-A5FC-8218C0566122}">
      <dgm:prSet/>
      <dgm:spPr/>
      <dgm:t>
        <a:bodyPr/>
        <a:lstStyle/>
        <a:p>
          <a:r>
            <a:rPr lang="en-US"/>
            <a:t>Local people decide suitable policies for their communities through election</a:t>
          </a:r>
        </a:p>
      </dgm:t>
    </dgm:pt>
    <dgm:pt modelId="{A0F0D06D-6B65-4BF8-9837-DE883A3FADAA}" type="parTrans" cxnId="{DE72B96B-C82E-4A52-AD0D-3EAB4B54CD17}">
      <dgm:prSet/>
      <dgm:spPr/>
      <dgm:t>
        <a:bodyPr/>
        <a:lstStyle/>
        <a:p>
          <a:endParaRPr lang="en-US"/>
        </a:p>
      </dgm:t>
    </dgm:pt>
    <dgm:pt modelId="{E6F10241-5D62-43E1-AF14-11815F133B7B}" type="sibTrans" cxnId="{DE72B96B-C82E-4A52-AD0D-3EAB4B54CD17}">
      <dgm:prSet/>
      <dgm:spPr/>
      <dgm:t>
        <a:bodyPr/>
        <a:lstStyle/>
        <a:p>
          <a:endParaRPr lang="en-US"/>
        </a:p>
      </dgm:t>
    </dgm:pt>
    <dgm:pt modelId="{F0965135-5189-4D9D-9DFC-9ECA070236A2}">
      <dgm:prSet/>
      <dgm:spPr/>
      <dgm:t>
        <a:bodyPr/>
        <a:lstStyle/>
        <a:p>
          <a:r>
            <a:rPr lang="en-US"/>
            <a:t>2. to raise local fiscal autonomy</a:t>
          </a:r>
        </a:p>
      </dgm:t>
    </dgm:pt>
    <dgm:pt modelId="{A638DA2E-D442-4E1C-BD93-FCFF7B293A7D}" type="parTrans" cxnId="{1F1E6A18-D06B-4FFE-958D-38D4506A6DEE}">
      <dgm:prSet/>
      <dgm:spPr/>
      <dgm:t>
        <a:bodyPr/>
        <a:lstStyle/>
        <a:p>
          <a:endParaRPr lang="en-US"/>
        </a:p>
      </dgm:t>
    </dgm:pt>
    <dgm:pt modelId="{C24B302E-39DA-43BA-891B-296CEFB3FB87}" type="sibTrans" cxnId="{1F1E6A18-D06B-4FFE-958D-38D4506A6DEE}">
      <dgm:prSet/>
      <dgm:spPr/>
      <dgm:t>
        <a:bodyPr/>
        <a:lstStyle/>
        <a:p>
          <a:endParaRPr lang="en-US"/>
        </a:p>
      </dgm:t>
    </dgm:pt>
    <dgm:pt modelId="{7F3EAD7B-F7C1-444D-80C6-51C4C989D2F2}">
      <dgm:prSet/>
      <dgm:spPr/>
      <dgm:t>
        <a:bodyPr/>
        <a:lstStyle/>
        <a:p>
          <a:r>
            <a:rPr lang="en-US"/>
            <a:t>Raising local government power to administrate their communities</a:t>
          </a:r>
        </a:p>
      </dgm:t>
    </dgm:pt>
    <dgm:pt modelId="{08CC60C3-D81C-47EA-87F7-EDC903223295}" type="parTrans" cxnId="{6E6FBA4B-6DAE-4DDF-94D1-A28D475F8571}">
      <dgm:prSet/>
      <dgm:spPr/>
      <dgm:t>
        <a:bodyPr/>
        <a:lstStyle/>
        <a:p>
          <a:endParaRPr lang="en-US"/>
        </a:p>
      </dgm:t>
    </dgm:pt>
    <dgm:pt modelId="{3C26600A-D8B1-419A-988E-43DFC05B7927}" type="sibTrans" cxnId="{6E6FBA4B-6DAE-4DDF-94D1-A28D475F8571}">
      <dgm:prSet/>
      <dgm:spPr/>
      <dgm:t>
        <a:bodyPr/>
        <a:lstStyle/>
        <a:p>
          <a:endParaRPr lang="en-US"/>
        </a:p>
      </dgm:t>
    </dgm:pt>
    <dgm:pt modelId="{E499C211-7133-449B-8016-E00629A7FBDD}">
      <dgm:prSet/>
      <dgm:spPr/>
      <dgm:t>
        <a:bodyPr/>
        <a:lstStyle/>
        <a:p>
          <a:r>
            <a:rPr lang="en-US"/>
            <a:t>Accountability </a:t>
          </a:r>
        </a:p>
      </dgm:t>
    </dgm:pt>
    <dgm:pt modelId="{35AEC0E2-E21C-4FB7-9D46-429AAD0AA5F0}" type="parTrans" cxnId="{2CED40E8-90C4-4D3F-AB31-A3C92479A01B}">
      <dgm:prSet/>
      <dgm:spPr/>
      <dgm:t>
        <a:bodyPr/>
        <a:lstStyle/>
        <a:p>
          <a:endParaRPr lang="en-US"/>
        </a:p>
      </dgm:t>
    </dgm:pt>
    <dgm:pt modelId="{267C479B-1AFC-4A5C-8947-0B434B016D1A}" type="sibTrans" cxnId="{2CED40E8-90C4-4D3F-AB31-A3C92479A01B}">
      <dgm:prSet/>
      <dgm:spPr/>
      <dgm:t>
        <a:bodyPr/>
        <a:lstStyle/>
        <a:p>
          <a:endParaRPr lang="en-US"/>
        </a:p>
      </dgm:t>
    </dgm:pt>
    <dgm:pt modelId="{E5CE4EBC-259D-4531-AF29-7E2559012A9D}">
      <dgm:prSet/>
      <dgm:spPr/>
      <dgm:t>
        <a:bodyPr/>
        <a:lstStyle/>
        <a:p>
          <a:r>
            <a:rPr lang="en-US"/>
            <a:t>3. to enhance local people participation</a:t>
          </a:r>
        </a:p>
      </dgm:t>
    </dgm:pt>
    <dgm:pt modelId="{4C697603-0E99-44A2-A422-A0556F102DA5}" type="parTrans" cxnId="{D68F0A4B-74DA-473E-8335-57D366266BBA}">
      <dgm:prSet/>
      <dgm:spPr/>
      <dgm:t>
        <a:bodyPr/>
        <a:lstStyle/>
        <a:p>
          <a:endParaRPr lang="en-US"/>
        </a:p>
      </dgm:t>
    </dgm:pt>
    <dgm:pt modelId="{55E7E9D9-1508-42C7-9A28-04CD31C8F13C}" type="sibTrans" cxnId="{D68F0A4B-74DA-473E-8335-57D366266BBA}">
      <dgm:prSet/>
      <dgm:spPr/>
      <dgm:t>
        <a:bodyPr/>
        <a:lstStyle/>
        <a:p>
          <a:endParaRPr lang="en-US"/>
        </a:p>
      </dgm:t>
    </dgm:pt>
    <dgm:pt modelId="{80687CBA-5BC6-4886-B608-8C3AF88755F5}">
      <dgm:prSet/>
      <dgm:spPr/>
      <dgm:t>
        <a:bodyPr/>
        <a:lstStyle/>
        <a:p>
          <a:r>
            <a:rPr lang="en-US"/>
            <a:t>Providing suitable public services designed by local people.</a:t>
          </a:r>
        </a:p>
      </dgm:t>
    </dgm:pt>
    <dgm:pt modelId="{C2C9DCB0-2763-42BD-8286-FB6C833665DF}" type="parTrans" cxnId="{570C307C-4108-4BC7-ACC8-339E5861A94C}">
      <dgm:prSet/>
      <dgm:spPr/>
      <dgm:t>
        <a:bodyPr/>
        <a:lstStyle/>
        <a:p>
          <a:endParaRPr lang="en-US"/>
        </a:p>
      </dgm:t>
    </dgm:pt>
    <dgm:pt modelId="{38FB58F9-E364-4BA0-A8A6-FA563AD6D03B}" type="sibTrans" cxnId="{570C307C-4108-4BC7-ACC8-339E5861A94C}">
      <dgm:prSet/>
      <dgm:spPr/>
      <dgm:t>
        <a:bodyPr/>
        <a:lstStyle/>
        <a:p>
          <a:endParaRPr lang="en-US"/>
        </a:p>
      </dgm:t>
    </dgm:pt>
    <dgm:pt modelId="{9DDA22B2-DD74-405D-A43A-279A09E9EB48}" type="pres">
      <dgm:prSet presAssocID="{227C5802-2847-4777-A2C7-DB9322BB0146}" presName="Name0" presStyleCnt="0">
        <dgm:presLayoutVars>
          <dgm:dir/>
          <dgm:animLvl val="lvl"/>
          <dgm:resizeHandles val="exact"/>
        </dgm:presLayoutVars>
      </dgm:prSet>
      <dgm:spPr/>
    </dgm:pt>
    <dgm:pt modelId="{BD304677-535A-4CAF-BB88-25CB0D5F813C}" type="pres">
      <dgm:prSet presAssocID="{E5CE4EBC-259D-4531-AF29-7E2559012A9D}" presName="boxAndChildren" presStyleCnt="0"/>
      <dgm:spPr/>
    </dgm:pt>
    <dgm:pt modelId="{D3C37F81-DC1D-4B06-9DBD-99BD2073CDE0}" type="pres">
      <dgm:prSet presAssocID="{E5CE4EBC-259D-4531-AF29-7E2559012A9D}" presName="parentTextBox" presStyleLbl="alignNode1" presStyleIdx="0" presStyleCnt="3"/>
      <dgm:spPr/>
    </dgm:pt>
    <dgm:pt modelId="{9DE15D15-5C50-4F6B-8611-9BF7E7D89CFB}" type="pres">
      <dgm:prSet presAssocID="{E5CE4EBC-259D-4531-AF29-7E2559012A9D}" presName="descendantBox" presStyleLbl="bgAccFollowNode1" presStyleIdx="0" presStyleCnt="3"/>
      <dgm:spPr/>
    </dgm:pt>
    <dgm:pt modelId="{B0B8E98F-8663-4B25-BD12-EEA2FCFC909D}" type="pres">
      <dgm:prSet presAssocID="{C24B302E-39DA-43BA-891B-296CEFB3FB87}" presName="sp" presStyleCnt="0"/>
      <dgm:spPr/>
    </dgm:pt>
    <dgm:pt modelId="{E3D4DAFF-FCF3-47B0-B25B-0EE07DD20912}" type="pres">
      <dgm:prSet presAssocID="{F0965135-5189-4D9D-9DFC-9ECA070236A2}" presName="arrowAndChildren" presStyleCnt="0"/>
      <dgm:spPr/>
    </dgm:pt>
    <dgm:pt modelId="{C7182259-FFB1-461E-98E9-76449D4F0B48}" type="pres">
      <dgm:prSet presAssocID="{F0965135-5189-4D9D-9DFC-9ECA070236A2}" presName="parentTextArrow" presStyleLbl="node1" presStyleIdx="0" presStyleCnt="0"/>
      <dgm:spPr/>
    </dgm:pt>
    <dgm:pt modelId="{C7B6F038-2BB6-475A-9961-96C3DE97C037}" type="pres">
      <dgm:prSet presAssocID="{F0965135-5189-4D9D-9DFC-9ECA070236A2}" presName="arrow" presStyleLbl="alignNode1" presStyleIdx="1" presStyleCnt="3"/>
      <dgm:spPr/>
    </dgm:pt>
    <dgm:pt modelId="{37C0CD64-220B-4581-B8A1-CED882EFBCDF}" type="pres">
      <dgm:prSet presAssocID="{F0965135-5189-4D9D-9DFC-9ECA070236A2}" presName="descendantArrow" presStyleLbl="bgAccFollowNode1" presStyleIdx="1" presStyleCnt="3"/>
      <dgm:spPr/>
    </dgm:pt>
    <dgm:pt modelId="{3FDCF905-8CE3-43E5-8160-F669D39222B1}" type="pres">
      <dgm:prSet presAssocID="{7F86E273-1549-4F38-9164-AA6B992F3C03}" presName="sp" presStyleCnt="0"/>
      <dgm:spPr/>
    </dgm:pt>
    <dgm:pt modelId="{12597F74-1819-498F-BDEC-649E9C9F2D63}" type="pres">
      <dgm:prSet presAssocID="{25D6DB71-3436-4F27-ABD7-CF983D70F79A}" presName="arrowAndChildren" presStyleCnt="0"/>
      <dgm:spPr/>
    </dgm:pt>
    <dgm:pt modelId="{31F88769-9FBE-41D4-9444-F217D3F042C2}" type="pres">
      <dgm:prSet presAssocID="{25D6DB71-3436-4F27-ABD7-CF983D70F79A}" presName="parentTextArrow" presStyleLbl="node1" presStyleIdx="0" presStyleCnt="0"/>
      <dgm:spPr/>
    </dgm:pt>
    <dgm:pt modelId="{D630BBAC-828B-4D9E-86C2-292446239E5B}" type="pres">
      <dgm:prSet presAssocID="{25D6DB71-3436-4F27-ABD7-CF983D70F79A}" presName="arrow" presStyleLbl="alignNode1" presStyleIdx="2" presStyleCnt="3"/>
      <dgm:spPr/>
    </dgm:pt>
    <dgm:pt modelId="{7E67E0E5-86C4-4880-98B9-A5E605C61C77}" type="pres">
      <dgm:prSet presAssocID="{25D6DB71-3436-4F27-ABD7-CF983D70F79A}" presName="descendantArrow" presStyleLbl="bgAccFollowNode1" presStyleIdx="2" presStyleCnt="3"/>
      <dgm:spPr/>
    </dgm:pt>
  </dgm:ptLst>
  <dgm:cxnLst>
    <dgm:cxn modelId="{664AFC0C-57B3-4FB8-97FB-260239E33BE4}" type="presOf" srcId="{7F3EAD7B-F7C1-444D-80C6-51C4C989D2F2}" destId="{37C0CD64-220B-4581-B8A1-CED882EFBCDF}" srcOrd="0" destOrd="0" presId="urn:microsoft.com/office/officeart/2016/7/layout/VerticalDownArrowProcess"/>
    <dgm:cxn modelId="{1F1E6A18-D06B-4FFE-958D-38D4506A6DEE}" srcId="{227C5802-2847-4777-A2C7-DB9322BB0146}" destId="{F0965135-5189-4D9D-9DFC-9ECA070236A2}" srcOrd="1" destOrd="0" parTransId="{A638DA2E-D442-4E1C-BD93-FCFF7B293A7D}" sibTransId="{C24B302E-39DA-43BA-891B-296CEFB3FB87}"/>
    <dgm:cxn modelId="{46995F32-2E87-43EB-BF17-D67DF9144DB5}" type="presOf" srcId="{25D6DB71-3436-4F27-ABD7-CF983D70F79A}" destId="{D630BBAC-828B-4D9E-86C2-292446239E5B}" srcOrd="1" destOrd="0" presId="urn:microsoft.com/office/officeart/2016/7/layout/VerticalDownArrowProcess"/>
    <dgm:cxn modelId="{07537138-720D-4FBA-97E6-56FF6214687F}" type="presOf" srcId="{E5CE4EBC-259D-4531-AF29-7E2559012A9D}" destId="{D3C37F81-DC1D-4B06-9DBD-99BD2073CDE0}" srcOrd="0" destOrd="0" presId="urn:microsoft.com/office/officeart/2016/7/layout/VerticalDownArrowProcess"/>
    <dgm:cxn modelId="{4F576439-9AC1-49F6-A6D3-5B95635BB6FA}" type="presOf" srcId="{25D6DB71-3436-4F27-ABD7-CF983D70F79A}" destId="{31F88769-9FBE-41D4-9444-F217D3F042C2}" srcOrd="0" destOrd="0" presId="urn:microsoft.com/office/officeart/2016/7/layout/VerticalDownArrowProcess"/>
    <dgm:cxn modelId="{D68F0A4B-74DA-473E-8335-57D366266BBA}" srcId="{227C5802-2847-4777-A2C7-DB9322BB0146}" destId="{E5CE4EBC-259D-4531-AF29-7E2559012A9D}" srcOrd="2" destOrd="0" parTransId="{4C697603-0E99-44A2-A422-A0556F102DA5}" sibTransId="{55E7E9D9-1508-42C7-9A28-04CD31C8F13C}"/>
    <dgm:cxn modelId="{DE72B96B-C82E-4A52-AD0D-3EAB4B54CD17}" srcId="{25D6DB71-3436-4F27-ABD7-CF983D70F79A}" destId="{ACAF832B-94D0-4577-A5FC-8218C0566122}" srcOrd="0" destOrd="0" parTransId="{A0F0D06D-6B65-4BF8-9837-DE883A3FADAA}" sibTransId="{E6F10241-5D62-43E1-AF14-11815F133B7B}"/>
    <dgm:cxn modelId="{6E6FBA4B-6DAE-4DDF-94D1-A28D475F8571}" srcId="{F0965135-5189-4D9D-9DFC-9ECA070236A2}" destId="{7F3EAD7B-F7C1-444D-80C6-51C4C989D2F2}" srcOrd="0" destOrd="0" parTransId="{08CC60C3-D81C-47EA-87F7-EDC903223295}" sibTransId="{3C26600A-D8B1-419A-988E-43DFC05B7927}"/>
    <dgm:cxn modelId="{52A53B50-7262-44D4-9882-8FE6CD7EDA9C}" type="presOf" srcId="{E499C211-7133-449B-8016-E00629A7FBDD}" destId="{37C0CD64-220B-4581-B8A1-CED882EFBCDF}" srcOrd="0" destOrd="1" presId="urn:microsoft.com/office/officeart/2016/7/layout/VerticalDownArrowProcess"/>
    <dgm:cxn modelId="{570C307C-4108-4BC7-ACC8-339E5861A94C}" srcId="{E5CE4EBC-259D-4531-AF29-7E2559012A9D}" destId="{80687CBA-5BC6-4886-B608-8C3AF88755F5}" srcOrd="0" destOrd="0" parTransId="{C2C9DCB0-2763-42BD-8286-FB6C833665DF}" sibTransId="{38FB58F9-E364-4BA0-A8A6-FA563AD6D03B}"/>
    <dgm:cxn modelId="{FF8D92B4-A34C-4255-9233-83A09F37FE3F}" type="presOf" srcId="{F0965135-5189-4D9D-9DFC-9ECA070236A2}" destId="{C7B6F038-2BB6-475A-9961-96C3DE97C037}" srcOrd="1" destOrd="0" presId="urn:microsoft.com/office/officeart/2016/7/layout/VerticalDownArrowProcess"/>
    <dgm:cxn modelId="{9A8E8DB7-49EB-4C50-B067-F67A7B8CE797}" srcId="{227C5802-2847-4777-A2C7-DB9322BB0146}" destId="{25D6DB71-3436-4F27-ABD7-CF983D70F79A}" srcOrd="0" destOrd="0" parTransId="{C9C7FB37-3DB5-44D5-B4B3-394BF6146DEB}" sibTransId="{7F86E273-1549-4F38-9164-AA6B992F3C03}"/>
    <dgm:cxn modelId="{030A0BC7-0CC1-4A02-9C3E-4767700599E9}" type="presOf" srcId="{227C5802-2847-4777-A2C7-DB9322BB0146}" destId="{9DDA22B2-DD74-405D-A43A-279A09E9EB48}" srcOrd="0" destOrd="0" presId="urn:microsoft.com/office/officeart/2016/7/layout/VerticalDownArrowProcess"/>
    <dgm:cxn modelId="{ACED5FE6-FEF8-44AC-BAE7-1D3C73805C9F}" type="presOf" srcId="{ACAF832B-94D0-4577-A5FC-8218C0566122}" destId="{7E67E0E5-86C4-4880-98B9-A5E605C61C77}" srcOrd="0" destOrd="0" presId="urn:microsoft.com/office/officeart/2016/7/layout/VerticalDownArrowProcess"/>
    <dgm:cxn modelId="{2CED40E8-90C4-4D3F-AB31-A3C92479A01B}" srcId="{F0965135-5189-4D9D-9DFC-9ECA070236A2}" destId="{E499C211-7133-449B-8016-E00629A7FBDD}" srcOrd="1" destOrd="0" parTransId="{35AEC0E2-E21C-4FB7-9D46-429AAD0AA5F0}" sibTransId="{267C479B-1AFC-4A5C-8947-0B434B016D1A}"/>
    <dgm:cxn modelId="{56333EEA-9C86-486D-A578-35CA0C18F684}" type="presOf" srcId="{F0965135-5189-4D9D-9DFC-9ECA070236A2}" destId="{C7182259-FFB1-461E-98E9-76449D4F0B48}" srcOrd="0" destOrd="0" presId="urn:microsoft.com/office/officeart/2016/7/layout/VerticalDownArrowProcess"/>
    <dgm:cxn modelId="{0425F5EE-A61A-43E5-8ACB-6D0CF10BED14}" type="presOf" srcId="{80687CBA-5BC6-4886-B608-8C3AF88755F5}" destId="{9DE15D15-5C50-4F6B-8611-9BF7E7D89CFB}" srcOrd="0" destOrd="0" presId="urn:microsoft.com/office/officeart/2016/7/layout/VerticalDownArrowProcess"/>
    <dgm:cxn modelId="{A5EEF1BB-F1A8-4DD4-B654-FE3476CA79BF}" type="presParOf" srcId="{9DDA22B2-DD74-405D-A43A-279A09E9EB48}" destId="{BD304677-535A-4CAF-BB88-25CB0D5F813C}" srcOrd="0" destOrd="0" presId="urn:microsoft.com/office/officeart/2016/7/layout/VerticalDownArrowProcess"/>
    <dgm:cxn modelId="{7F24679B-88D4-47CF-9D4F-D1CA9E776567}" type="presParOf" srcId="{BD304677-535A-4CAF-BB88-25CB0D5F813C}" destId="{D3C37F81-DC1D-4B06-9DBD-99BD2073CDE0}" srcOrd="0" destOrd="0" presId="urn:microsoft.com/office/officeart/2016/7/layout/VerticalDownArrowProcess"/>
    <dgm:cxn modelId="{5C1D5BDB-8FD6-43E4-87A5-0C9B66A1DC45}" type="presParOf" srcId="{BD304677-535A-4CAF-BB88-25CB0D5F813C}" destId="{9DE15D15-5C50-4F6B-8611-9BF7E7D89CFB}" srcOrd="1" destOrd="0" presId="urn:microsoft.com/office/officeart/2016/7/layout/VerticalDownArrowProcess"/>
    <dgm:cxn modelId="{1DD5D994-8AB9-406E-BC60-35C0FCCE9832}" type="presParOf" srcId="{9DDA22B2-DD74-405D-A43A-279A09E9EB48}" destId="{B0B8E98F-8663-4B25-BD12-EEA2FCFC909D}" srcOrd="1" destOrd="0" presId="urn:microsoft.com/office/officeart/2016/7/layout/VerticalDownArrowProcess"/>
    <dgm:cxn modelId="{579D7895-B1F1-42CF-8506-148A5574C77E}" type="presParOf" srcId="{9DDA22B2-DD74-405D-A43A-279A09E9EB48}" destId="{E3D4DAFF-FCF3-47B0-B25B-0EE07DD20912}" srcOrd="2" destOrd="0" presId="urn:microsoft.com/office/officeart/2016/7/layout/VerticalDownArrowProcess"/>
    <dgm:cxn modelId="{43F36887-ADEB-483B-A8BC-3C53996AEFF8}" type="presParOf" srcId="{E3D4DAFF-FCF3-47B0-B25B-0EE07DD20912}" destId="{C7182259-FFB1-461E-98E9-76449D4F0B48}" srcOrd="0" destOrd="0" presId="urn:microsoft.com/office/officeart/2016/7/layout/VerticalDownArrowProcess"/>
    <dgm:cxn modelId="{5520D72A-DEAD-4768-A879-E4818F36FD20}" type="presParOf" srcId="{E3D4DAFF-FCF3-47B0-B25B-0EE07DD20912}" destId="{C7B6F038-2BB6-475A-9961-96C3DE97C037}" srcOrd="1" destOrd="0" presId="urn:microsoft.com/office/officeart/2016/7/layout/VerticalDownArrowProcess"/>
    <dgm:cxn modelId="{5A7EA910-FA4C-4490-949A-7A75BB857FE6}" type="presParOf" srcId="{E3D4DAFF-FCF3-47B0-B25B-0EE07DD20912}" destId="{37C0CD64-220B-4581-B8A1-CED882EFBCDF}" srcOrd="2" destOrd="0" presId="urn:microsoft.com/office/officeart/2016/7/layout/VerticalDownArrowProcess"/>
    <dgm:cxn modelId="{1781DA89-0AD7-4945-AA80-8ABDB277A4C3}" type="presParOf" srcId="{9DDA22B2-DD74-405D-A43A-279A09E9EB48}" destId="{3FDCF905-8CE3-43E5-8160-F669D39222B1}" srcOrd="3" destOrd="0" presId="urn:microsoft.com/office/officeart/2016/7/layout/VerticalDownArrowProcess"/>
    <dgm:cxn modelId="{0E4A91C0-38FF-45A6-8DD9-0B9D45E5325C}" type="presParOf" srcId="{9DDA22B2-DD74-405D-A43A-279A09E9EB48}" destId="{12597F74-1819-498F-BDEC-649E9C9F2D63}" srcOrd="4" destOrd="0" presId="urn:microsoft.com/office/officeart/2016/7/layout/VerticalDownArrowProcess"/>
    <dgm:cxn modelId="{AB1E9EE5-EE68-4D59-AFCB-189C1E5F5DE3}" type="presParOf" srcId="{12597F74-1819-498F-BDEC-649E9C9F2D63}" destId="{31F88769-9FBE-41D4-9444-F217D3F042C2}" srcOrd="0" destOrd="0" presId="urn:microsoft.com/office/officeart/2016/7/layout/VerticalDownArrowProcess"/>
    <dgm:cxn modelId="{A7D1FCC2-8CC2-4870-8B9D-B732961050B6}" type="presParOf" srcId="{12597F74-1819-498F-BDEC-649E9C9F2D63}" destId="{D630BBAC-828B-4D9E-86C2-292446239E5B}" srcOrd="1" destOrd="0" presId="urn:microsoft.com/office/officeart/2016/7/layout/VerticalDownArrowProcess"/>
    <dgm:cxn modelId="{9FC971E5-2746-45D9-A60A-5A85859C546E}" type="presParOf" srcId="{12597F74-1819-498F-BDEC-649E9C9F2D63}" destId="{7E67E0E5-86C4-4880-98B9-A5E605C61C77}" srcOrd="2" destOrd="0" presId="urn:microsoft.com/office/officeart/2016/7/layout/VerticalDownArrow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F6569CB5-CEA1-413F-858F-A0816669DC57}" type="doc">
      <dgm:prSet loTypeId="urn:microsoft.com/office/officeart/2016/7/layout/RepeatingBendingProcessNew" loCatId="process" qsTypeId="urn:microsoft.com/office/officeart/2005/8/quickstyle/simple1" qsCatId="simple" csTypeId="urn:microsoft.com/office/officeart/2005/8/colors/accent3_1" csCatId="accent3"/>
      <dgm:spPr/>
      <dgm:t>
        <a:bodyPr/>
        <a:lstStyle/>
        <a:p>
          <a:endParaRPr lang="en-US"/>
        </a:p>
      </dgm:t>
    </dgm:pt>
    <dgm:pt modelId="{9D47B640-2BEB-45A0-8C65-CD32E2B81516}">
      <dgm:prSet/>
      <dgm:spPr/>
      <dgm:t>
        <a:bodyPr/>
        <a:lstStyle/>
        <a:p>
          <a:r>
            <a:rPr lang="en-US"/>
            <a:t>1. Decentralization Act BE 1999</a:t>
          </a:r>
        </a:p>
      </dgm:t>
    </dgm:pt>
    <dgm:pt modelId="{FBB9282F-07BD-4507-AF6F-8B53BB64A199}" type="parTrans" cxnId="{1DCA80C4-6A66-472B-B649-87EB3BED8E30}">
      <dgm:prSet/>
      <dgm:spPr/>
      <dgm:t>
        <a:bodyPr/>
        <a:lstStyle/>
        <a:p>
          <a:endParaRPr lang="en-US"/>
        </a:p>
      </dgm:t>
    </dgm:pt>
    <dgm:pt modelId="{DB458127-0732-435D-8084-161C5C9E4CE0}" type="sibTrans" cxnId="{1DCA80C4-6A66-472B-B649-87EB3BED8E30}">
      <dgm:prSet/>
      <dgm:spPr/>
      <dgm:t>
        <a:bodyPr/>
        <a:lstStyle/>
        <a:p>
          <a:endParaRPr lang="en-US"/>
        </a:p>
      </dgm:t>
    </dgm:pt>
    <dgm:pt modelId="{856E3A2B-FB17-4D1D-B921-AFD8254FDC66}">
      <dgm:prSet/>
      <dgm:spPr/>
      <dgm:t>
        <a:bodyPr/>
        <a:lstStyle/>
        <a:p>
          <a:r>
            <a:rPr lang="en-US"/>
            <a:t>2. set up the Office of the Decentralization to the Local Government Organization Committee, the Office of Prime Minister</a:t>
          </a:r>
        </a:p>
      </dgm:t>
    </dgm:pt>
    <dgm:pt modelId="{9CD291FF-FF39-4646-8B38-85BBA1F8338C}" type="parTrans" cxnId="{64D42F9A-EAFA-481E-ABF7-F30AB0D0A4E8}">
      <dgm:prSet/>
      <dgm:spPr/>
      <dgm:t>
        <a:bodyPr/>
        <a:lstStyle/>
        <a:p>
          <a:endParaRPr lang="en-US"/>
        </a:p>
      </dgm:t>
    </dgm:pt>
    <dgm:pt modelId="{B0D67FFF-E082-420C-9FC7-305728D7DF62}" type="sibTrans" cxnId="{64D42F9A-EAFA-481E-ABF7-F30AB0D0A4E8}">
      <dgm:prSet/>
      <dgm:spPr/>
      <dgm:t>
        <a:bodyPr/>
        <a:lstStyle/>
        <a:p>
          <a:endParaRPr lang="en-US"/>
        </a:p>
      </dgm:t>
    </dgm:pt>
    <dgm:pt modelId="{5C3CD3EA-8154-4157-B1AB-742C8F93D389}">
      <dgm:prSet/>
      <dgm:spPr/>
      <dgm:t>
        <a:bodyPr/>
        <a:lstStyle/>
        <a:p>
          <a:r>
            <a:rPr lang="en-US"/>
            <a:t>3. Restructuring Local Government to PAO,TAO, Municipality, MBA, City of Pattaya</a:t>
          </a:r>
        </a:p>
      </dgm:t>
    </dgm:pt>
    <dgm:pt modelId="{716031FC-2A86-42E1-A3C1-DA67DCE60AB2}" type="parTrans" cxnId="{622832B7-F5C6-4D56-9B87-A3600F95CC9D}">
      <dgm:prSet/>
      <dgm:spPr/>
      <dgm:t>
        <a:bodyPr/>
        <a:lstStyle/>
        <a:p>
          <a:endParaRPr lang="en-US"/>
        </a:p>
      </dgm:t>
    </dgm:pt>
    <dgm:pt modelId="{184C357B-1CDD-47E3-8DA7-8E521DCA0234}" type="sibTrans" cxnId="{622832B7-F5C6-4D56-9B87-A3600F95CC9D}">
      <dgm:prSet/>
      <dgm:spPr/>
      <dgm:t>
        <a:bodyPr/>
        <a:lstStyle/>
        <a:p>
          <a:endParaRPr lang="en-US"/>
        </a:p>
      </dgm:t>
    </dgm:pt>
    <dgm:pt modelId="{FD2716B5-BAF8-45EC-A5BA-4052F0AA95DA}">
      <dgm:prSet/>
      <dgm:spPr/>
      <dgm:t>
        <a:bodyPr/>
        <a:lstStyle/>
        <a:p>
          <a:r>
            <a:rPr lang="en-US"/>
            <a:t>4. Transferring 359 public functions to local government</a:t>
          </a:r>
        </a:p>
      </dgm:t>
    </dgm:pt>
    <dgm:pt modelId="{DBA31513-3466-4825-AEBA-7E9C8CE99319}" type="parTrans" cxnId="{9580D25A-EB32-40E0-AC01-6F55656C6DD7}">
      <dgm:prSet/>
      <dgm:spPr/>
      <dgm:t>
        <a:bodyPr/>
        <a:lstStyle/>
        <a:p>
          <a:endParaRPr lang="en-US"/>
        </a:p>
      </dgm:t>
    </dgm:pt>
    <dgm:pt modelId="{85201939-F320-45A8-93B5-FFD80336B24B}" type="sibTrans" cxnId="{9580D25A-EB32-40E0-AC01-6F55656C6DD7}">
      <dgm:prSet/>
      <dgm:spPr/>
      <dgm:t>
        <a:bodyPr/>
        <a:lstStyle/>
        <a:p>
          <a:endParaRPr lang="en-US"/>
        </a:p>
      </dgm:t>
    </dgm:pt>
    <dgm:pt modelId="{AE2AFEF8-0316-4084-988E-FED1A0B1EB2A}">
      <dgm:prSet/>
      <dgm:spPr/>
      <dgm:t>
        <a:bodyPr/>
        <a:lstStyle/>
        <a:p>
          <a:r>
            <a:rPr lang="en-US"/>
            <a:t>Road improvement</a:t>
          </a:r>
        </a:p>
      </dgm:t>
    </dgm:pt>
    <dgm:pt modelId="{9F81322F-C11E-4CCB-925E-CFC596CFB404}" type="parTrans" cxnId="{98FDB7B1-13D9-43B9-9322-A16D91F796E8}">
      <dgm:prSet/>
      <dgm:spPr/>
      <dgm:t>
        <a:bodyPr/>
        <a:lstStyle/>
        <a:p>
          <a:endParaRPr lang="en-US"/>
        </a:p>
      </dgm:t>
    </dgm:pt>
    <dgm:pt modelId="{62C6D227-7720-49EA-A83F-9C8A269106CF}" type="sibTrans" cxnId="{98FDB7B1-13D9-43B9-9322-A16D91F796E8}">
      <dgm:prSet/>
      <dgm:spPr/>
      <dgm:t>
        <a:bodyPr/>
        <a:lstStyle/>
        <a:p>
          <a:endParaRPr lang="en-US"/>
        </a:p>
      </dgm:t>
    </dgm:pt>
    <dgm:pt modelId="{F1B6DBE4-5BE2-464F-BA5D-CEBFC193972F}">
      <dgm:prSet/>
      <dgm:spPr/>
      <dgm:t>
        <a:bodyPr/>
        <a:lstStyle/>
        <a:p>
          <a:r>
            <a:rPr lang="en-US"/>
            <a:t>Public health</a:t>
          </a:r>
        </a:p>
      </dgm:t>
    </dgm:pt>
    <dgm:pt modelId="{3482CCF8-1983-4246-8CC8-64D07CB2563F}" type="parTrans" cxnId="{9A84B925-F804-40CC-953C-D24CA4DC0459}">
      <dgm:prSet/>
      <dgm:spPr/>
      <dgm:t>
        <a:bodyPr/>
        <a:lstStyle/>
        <a:p>
          <a:endParaRPr lang="en-US"/>
        </a:p>
      </dgm:t>
    </dgm:pt>
    <dgm:pt modelId="{6EAEB715-432F-46B6-A767-CDA859C9E291}" type="sibTrans" cxnId="{9A84B925-F804-40CC-953C-D24CA4DC0459}">
      <dgm:prSet/>
      <dgm:spPr/>
      <dgm:t>
        <a:bodyPr/>
        <a:lstStyle/>
        <a:p>
          <a:endParaRPr lang="en-US"/>
        </a:p>
      </dgm:t>
    </dgm:pt>
    <dgm:pt modelId="{6327ABA6-967C-4B83-ABE3-7E0D7ECB3210}">
      <dgm:prSet/>
      <dgm:spPr/>
      <dgm:t>
        <a:bodyPr/>
        <a:lstStyle/>
        <a:p>
          <a:r>
            <a:rPr lang="en-US"/>
            <a:t>Education</a:t>
          </a:r>
        </a:p>
      </dgm:t>
    </dgm:pt>
    <dgm:pt modelId="{09061256-F1FC-4230-8AA5-96B9BD7B96B6}" type="parTrans" cxnId="{5A0E3EB7-E304-4158-B4C5-F6FD67D38FD4}">
      <dgm:prSet/>
      <dgm:spPr/>
      <dgm:t>
        <a:bodyPr/>
        <a:lstStyle/>
        <a:p>
          <a:endParaRPr lang="en-US"/>
        </a:p>
      </dgm:t>
    </dgm:pt>
    <dgm:pt modelId="{458356FA-743A-47F0-AB20-C784826E4B17}" type="sibTrans" cxnId="{5A0E3EB7-E304-4158-B4C5-F6FD67D38FD4}">
      <dgm:prSet/>
      <dgm:spPr/>
      <dgm:t>
        <a:bodyPr/>
        <a:lstStyle/>
        <a:p>
          <a:endParaRPr lang="en-US"/>
        </a:p>
      </dgm:t>
    </dgm:pt>
    <dgm:pt modelId="{CE4E749A-4B87-4604-8034-CABCD088CE08}">
      <dgm:prSet/>
      <dgm:spPr/>
      <dgm:t>
        <a:bodyPr/>
        <a:lstStyle/>
        <a:p>
          <a:r>
            <a:rPr lang="en-US"/>
            <a:t>Tourism</a:t>
          </a:r>
        </a:p>
      </dgm:t>
    </dgm:pt>
    <dgm:pt modelId="{B8AD1644-0326-4100-95BE-BE37BDB5B7B3}" type="parTrans" cxnId="{F1CE7991-4D80-439E-A149-E1A03C39F9DE}">
      <dgm:prSet/>
      <dgm:spPr/>
      <dgm:t>
        <a:bodyPr/>
        <a:lstStyle/>
        <a:p>
          <a:endParaRPr lang="en-US"/>
        </a:p>
      </dgm:t>
    </dgm:pt>
    <dgm:pt modelId="{45B8FFB2-9A01-4CE7-96F7-1F7212809FED}" type="sibTrans" cxnId="{F1CE7991-4D80-439E-A149-E1A03C39F9DE}">
      <dgm:prSet/>
      <dgm:spPr/>
      <dgm:t>
        <a:bodyPr/>
        <a:lstStyle/>
        <a:p>
          <a:endParaRPr lang="en-US"/>
        </a:p>
      </dgm:t>
    </dgm:pt>
    <dgm:pt modelId="{76758424-CEC5-4BBF-A4A6-C672BE87849C}">
      <dgm:prSet/>
      <dgm:spPr/>
      <dgm:t>
        <a:bodyPr/>
        <a:lstStyle/>
        <a:p>
          <a:r>
            <a:rPr lang="en-US"/>
            <a:t>Sewerage system and solid waste management</a:t>
          </a:r>
        </a:p>
      </dgm:t>
    </dgm:pt>
    <dgm:pt modelId="{23614737-4DAD-4D26-B934-9F025DEEE422}" type="parTrans" cxnId="{D21731DA-8DEB-42A9-854D-03148789351C}">
      <dgm:prSet/>
      <dgm:spPr/>
      <dgm:t>
        <a:bodyPr/>
        <a:lstStyle/>
        <a:p>
          <a:endParaRPr lang="en-US"/>
        </a:p>
      </dgm:t>
    </dgm:pt>
    <dgm:pt modelId="{7E791051-64AE-47DA-8F3E-173DAF569B23}" type="sibTrans" cxnId="{D21731DA-8DEB-42A9-854D-03148789351C}">
      <dgm:prSet/>
      <dgm:spPr/>
      <dgm:t>
        <a:bodyPr/>
        <a:lstStyle/>
        <a:p>
          <a:endParaRPr lang="en-US"/>
        </a:p>
      </dgm:t>
    </dgm:pt>
    <dgm:pt modelId="{065A02C7-8F3A-4404-8CCB-00D1CF11747A}">
      <dgm:prSet/>
      <dgm:spPr/>
      <dgm:t>
        <a:bodyPr/>
        <a:lstStyle/>
        <a:p>
          <a:r>
            <a:rPr lang="en-US"/>
            <a:t>HRD </a:t>
          </a:r>
        </a:p>
      </dgm:t>
    </dgm:pt>
    <dgm:pt modelId="{B1B4E184-3F31-4127-8905-BB3BDBE963C0}" type="parTrans" cxnId="{8E9CB86F-4417-432C-9D17-0A720D2DC5B2}">
      <dgm:prSet/>
      <dgm:spPr/>
      <dgm:t>
        <a:bodyPr/>
        <a:lstStyle/>
        <a:p>
          <a:endParaRPr lang="en-US"/>
        </a:p>
      </dgm:t>
    </dgm:pt>
    <dgm:pt modelId="{785D8388-B974-4B19-BD55-2320217524A3}" type="sibTrans" cxnId="{8E9CB86F-4417-432C-9D17-0A720D2DC5B2}">
      <dgm:prSet/>
      <dgm:spPr/>
      <dgm:t>
        <a:bodyPr/>
        <a:lstStyle/>
        <a:p>
          <a:endParaRPr lang="en-US"/>
        </a:p>
      </dgm:t>
    </dgm:pt>
    <dgm:pt modelId="{BC922AF0-7718-4DA1-8FBA-197ED4C9E125}">
      <dgm:prSet/>
      <dgm:spPr/>
      <dgm:t>
        <a:bodyPr/>
        <a:lstStyle/>
        <a:p>
          <a:r>
            <a:rPr lang="en-US"/>
            <a:t>Public Utilities</a:t>
          </a:r>
        </a:p>
      </dgm:t>
    </dgm:pt>
    <dgm:pt modelId="{E1B18484-458A-40E2-83FE-B8874F3A71CA}" type="parTrans" cxnId="{BBDF0431-F495-4407-AF92-7179AB73C2D1}">
      <dgm:prSet/>
      <dgm:spPr/>
      <dgm:t>
        <a:bodyPr/>
        <a:lstStyle/>
        <a:p>
          <a:endParaRPr lang="en-US"/>
        </a:p>
      </dgm:t>
    </dgm:pt>
    <dgm:pt modelId="{5965DF43-13E1-4474-A530-47EF48084835}" type="sibTrans" cxnId="{BBDF0431-F495-4407-AF92-7179AB73C2D1}">
      <dgm:prSet/>
      <dgm:spPr/>
      <dgm:t>
        <a:bodyPr/>
        <a:lstStyle/>
        <a:p>
          <a:endParaRPr lang="en-US"/>
        </a:p>
      </dgm:t>
    </dgm:pt>
    <dgm:pt modelId="{A5EFDCB2-6E6B-4602-9186-BF94C5B39242}" type="pres">
      <dgm:prSet presAssocID="{F6569CB5-CEA1-413F-858F-A0816669DC57}" presName="Name0" presStyleCnt="0">
        <dgm:presLayoutVars>
          <dgm:dir/>
          <dgm:resizeHandles val="exact"/>
        </dgm:presLayoutVars>
      </dgm:prSet>
      <dgm:spPr/>
    </dgm:pt>
    <dgm:pt modelId="{223329E3-870E-4885-B2B8-575A86665CC1}" type="pres">
      <dgm:prSet presAssocID="{9D47B640-2BEB-45A0-8C65-CD32E2B81516}" presName="node" presStyleLbl="node1" presStyleIdx="0" presStyleCnt="4">
        <dgm:presLayoutVars>
          <dgm:bulletEnabled val="1"/>
        </dgm:presLayoutVars>
      </dgm:prSet>
      <dgm:spPr/>
    </dgm:pt>
    <dgm:pt modelId="{537CDDFB-7481-4C82-89E7-666B4419C288}" type="pres">
      <dgm:prSet presAssocID="{DB458127-0732-435D-8084-161C5C9E4CE0}" presName="sibTrans" presStyleLbl="sibTrans1D1" presStyleIdx="0" presStyleCnt="3"/>
      <dgm:spPr/>
    </dgm:pt>
    <dgm:pt modelId="{CB41BB9A-5627-409A-BE46-B7659C2FADBD}" type="pres">
      <dgm:prSet presAssocID="{DB458127-0732-435D-8084-161C5C9E4CE0}" presName="connectorText" presStyleLbl="sibTrans1D1" presStyleIdx="0" presStyleCnt="3"/>
      <dgm:spPr/>
    </dgm:pt>
    <dgm:pt modelId="{F3514E11-E2A3-4558-A0F3-B9071A78EFC9}" type="pres">
      <dgm:prSet presAssocID="{856E3A2B-FB17-4D1D-B921-AFD8254FDC66}" presName="node" presStyleLbl="node1" presStyleIdx="1" presStyleCnt="4">
        <dgm:presLayoutVars>
          <dgm:bulletEnabled val="1"/>
        </dgm:presLayoutVars>
      </dgm:prSet>
      <dgm:spPr/>
    </dgm:pt>
    <dgm:pt modelId="{E36F830E-54EE-41F4-ABBF-75403BAF894E}" type="pres">
      <dgm:prSet presAssocID="{B0D67FFF-E082-420C-9FC7-305728D7DF62}" presName="sibTrans" presStyleLbl="sibTrans1D1" presStyleIdx="1" presStyleCnt="3"/>
      <dgm:spPr/>
    </dgm:pt>
    <dgm:pt modelId="{BFCA78EC-3134-457B-B2A7-1F8859C73A2B}" type="pres">
      <dgm:prSet presAssocID="{B0D67FFF-E082-420C-9FC7-305728D7DF62}" presName="connectorText" presStyleLbl="sibTrans1D1" presStyleIdx="1" presStyleCnt="3"/>
      <dgm:spPr/>
    </dgm:pt>
    <dgm:pt modelId="{D798F1B1-6654-4BDA-A265-8EB612464688}" type="pres">
      <dgm:prSet presAssocID="{5C3CD3EA-8154-4157-B1AB-742C8F93D389}" presName="node" presStyleLbl="node1" presStyleIdx="2" presStyleCnt="4">
        <dgm:presLayoutVars>
          <dgm:bulletEnabled val="1"/>
        </dgm:presLayoutVars>
      </dgm:prSet>
      <dgm:spPr/>
    </dgm:pt>
    <dgm:pt modelId="{AF73375D-DE7D-49D0-904C-C8169E588417}" type="pres">
      <dgm:prSet presAssocID="{184C357B-1CDD-47E3-8DA7-8E521DCA0234}" presName="sibTrans" presStyleLbl="sibTrans1D1" presStyleIdx="2" presStyleCnt="3"/>
      <dgm:spPr/>
    </dgm:pt>
    <dgm:pt modelId="{F0E70551-2D8D-4500-8F09-A061C7DE901D}" type="pres">
      <dgm:prSet presAssocID="{184C357B-1CDD-47E3-8DA7-8E521DCA0234}" presName="connectorText" presStyleLbl="sibTrans1D1" presStyleIdx="2" presStyleCnt="3"/>
      <dgm:spPr/>
    </dgm:pt>
    <dgm:pt modelId="{5E24DBC0-C891-4DB6-9E06-95AE920238FB}" type="pres">
      <dgm:prSet presAssocID="{FD2716B5-BAF8-45EC-A5BA-4052F0AA95DA}" presName="node" presStyleLbl="node1" presStyleIdx="3" presStyleCnt="4">
        <dgm:presLayoutVars>
          <dgm:bulletEnabled val="1"/>
        </dgm:presLayoutVars>
      </dgm:prSet>
      <dgm:spPr/>
    </dgm:pt>
  </dgm:ptLst>
  <dgm:cxnLst>
    <dgm:cxn modelId="{FB9F9902-5156-4778-B5C8-704EF8352EFB}" type="presOf" srcId="{F1B6DBE4-5BE2-464F-BA5D-CEBFC193972F}" destId="{5E24DBC0-C891-4DB6-9E06-95AE920238FB}" srcOrd="0" destOrd="2" presId="urn:microsoft.com/office/officeart/2016/7/layout/RepeatingBendingProcessNew"/>
    <dgm:cxn modelId="{65E9101A-264E-42AE-9233-09BE45F41122}" type="presOf" srcId="{6327ABA6-967C-4B83-ABE3-7E0D7ECB3210}" destId="{5E24DBC0-C891-4DB6-9E06-95AE920238FB}" srcOrd="0" destOrd="3" presId="urn:microsoft.com/office/officeart/2016/7/layout/RepeatingBendingProcessNew"/>
    <dgm:cxn modelId="{5DE6CF1D-5A12-43CE-91F2-D6D2593B7FA9}" type="presOf" srcId="{FD2716B5-BAF8-45EC-A5BA-4052F0AA95DA}" destId="{5E24DBC0-C891-4DB6-9E06-95AE920238FB}" srcOrd="0" destOrd="0" presId="urn:microsoft.com/office/officeart/2016/7/layout/RepeatingBendingProcessNew"/>
    <dgm:cxn modelId="{9A84B925-F804-40CC-953C-D24CA4DC0459}" srcId="{FD2716B5-BAF8-45EC-A5BA-4052F0AA95DA}" destId="{F1B6DBE4-5BE2-464F-BA5D-CEBFC193972F}" srcOrd="1" destOrd="0" parTransId="{3482CCF8-1983-4246-8CC8-64D07CB2563F}" sibTransId="{6EAEB715-432F-46B6-A767-CDA859C9E291}"/>
    <dgm:cxn modelId="{BBDF0431-F495-4407-AF92-7179AB73C2D1}" srcId="{FD2716B5-BAF8-45EC-A5BA-4052F0AA95DA}" destId="{BC922AF0-7718-4DA1-8FBA-197ED4C9E125}" srcOrd="6" destOrd="0" parTransId="{E1B18484-458A-40E2-83FE-B8874F3A71CA}" sibTransId="{5965DF43-13E1-4474-A530-47EF48084835}"/>
    <dgm:cxn modelId="{161CEE31-4BBD-47E6-B072-4CD214227070}" type="presOf" srcId="{76758424-CEC5-4BBF-A4A6-C672BE87849C}" destId="{5E24DBC0-C891-4DB6-9E06-95AE920238FB}" srcOrd="0" destOrd="5" presId="urn:microsoft.com/office/officeart/2016/7/layout/RepeatingBendingProcessNew"/>
    <dgm:cxn modelId="{4E7FDB35-9AAF-4876-8D94-3BDCF17C4A1B}" type="presOf" srcId="{184C357B-1CDD-47E3-8DA7-8E521DCA0234}" destId="{F0E70551-2D8D-4500-8F09-A061C7DE901D}" srcOrd="1" destOrd="0" presId="urn:microsoft.com/office/officeart/2016/7/layout/RepeatingBendingProcessNew"/>
    <dgm:cxn modelId="{D0DEA138-011A-4E7C-85DE-7ED802C284A7}" type="presOf" srcId="{184C357B-1CDD-47E3-8DA7-8E521DCA0234}" destId="{AF73375D-DE7D-49D0-904C-C8169E588417}" srcOrd="0" destOrd="0" presId="urn:microsoft.com/office/officeart/2016/7/layout/RepeatingBendingProcessNew"/>
    <dgm:cxn modelId="{A7D9CF41-3233-4667-BD4B-FB73BBC0E814}" type="presOf" srcId="{DB458127-0732-435D-8084-161C5C9E4CE0}" destId="{537CDDFB-7481-4C82-89E7-666B4419C288}" srcOrd="0" destOrd="0" presId="urn:microsoft.com/office/officeart/2016/7/layout/RepeatingBendingProcessNew"/>
    <dgm:cxn modelId="{70BEE06B-DB65-44E5-B983-65AE02527E20}" type="presOf" srcId="{B0D67FFF-E082-420C-9FC7-305728D7DF62}" destId="{E36F830E-54EE-41F4-ABBF-75403BAF894E}" srcOrd="0" destOrd="0" presId="urn:microsoft.com/office/officeart/2016/7/layout/RepeatingBendingProcessNew"/>
    <dgm:cxn modelId="{8E9CB86F-4417-432C-9D17-0A720D2DC5B2}" srcId="{FD2716B5-BAF8-45EC-A5BA-4052F0AA95DA}" destId="{065A02C7-8F3A-4404-8CCB-00D1CF11747A}" srcOrd="5" destOrd="0" parTransId="{B1B4E184-3F31-4127-8905-BB3BDBE963C0}" sibTransId="{785D8388-B974-4B19-BD55-2320217524A3}"/>
    <dgm:cxn modelId="{02F14F75-69C8-4D0A-9C95-E66A6BCDA775}" type="presOf" srcId="{5C3CD3EA-8154-4157-B1AB-742C8F93D389}" destId="{D798F1B1-6654-4BDA-A265-8EB612464688}" srcOrd="0" destOrd="0" presId="urn:microsoft.com/office/officeart/2016/7/layout/RepeatingBendingProcessNew"/>
    <dgm:cxn modelId="{9580D25A-EB32-40E0-AC01-6F55656C6DD7}" srcId="{F6569CB5-CEA1-413F-858F-A0816669DC57}" destId="{FD2716B5-BAF8-45EC-A5BA-4052F0AA95DA}" srcOrd="3" destOrd="0" parTransId="{DBA31513-3466-4825-AEBA-7E9C8CE99319}" sibTransId="{85201939-F320-45A8-93B5-FFD80336B24B}"/>
    <dgm:cxn modelId="{880F9984-DDA6-49E2-8CC0-E2E37C6F50F9}" type="presOf" srcId="{AE2AFEF8-0316-4084-988E-FED1A0B1EB2A}" destId="{5E24DBC0-C891-4DB6-9E06-95AE920238FB}" srcOrd="0" destOrd="1" presId="urn:microsoft.com/office/officeart/2016/7/layout/RepeatingBendingProcessNew"/>
    <dgm:cxn modelId="{A1C8E985-AE3E-436E-8199-7FE196D7D47A}" type="presOf" srcId="{065A02C7-8F3A-4404-8CCB-00D1CF11747A}" destId="{5E24DBC0-C891-4DB6-9E06-95AE920238FB}" srcOrd="0" destOrd="6" presId="urn:microsoft.com/office/officeart/2016/7/layout/RepeatingBendingProcessNew"/>
    <dgm:cxn modelId="{F1CE7991-4D80-439E-A149-E1A03C39F9DE}" srcId="{FD2716B5-BAF8-45EC-A5BA-4052F0AA95DA}" destId="{CE4E749A-4B87-4604-8034-CABCD088CE08}" srcOrd="3" destOrd="0" parTransId="{B8AD1644-0326-4100-95BE-BE37BDB5B7B3}" sibTransId="{45B8FFB2-9A01-4CE7-96F7-1F7212809FED}"/>
    <dgm:cxn modelId="{64D42F9A-EAFA-481E-ABF7-F30AB0D0A4E8}" srcId="{F6569CB5-CEA1-413F-858F-A0816669DC57}" destId="{856E3A2B-FB17-4D1D-B921-AFD8254FDC66}" srcOrd="1" destOrd="0" parTransId="{9CD291FF-FF39-4646-8B38-85BBA1F8338C}" sibTransId="{B0D67FFF-E082-420C-9FC7-305728D7DF62}"/>
    <dgm:cxn modelId="{98FDB7B1-13D9-43B9-9322-A16D91F796E8}" srcId="{FD2716B5-BAF8-45EC-A5BA-4052F0AA95DA}" destId="{AE2AFEF8-0316-4084-988E-FED1A0B1EB2A}" srcOrd="0" destOrd="0" parTransId="{9F81322F-C11E-4CCB-925E-CFC596CFB404}" sibTransId="{62C6D227-7720-49EA-A83F-9C8A269106CF}"/>
    <dgm:cxn modelId="{3D6A4FB6-C56A-43B9-A45F-953821E58BB4}" type="presOf" srcId="{9D47B640-2BEB-45A0-8C65-CD32E2B81516}" destId="{223329E3-870E-4885-B2B8-575A86665CC1}" srcOrd="0" destOrd="0" presId="urn:microsoft.com/office/officeart/2016/7/layout/RepeatingBendingProcessNew"/>
    <dgm:cxn modelId="{622832B7-F5C6-4D56-9B87-A3600F95CC9D}" srcId="{F6569CB5-CEA1-413F-858F-A0816669DC57}" destId="{5C3CD3EA-8154-4157-B1AB-742C8F93D389}" srcOrd="2" destOrd="0" parTransId="{716031FC-2A86-42E1-A3C1-DA67DCE60AB2}" sibTransId="{184C357B-1CDD-47E3-8DA7-8E521DCA0234}"/>
    <dgm:cxn modelId="{5A0E3EB7-E304-4158-B4C5-F6FD67D38FD4}" srcId="{FD2716B5-BAF8-45EC-A5BA-4052F0AA95DA}" destId="{6327ABA6-967C-4B83-ABE3-7E0D7ECB3210}" srcOrd="2" destOrd="0" parTransId="{09061256-F1FC-4230-8AA5-96B9BD7B96B6}" sibTransId="{458356FA-743A-47F0-AB20-C784826E4B17}"/>
    <dgm:cxn modelId="{9E7EFEC0-DD27-498B-B0CF-AA3F1280F952}" type="presOf" srcId="{BC922AF0-7718-4DA1-8FBA-197ED4C9E125}" destId="{5E24DBC0-C891-4DB6-9E06-95AE920238FB}" srcOrd="0" destOrd="7" presId="urn:microsoft.com/office/officeart/2016/7/layout/RepeatingBendingProcessNew"/>
    <dgm:cxn modelId="{6DAC48C1-F662-4B73-AABC-09DED3850B15}" type="presOf" srcId="{DB458127-0732-435D-8084-161C5C9E4CE0}" destId="{CB41BB9A-5627-409A-BE46-B7659C2FADBD}" srcOrd="1" destOrd="0" presId="urn:microsoft.com/office/officeart/2016/7/layout/RepeatingBendingProcessNew"/>
    <dgm:cxn modelId="{1DCA80C4-6A66-472B-B649-87EB3BED8E30}" srcId="{F6569CB5-CEA1-413F-858F-A0816669DC57}" destId="{9D47B640-2BEB-45A0-8C65-CD32E2B81516}" srcOrd="0" destOrd="0" parTransId="{FBB9282F-07BD-4507-AF6F-8B53BB64A199}" sibTransId="{DB458127-0732-435D-8084-161C5C9E4CE0}"/>
    <dgm:cxn modelId="{7BA4E7D4-0AAB-4049-8988-BE5E5F546D1B}" type="presOf" srcId="{856E3A2B-FB17-4D1D-B921-AFD8254FDC66}" destId="{F3514E11-E2A3-4558-A0F3-B9071A78EFC9}" srcOrd="0" destOrd="0" presId="urn:microsoft.com/office/officeart/2016/7/layout/RepeatingBendingProcessNew"/>
    <dgm:cxn modelId="{D21731DA-8DEB-42A9-854D-03148789351C}" srcId="{FD2716B5-BAF8-45EC-A5BA-4052F0AA95DA}" destId="{76758424-CEC5-4BBF-A4A6-C672BE87849C}" srcOrd="4" destOrd="0" parTransId="{23614737-4DAD-4D26-B934-9F025DEEE422}" sibTransId="{7E791051-64AE-47DA-8F3E-173DAF569B23}"/>
    <dgm:cxn modelId="{0B0405E0-E573-412F-B9FC-97BDF26031FD}" type="presOf" srcId="{B0D67FFF-E082-420C-9FC7-305728D7DF62}" destId="{BFCA78EC-3134-457B-B2A7-1F8859C73A2B}" srcOrd="1" destOrd="0" presId="urn:microsoft.com/office/officeart/2016/7/layout/RepeatingBendingProcessNew"/>
    <dgm:cxn modelId="{DC48D2E7-2223-41D5-A815-F8A82751C3F6}" type="presOf" srcId="{CE4E749A-4B87-4604-8034-CABCD088CE08}" destId="{5E24DBC0-C891-4DB6-9E06-95AE920238FB}" srcOrd="0" destOrd="4" presId="urn:microsoft.com/office/officeart/2016/7/layout/RepeatingBendingProcessNew"/>
    <dgm:cxn modelId="{EDFBE6FF-1A59-4635-9467-76DF1A563BFC}" type="presOf" srcId="{F6569CB5-CEA1-413F-858F-A0816669DC57}" destId="{A5EFDCB2-6E6B-4602-9186-BF94C5B39242}" srcOrd="0" destOrd="0" presId="urn:microsoft.com/office/officeart/2016/7/layout/RepeatingBendingProcessNew"/>
    <dgm:cxn modelId="{C808DDDD-B04D-4040-BEED-42B2EB13F878}" type="presParOf" srcId="{A5EFDCB2-6E6B-4602-9186-BF94C5B39242}" destId="{223329E3-870E-4885-B2B8-575A86665CC1}" srcOrd="0" destOrd="0" presId="urn:microsoft.com/office/officeart/2016/7/layout/RepeatingBendingProcessNew"/>
    <dgm:cxn modelId="{C908C8FF-A982-412B-B53D-D7FF9D391E58}" type="presParOf" srcId="{A5EFDCB2-6E6B-4602-9186-BF94C5B39242}" destId="{537CDDFB-7481-4C82-89E7-666B4419C288}" srcOrd="1" destOrd="0" presId="urn:microsoft.com/office/officeart/2016/7/layout/RepeatingBendingProcessNew"/>
    <dgm:cxn modelId="{01ABEBFA-101E-4A09-8C05-D1605860F01D}" type="presParOf" srcId="{537CDDFB-7481-4C82-89E7-666B4419C288}" destId="{CB41BB9A-5627-409A-BE46-B7659C2FADBD}" srcOrd="0" destOrd="0" presId="urn:microsoft.com/office/officeart/2016/7/layout/RepeatingBendingProcessNew"/>
    <dgm:cxn modelId="{B1D26969-286E-448D-8382-5C41951BC449}" type="presParOf" srcId="{A5EFDCB2-6E6B-4602-9186-BF94C5B39242}" destId="{F3514E11-E2A3-4558-A0F3-B9071A78EFC9}" srcOrd="2" destOrd="0" presId="urn:microsoft.com/office/officeart/2016/7/layout/RepeatingBendingProcessNew"/>
    <dgm:cxn modelId="{8C43FAC5-5561-4CD5-BCEC-826D30DA4F87}" type="presParOf" srcId="{A5EFDCB2-6E6B-4602-9186-BF94C5B39242}" destId="{E36F830E-54EE-41F4-ABBF-75403BAF894E}" srcOrd="3" destOrd="0" presId="urn:microsoft.com/office/officeart/2016/7/layout/RepeatingBendingProcessNew"/>
    <dgm:cxn modelId="{E688DC35-681B-42E3-85FA-4C97A60D9A21}" type="presParOf" srcId="{E36F830E-54EE-41F4-ABBF-75403BAF894E}" destId="{BFCA78EC-3134-457B-B2A7-1F8859C73A2B}" srcOrd="0" destOrd="0" presId="urn:microsoft.com/office/officeart/2016/7/layout/RepeatingBendingProcessNew"/>
    <dgm:cxn modelId="{084CC672-2A39-4A9C-94B6-2A2BBDE31744}" type="presParOf" srcId="{A5EFDCB2-6E6B-4602-9186-BF94C5B39242}" destId="{D798F1B1-6654-4BDA-A265-8EB612464688}" srcOrd="4" destOrd="0" presId="urn:microsoft.com/office/officeart/2016/7/layout/RepeatingBendingProcessNew"/>
    <dgm:cxn modelId="{DA151E50-B6B6-4306-B97F-1467A89D577D}" type="presParOf" srcId="{A5EFDCB2-6E6B-4602-9186-BF94C5B39242}" destId="{AF73375D-DE7D-49D0-904C-C8169E588417}" srcOrd="5" destOrd="0" presId="urn:microsoft.com/office/officeart/2016/7/layout/RepeatingBendingProcessNew"/>
    <dgm:cxn modelId="{6A4AA44A-E86C-4EAC-AD16-13C0F7679B1B}" type="presParOf" srcId="{AF73375D-DE7D-49D0-904C-C8169E588417}" destId="{F0E70551-2D8D-4500-8F09-A061C7DE901D}" srcOrd="0" destOrd="0" presId="urn:microsoft.com/office/officeart/2016/7/layout/RepeatingBendingProcessNew"/>
    <dgm:cxn modelId="{FDC5400E-FED4-4E48-8B59-0444E435E91F}" type="presParOf" srcId="{A5EFDCB2-6E6B-4602-9186-BF94C5B39242}" destId="{5E24DBC0-C891-4DB6-9E06-95AE920238FB}" srcOrd="6" destOrd="0" presId="urn:microsoft.com/office/officeart/2016/7/layout/RepeatingBendingProcessNew"/>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049BBDAB-622E-47B5-806E-2EEA112B47D6}" type="doc">
      <dgm:prSet loTypeId="urn:microsoft.com/office/officeart/2005/8/layout/vList5" loCatId="Inbox" qsTypeId="urn:microsoft.com/office/officeart/2005/8/quickstyle/simple1" qsCatId="simple" csTypeId="urn:microsoft.com/office/officeart/2005/8/colors/accent1_3" csCatId="accent1"/>
      <dgm:spPr/>
      <dgm:t>
        <a:bodyPr/>
        <a:lstStyle/>
        <a:p>
          <a:endParaRPr lang="en-US"/>
        </a:p>
      </dgm:t>
    </dgm:pt>
    <dgm:pt modelId="{6FD01A18-6566-4F9A-A39F-436F5ED71251}">
      <dgm:prSet/>
      <dgm:spPr/>
      <dgm:t>
        <a:bodyPr/>
        <a:lstStyle/>
        <a:p>
          <a:r>
            <a:rPr lang="en-US"/>
            <a:t>1. Political Decentralization</a:t>
          </a:r>
        </a:p>
      </dgm:t>
    </dgm:pt>
    <dgm:pt modelId="{C513BD3B-E8B9-44DC-8ED7-4CDE43921204}" type="parTrans" cxnId="{3042DE63-15F6-4E37-942B-54619AACC9FA}">
      <dgm:prSet/>
      <dgm:spPr/>
      <dgm:t>
        <a:bodyPr/>
        <a:lstStyle/>
        <a:p>
          <a:endParaRPr lang="en-US"/>
        </a:p>
      </dgm:t>
    </dgm:pt>
    <dgm:pt modelId="{10F259D4-62C3-4B3C-A940-71C4B88C08EF}" type="sibTrans" cxnId="{3042DE63-15F6-4E37-942B-54619AACC9FA}">
      <dgm:prSet/>
      <dgm:spPr/>
      <dgm:t>
        <a:bodyPr/>
        <a:lstStyle/>
        <a:p>
          <a:endParaRPr lang="en-US"/>
        </a:p>
      </dgm:t>
    </dgm:pt>
    <dgm:pt modelId="{3785DD48-58E9-429E-8791-867669E79572}">
      <dgm:prSet/>
      <dgm:spPr/>
      <dgm:t>
        <a:bodyPr/>
        <a:lstStyle/>
        <a:p>
          <a:r>
            <a:rPr lang="en-US"/>
            <a:t>Local election system</a:t>
          </a:r>
        </a:p>
      </dgm:t>
    </dgm:pt>
    <dgm:pt modelId="{C1CB3962-EEF8-453F-8FCD-E3DE58EEBF28}" type="parTrans" cxnId="{FE6FA708-9E05-4195-81B7-F9D244C810A0}">
      <dgm:prSet/>
      <dgm:spPr/>
      <dgm:t>
        <a:bodyPr/>
        <a:lstStyle/>
        <a:p>
          <a:endParaRPr lang="en-US"/>
        </a:p>
      </dgm:t>
    </dgm:pt>
    <dgm:pt modelId="{87154CFB-9C40-4F7A-869B-54D2426DE9EB}" type="sibTrans" cxnId="{FE6FA708-9E05-4195-81B7-F9D244C810A0}">
      <dgm:prSet/>
      <dgm:spPr/>
      <dgm:t>
        <a:bodyPr/>
        <a:lstStyle/>
        <a:p>
          <a:endParaRPr lang="en-US"/>
        </a:p>
      </dgm:t>
    </dgm:pt>
    <dgm:pt modelId="{3F528741-785F-4FB3-AFFF-62CACB8FAB66}">
      <dgm:prSet/>
      <dgm:spPr/>
      <dgm:t>
        <a:bodyPr/>
        <a:lstStyle/>
        <a:p>
          <a:r>
            <a:rPr lang="en-US"/>
            <a:t>2.Administrative Decentralization</a:t>
          </a:r>
        </a:p>
      </dgm:t>
    </dgm:pt>
    <dgm:pt modelId="{69E36BAF-EE84-46CC-84BD-8806626E5506}" type="parTrans" cxnId="{16C99C19-141C-4551-89A5-791E1D8FA325}">
      <dgm:prSet/>
      <dgm:spPr/>
      <dgm:t>
        <a:bodyPr/>
        <a:lstStyle/>
        <a:p>
          <a:endParaRPr lang="en-US"/>
        </a:p>
      </dgm:t>
    </dgm:pt>
    <dgm:pt modelId="{76543DCA-3D48-412B-8069-AE43271C4439}" type="sibTrans" cxnId="{16C99C19-141C-4551-89A5-791E1D8FA325}">
      <dgm:prSet/>
      <dgm:spPr/>
      <dgm:t>
        <a:bodyPr/>
        <a:lstStyle/>
        <a:p>
          <a:endParaRPr lang="en-US"/>
        </a:p>
      </dgm:t>
    </dgm:pt>
    <dgm:pt modelId="{24AEB132-A593-41F2-873C-788D25EDCC14}">
      <dgm:prSet/>
      <dgm:spPr/>
      <dgm:t>
        <a:bodyPr/>
        <a:lstStyle/>
        <a:p>
          <a:r>
            <a:rPr lang="en-US"/>
            <a:t>Self management od local affairs</a:t>
          </a:r>
        </a:p>
      </dgm:t>
    </dgm:pt>
    <dgm:pt modelId="{F0F1162D-5036-4ABB-8C70-6340814374BB}" type="parTrans" cxnId="{4E7A08F3-2198-46CD-935F-0B68D890008B}">
      <dgm:prSet/>
      <dgm:spPr/>
      <dgm:t>
        <a:bodyPr/>
        <a:lstStyle/>
        <a:p>
          <a:endParaRPr lang="en-US"/>
        </a:p>
      </dgm:t>
    </dgm:pt>
    <dgm:pt modelId="{7D814D70-4713-422F-A694-BB7491173FB1}" type="sibTrans" cxnId="{4E7A08F3-2198-46CD-935F-0B68D890008B}">
      <dgm:prSet/>
      <dgm:spPr/>
      <dgm:t>
        <a:bodyPr/>
        <a:lstStyle/>
        <a:p>
          <a:endParaRPr lang="en-US"/>
        </a:p>
      </dgm:t>
    </dgm:pt>
    <dgm:pt modelId="{486B0208-461B-4996-87D4-97441CBA71F4}">
      <dgm:prSet/>
      <dgm:spPr/>
      <dgm:t>
        <a:bodyPr/>
        <a:lstStyle/>
        <a:p>
          <a:r>
            <a:rPr lang="en-US"/>
            <a:t>3. Fiscal Decentralization</a:t>
          </a:r>
        </a:p>
      </dgm:t>
    </dgm:pt>
    <dgm:pt modelId="{56D4DF82-5BA5-42B9-8068-9A702B1214CE}" type="parTrans" cxnId="{E90D0439-D425-431D-A3DB-4DC785186EDB}">
      <dgm:prSet/>
      <dgm:spPr/>
      <dgm:t>
        <a:bodyPr/>
        <a:lstStyle/>
        <a:p>
          <a:endParaRPr lang="en-US"/>
        </a:p>
      </dgm:t>
    </dgm:pt>
    <dgm:pt modelId="{13D56433-C594-478E-B132-EBC681B605FD}" type="sibTrans" cxnId="{E90D0439-D425-431D-A3DB-4DC785186EDB}">
      <dgm:prSet/>
      <dgm:spPr/>
      <dgm:t>
        <a:bodyPr/>
        <a:lstStyle/>
        <a:p>
          <a:endParaRPr lang="en-US"/>
        </a:p>
      </dgm:t>
    </dgm:pt>
    <dgm:pt modelId="{8A9A1513-61C3-489D-B5AA-66B1412A57BF}">
      <dgm:prSet/>
      <dgm:spPr/>
      <dgm:t>
        <a:bodyPr/>
        <a:lstStyle/>
        <a:p>
          <a:r>
            <a:rPr lang="en-US"/>
            <a:t>Self finance local public services</a:t>
          </a:r>
        </a:p>
      </dgm:t>
    </dgm:pt>
    <dgm:pt modelId="{72F539C5-625B-4E4E-A959-5E907A753BE0}" type="parTrans" cxnId="{2D492791-FDCE-4531-8CD6-CC0F96C39523}">
      <dgm:prSet/>
      <dgm:spPr/>
      <dgm:t>
        <a:bodyPr/>
        <a:lstStyle/>
        <a:p>
          <a:endParaRPr lang="en-US"/>
        </a:p>
      </dgm:t>
    </dgm:pt>
    <dgm:pt modelId="{BDDCA2A6-E5B5-4192-869B-19A0F72B74BA}" type="sibTrans" cxnId="{2D492791-FDCE-4531-8CD6-CC0F96C39523}">
      <dgm:prSet/>
      <dgm:spPr/>
      <dgm:t>
        <a:bodyPr/>
        <a:lstStyle/>
        <a:p>
          <a:endParaRPr lang="en-US"/>
        </a:p>
      </dgm:t>
    </dgm:pt>
    <dgm:pt modelId="{F2ADA8C5-B5FE-403B-BDBB-7DB210D8693A}" type="pres">
      <dgm:prSet presAssocID="{049BBDAB-622E-47B5-806E-2EEA112B47D6}" presName="Name0" presStyleCnt="0">
        <dgm:presLayoutVars>
          <dgm:dir/>
          <dgm:animLvl val="lvl"/>
          <dgm:resizeHandles val="exact"/>
        </dgm:presLayoutVars>
      </dgm:prSet>
      <dgm:spPr/>
    </dgm:pt>
    <dgm:pt modelId="{D54307E7-E880-4E24-907E-2CB39BAFE8FA}" type="pres">
      <dgm:prSet presAssocID="{6FD01A18-6566-4F9A-A39F-436F5ED71251}" presName="linNode" presStyleCnt="0"/>
      <dgm:spPr/>
    </dgm:pt>
    <dgm:pt modelId="{B2232126-E1B5-4FFF-A389-2E6F74043AF9}" type="pres">
      <dgm:prSet presAssocID="{6FD01A18-6566-4F9A-A39F-436F5ED71251}" presName="parentText" presStyleLbl="node1" presStyleIdx="0" presStyleCnt="3">
        <dgm:presLayoutVars>
          <dgm:chMax val="1"/>
          <dgm:bulletEnabled val="1"/>
        </dgm:presLayoutVars>
      </dgm:prSet>
      <dgm:spPr/>
    </dgm:pt>
    <dgm:pt modelId="{73451F44-4A04-40CD-AF52-D86951214E4A}" type="pres">
      <dgm:prSet presAssocID="{6FD01A18-6566-4F9A-A39F-436F5ED71251}" presName="descendantText" presStyleLbl="alignAccFollowNode1" presStyleIdx="0" presStyleCnt="3">
        <dgm:presLayoutVars>
          <dgm:bulletEnabled val="1"/>
        </dgm:presLayoutVars>
      </dgm:prSet>
      <dgm:spPr/>
    </dgm:pt>
    <dgm:pt modelId="{B1AD1815-942A-43F3-8A08-76541B87E0CF}" type="pres">
      <dgm:prSet presAssocID="{10F259D4-62C3-4B3C-A940-71C4B88C08EF}" presName="sp" presStyleCnt="0"/>
      <dgm:spPr/>
    </dgm:pt>
    <dgm:pt modelId="{DC29F79A-C749-4116-B6D4-905887726B37}" type="pres">
      <dgm:prSet presAssocID="{3F528741-785F-4FB3-AFFF-62CACB8FAB66}" presName="linNode" presStyleCnt="0"/>
      <dgm:spPr/>
    </dgm:pt>
    <dgm:pt modelId="{096FC7C9-DC68-4450-80D9-217628D273AA}" type="pres">
      <dgm:prSet presAssocID="{3F528741-785F-4FB3-AFFF-62CACB8FAB66}" presName="parentText" presStyleLbl="node1" presStyleIdx="1" presStyleCnt="3">
        <dgm:presLayoutVars>
          <dgm:chMax val="1"/>
          <dgm:bulletEnabled val="1"/>
        </dgm:presLayoutVars>
      </dgm:prSet>
      <dgm:spPr/>
    </dgm:pt>
    <dgm:pt modelId="{72336050-687D-484D-9D82-9DE31AFB4340}" type="pres">
      <dgm:prSet presAssocID="{3F528741-785F-4FB3-AFFF-62CACB8FAB66}" presName="descendantText" presStyleLbl="alignAccFollowNode1" presStyleIdx="1" presStyleCnt="3">
        <dgm:presLayoutVars>
          <dgm:bulletEnabled val="1"/>
        </dgm:presLayoutVars>
      </dgm:prSet>
      <dgm:spPr/>
    </dgm:pt>
    <dgm:pt modelId="{2F61E032-9898-4BD5-805A-CE1302017A45}" type="pres">
      <dgm:prSet presAssocID="{76543DCA-3D48-412B-8069-AE43271C4439}" presName="sp" presStyleCnt="0"/>
      <dgm:spPr/>
    </dgm:pt>
    <dgm:pt modelId="{59E934FB-B66F-4492-A5CA-ADC53A80D3D0}" type="pres">
      <dgm:prSet presAssocID="{486B0208-461B-4996-87D4-97441CBA71F4}" presName="linNode" presStyleCnt="0"/>
      <dgm:spPr/>
    </dgm:pt>
    <dgm:pt modelId="{33748443-C8CD-4B92-8AA5-04BA8AE849C2}" type="pres">
      <dgm:prSet presAssocID="{486B0208-461B-4996-87D4-97441CBA71F4}" presName="parentText" presStyleLbl="node1" presStyleIdx="2" presStyleCnt="3">
        <dgm:presLayoutVars>
          <dgm:chMax val="1"/>
          <dgm:bulletEnabled val="1"/>
        </dgm:presLayoutVars>
      </dgm:prSet>
      <dgm:spPr/>
    </dgm:pt>
    <dgm:pt modelId="{C77ABFF9-E6D1-4A84-8391-5148CFD05CB2}" type="pres">
      <dgm:prSet presAssocID="{486B0208-461B-4996-87D4-97441CBA71F4}" presName="descendantText" presStyleLbl="alignAccFollowNode1" presStyleIdx="2" presStyleCnt="3">
        <dgm:presLayoutVars>
          <dgm:bulletEnabled val="1"/>
        </dgm:presLayoutVars>
      </dgm:prSet>
      <dgm:spPr/>
    </dgm:pt>
  </dgm:ptLst>
  <dgm:cxnLst>
    <dgm:cxn modelId="{B5F38708-66C7-4694-8BF4-1B0B9D6CB3B6}" type="presOf" srcId="{3785DD48-58E9-429E-8791-867669E79572}" destId="{73451F44-4A04-40CD-AF52-D86951214E4A}" srcOrd="0" destOrd="0" presId="urn:microsoft.com/office/officeart/2005/8/layout/vList5"/>
    <dgm:cxn modelId="{FE6FA708-9E05-4195-81B7-F9D244C810A0}" srcId="{6FD01A18-6566-4F9A-A39F-436F5ED71251}" destId="{3785DD48-58E9-429E-8791-867669E79572}" srcOrd="0" destOrd="0" parTransId="{C1CB3962-EEF8-453F-8FCD-E3DE58EEBF28}" sibTransId="{87154CFB-9C40-4F7A-869B-54D2426DE9EB}"/>
    <dgm:cxn modelId="{9086550A-8B79-4602-87A4-A46587E843EA}" type="presOf" srcId="{6FD01A18-6566-4F9A-A39F-436F5ED71251}" destId="{B2232126-E1B5-4FFF-A389-2E6F74043AF9}" srcOrd="0" destOrd="0" presId="urn:microsoft.com/office/officeart/2005/8/layout/vList5"/>
    <dgm:cxn modelId="{49B3E80A-9E23-43CB-9591-2694F2F5422B}" type="presOf" srcId="{8A9A1513-61C3-489D-B5AA-66B1412A57BF}" destId="{C77ABFF9-E6D1-4A84-8391-5148CFD05CB2}" srcOrd="0" destOrd="0" presId="urn:microsoft.com/office/officeart/2005/8/layout/vList5"/>
    <dgm:cxn modelId="{90D2FE18-B162-47FF-BE7F-67D8E465F52E}" type="presOf" srcId="{3F528741-785F-4FB3-AFFF-62CACB8FAB66}" destId="{096FC7C9-DC68-4450-80D9-217628D273AA}" srcOrd="0" destOrd="0" presId="urn:microsoft.com/office/officeart/2005/8/layout/vList5"/>
    <dgm:cxn modelId="{16C99C19-141C-4551-89A5-791E1D8FA325}" srcId="{049BBDAB-622E-47B5-806E-2EEA112B47D6}" destId="{3F528741-785F-4FB3-AFFF-62CACB8FAB66}" srcOrd="1" destOrd="0" parTransId="{69E36BAF-EE84-46CC-84BD-8806626E5506}" sibTransId="{76543DCA-3D48-412B-8069-AE43271C4439}"/>
    <dgm:cxn modelId="{AABFAF1B-B1FB-4DC3-BB0D-82EB353CDCC8}" type="presOf" srcId="{049BBDAB-622E-47B5-806E-2EEA112B47D6}" destId="{F2ADA8C5-B5FE-403B-BDBB-7DB210D8693A}" srcOrd="0" destOrd="0" presId="urn:microsoft.com/office/officeart/2005/8/layout/vList5"/>
    <dgm:cxn modelId="{A116AE31-9C0B-415D-93B5-1C853B0F0926}" type="presOf" srcId="{24AEB132-A593-41F2-873C-788D25EDCC14}" destId="{72336050-687D-484D-9D82-9DE31AFB4340}" srcOrd="0" destOrd="0" presId="urn:microsoft.com/office/officeart/2005/8/layout/vList5"/>
    <dgm:cxn modelId="{E90D0439-D425-431D-A3DB-4DC785186EDB}" srcId="{049BBDAB-622E-47B5-806E-2EEA112B47D6}" destId="{486B0208-461B-4996-87D4-97441CBA71F4}" srcOrd="2" destOrd="0" parTransId="{56D4DF82-5BA5-42B9-8068-9A702B1214CE}" sibTransId="{13D56433-C594-478E-B132-EBC681B605FD}"/>
    <dgm:cxn modelId="{3042DE63-15F6-4E37-942B-54619AACC9FA}" srcId="{049BBDAB-622E-47B5-806E-2EEA112B47D6}" destId="{6FD01A18-6566-4F9A-A39F-436F5ED71251}" srcOrd="0" destOrd="0" parTransId="{C513BD3B-E8B9-44DC-8ED7-4CDE43921204}" sibTransId="{10F259D4-62C3-4B3C-A940-71C4B88C08EF}"/>
    <dgm:cxn modelId="{2103F54F-D4F2-455E-9B2E-E0A723050528}" type="presOf" srcId="{486B0208-461B-4996-87D4-97441CBA71F4}" destId="{33748443-C8CD-4B92-8AA5-04BA8AE849C2}" srcOrd="0" destOrd="0" presId="urn:microsoft.com/office/officeart/2005/8/layout/vList5"/>
    <dgm:cxn modelId="{2D492791-FDCE-4531-8CD6-CC0F96C39523}" srcId="{486B0208-461B-4996-87D4-97441CBA71F4}" destId="{8A9A1513-61C3-489D-B5AA-66B1412A57BF}" srcOrd="0" destOrd="0" parTransId="{72F539C5-625B-4E4E-A959-5E907A753BE0}" sibTransId="{BDDCA2A6-E5B5-4192-869B-19A0F72B74BA}"/>
    <dgm:cxn modelId="{4E7A08F3-2198-46CD-935F-0B68D890008B}" srcId="{3F528741-785F-4FB3-AFFF-62CACB8FAB66}" destId="{24AEB132-A593-41F2-873C-788D25EDCC14}" srcOrd="0" destOrd="0" parTransId="{F0F1162D-5036-4ABB-8C70-6340814374BB}" sibTransId="{7D814D70-4713-422F-A694-BB7491173FB1}"/>
    <dgm:cxn modelId="{27659665-3C0A-4BBC-A175-E324C8867E9F}" type="presParOf" srcId="{F2ADA8C5-B5FE-403B-BDBB-7DB210D8693A}" destId="{D54307E7-E880-4E24-907E-2CB39BAFE8FA}" srcOrd="0" destOrd="0" presId="urn:microsoft.com/office/officeart/2005/8/layout/vList5"/>
    <dgm:cxn modelId="{EEBE575A-0DE0-477E-A576-234F50244A70}" type="presParOf" srcId="{D54307E7-E880-4E24-907E-2CB39BAFE8FA}" destId="{B2232126-E1B5-4FFF-A389-2E6F74043AF9}" srcOrd="0" destOrd="0" presId="urn:microsoft.com/office/officeart/2005/8/layout/vList5"/>
    <dgm:cxn modelId="{C797772D-535D-426A-9AAD-476142B17F4D}" type="presParOf" srcId="{D54307E7-E880-4E24-907E-2CB39BAFE8FA}" destId="{73451F44-4A04-40CD-AF52-D86951214E4A}" srcOrd="1" destOrd="0" presId="urn:microsoft.com/office/officeart/2005/8/layout/vList5"/>
    <dgm:cxn modelId="{F0CB37AE-B080-4D92-85F3-596A1352E42E}" type="presParOf" srcId="{F2ADA8C5-B5FE-403B-BDBB-7DB210D8693A}" destId="{B1AD1815-942A-43F3-8A08-76541B87E0CF}" srcOrd="1" destOrd="0" presId="urn:microsoft.com/office/officeart/2005/8/layout/vList5"/>
    <dgm:cxn modelId="{CE7EBC7B-95A0-4804-AF69-CDE883468E7D}" type="presParOf" srcId="{F2ADA8C5-B5FE-403B-BDBB-7DB210D8693A}" destId="{DC29F79A-C749-4116-B6D4-905887726B37}" srcOrd="2" destOrd="0" presId="urn:microsoft.com/office/officeart/2005/8/layout/vList5"/>
    <dgm:cxn modelId="{68676BC7-63DA-48CF-9309-378D9AA5C3ED}" type="presParOf" srcId="{DC29F79A-C749-4116-B6D4-905887726B37}" destId="{096FC7C9-DC68-4450-80D9-217628D273AA}" srcOrd="0" destOrd="0" presId="urn:microsoft.com/office/officeart/2005/8/layout/vList5"/>
    <dgm:cxn modelId="{E2ACDE38-F073-4B99-A398-9B4F6849525A}" type="presParOf" srcId="{DC29F79A-C749-4116-B6D4-905887726B37}" destId="{72336050-687D-484D-9D82-9DE31AFB4340}" srcOrd="1" destOrd="0" presId="urn:microsoft.com/office/officeart/2005/8/layout/vList5"/>
    <dgm:cxn modelId="{4ABADD08-5B27-4499-83AB-9C87F3237C59}" type="presParOf" srcId="{F2ADA8C5-B5FE-403B-BDBB-7DB210D8693A}" destId="{2F61E032-9898-4BD5-805A-CE1302017A45}" srcOrd="3" destOrd="0" presId="urn:microsoft.com/office/officeart/2005/8/layout/vList5"/>
    <dgm:cxn modelId="{2989989C-BD82-41C5-B2DD-CA48C85FC621}" type="presParOf" srcId="{F2ADA8C5-B5FE-403B-BDBB-7DB210D8693A}" destId="{59E934FB-B66F-4492-A5CA-ADC53A80D3D0}" srcOrd="4" destOrd="0" presId="urn:microsoft.com/office/officeart/2005/8/layout/vList5"/>
    <dgm:cxn modelId="{C82DC307-2D59-4E5E-B5B4-6D3851F9B25E}" type="presParOf" srcId="{59E934FB-B66F-4492-A5CA-ADC53A80D3D0}" destId="{33748443-C8CD-4B92-8AA5-04BA8AE849C2}" srcOrd="0" destOrd="0" presId="urn:microsoft.com/office/officeart/2005/8/layout/vList5"/>
    <dgm:cxn modelId="{BA3A912D-2635-43AE-9E6C-BEA4556DB699}" type="presParOf" srcId="{59E934FB-B66F-4492-A5CA-ADC53A80D3D0}" destId="{C77ABFF9-E6D1-4A84-8391-5148CFD05CB2}"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E5BB3062-9A3B-417B-9FC3-1E58C76A49E4}" type="doc">
      <dgm:prSet loTypeId="urn:microsoft.com/office/officeart/2005/8/layout/list1" loCatId="Inbox" qsTypeId="urn:microsoft.com/office/officeart/2005/8/quickstyle/simple1" qsCatId="simple" csTypeId="urn:microsoft.com/office/officeart/2005/8/colors/accent5_3" csCatId="accent5" phldr="1"/>
      <dgm:spPr/>
      <dgm:t>
        <a:bodyPr/>
        <a:lstStyle/>
        <a:p>
          <a:endParaRPr lang="en-US"/>
        </a:p>
      </dgm:t>
    </dgm:pt>
    <dgm:pt modelId="{D51CDB09-B520-44B1-B567-A333B1F2BEAD}">
      <dgm:prSet/>
      <dgm:spPr/>
      <dgm:t>
        <a:bodyPr/>
        <a:lstStyle/>
        <a:p>
          <a:r>
            <a:rPr lang="en-US"/>
            <a:t>1. Revenue Assignment</a:t>
          </a:r>
        </a:p>
      </dgm:t>
    </dgm:pt>
    <dgm:pt modelId="{45B2D9EF-81A0-40CB-B50C-3CD64A3967C0}" type="parTrans" cxnId="{A42142DD-AF8D-40B0-822D-6196689E7F19}">
      <dgm:prSet/>
      <dgm:spPr/>
      <dgm:t>
        <a:bodyPr/>
        <a:lstStyle/>
        <a:p>
          <a:endParaRPr lang="en-US"/>
        </a:p>
      </dgm:t>
    </dgm:pt>
    <dgm:pt modelId="{D56CEAD5-44EB-4096-9FF0-DFB77DF0E1D6}" type="sibTrans" cxnId="{A42142DD-AF8D-40B0-822D-6196689E7F19}">
      <dgm:prSet/>
      <dgm:spPr/>
      <dgm:t>
        <a:bodyPr/>
        <a:lstStyle/>
        <a:p>
          <a:endParaRPr lang="en-US"/>
        </a:p>
      </dgm:t>
    </dgm:pt>
    <dgm:pt modelId="{9E9C6A9A-C37A-4395-8FCA-49C31F24DD03}">
      <dgm:prSet/>
      <dgm:spPr/>
      <dgm:t>
        <a:bodyPr/>
        <a:lstStyle/>
        <a:p>
          <a:r>
            <a:rPr lang="en-US" dirty="0"/>
            <a:t>Taxes: shared tax and surcharge tax</a:t>
          </a:r>
        </a:p>
      </dgm:t>
    </dgm:pt>
    <dgm:pt modelId="{E3244032-D5B7-4DE8-9546-9EC03B8746B2}" type="parTrans" cxnId="{BB58BA00-9B0A-4FA9-B954-09C6D2196690}">
      <dgm:prSet/>
      <dgm:spPr/>
      <dgm:t>
        <a:bodyPr/>
        <a:lstStyle/>
        <a:p>
          <a:endParaRPr lang="en-US"/>
        </a:p>
      </dgm:t>
    </dgm:pt>
    <dgm:pt modelId="{AD02A8EF-552E-49ED-889D-5455F60E07A2}" type="sibTrans" cxnId="{BB58BA00-9B0A-4FA9-B954-09C6D2196690}">
      <dgm:prSet/>
      <dgm:spPr/>
      <dgm:t>
        <a:bodyPr/>
        <a:lstStyle/>
        <a:p>
          <a:endParaRPr lang="en-US"/>
        </a:p>
      </dgm:t>
    </dgm:pt>
    <dgm:pt modelId="{EA35BC66-FCE5-41B9-BA34-229C271F1349}">
      <dgm:prSet/>
      <dgm:spPr/>
      <dgm:t>
        <a:bodyPr/>
        <a:lstStyle/>
        <a:p>
          <a:r>
            <a:rPr lang="en-US"/>
            <a:t>Grants (more than 40%)</a:t>
          </a:r>
        </a:p>
      </dgm:t>
    </dgm:pt>
    <dgm:pt modelId="{0FEB221E-75C7-4E63-A022-ED151524DC0E}" type="parTrans" cxnId="{E1C994C8-11AD-4E8C-9B74-CC9F38FC19B4}">
      <dgm:prSet/>
      <dgm:spPr/>
      <dgm:t>
        <a:bodyPr/>
        <a:lstStyle/>
        <a:p>
          <a:endParaRPr lang="en-US"/>
        </a:p>
      </dgm:t>
    </dgm:pt>
    <dgm:pt modelId="{C9BF988A-EE8F-4C25-889E-AB18FC9182B8}" type="sibTrans" cxnId="{E1C994C8-11AD-4E8C-9B74-CC9F38FC19B4}">
      <dgm:prSet/>
      <dgm:spPr/>
      <dgm:t>
        <a:bodyPr/>
        <a:lstStyle/>
        <a:p>
          <a:endParaRPr lang="en-US"/>
        </a:p>
      </dgm:t>
    </dgm:pt>
    <dgm:pt modelId="{10302236-4069-4298-934C-1E6A56E951EE}">
      <dgm:prSet/>
      <dgm:spPr/>
      <dgm:t>
        <a:bodyPr/>
        <a:lstStyle/>
        <a:p>
          <a:r>
            <a:rPr lang="en-US" dirty="0"/>
            <a:t>Public Borrowings</a:t>
          </a:r>
        </a:p>
      </dgm:t>
    </dgm:pt>
    <dgm:pt modelId="{61E31446-094E-4B56-827A-EBF7D6CDC32B}" type="parTrans" cxnId="{52581F3A-8167-4610-AAF2-7FFE45ECBC46}">
      <dgm:prSet/>
      <dgm:spPr/>
      <dgm:t>
        <a:bodyPr/>
        <a:lstStyle/>
        <a:p>
          <a:endParaRPr lang="en-US"/>
        </a:p>
      </dgm:t>
    </dgm:pt>
    <dgm:pt modelId="{240C7D72-3564-4920-BD0D-32AA4A401E16}" type="sibTrans" cxnId="{52581F3A-8167-4610-AAF2-7FFE45ECBC46}">
      <dgm:prSet/>
      <dgm:spPr/>
      <dgm:t>
        <a:bodyPr/>
        <a:lstStyle/>
        <a:p>
          <a:endParaRPr lang="en-US"/>
        </a:p>
      </dgm:t>
    </dgm:pt>
    <dgm:pt modelId="{22CA666D-0A6E-469C-AA3B-71AA6D7994AC}">
      <dgm:prSet/>
      <dgm:spPr/>
      <dgm:t>
        <a:bodyPr/>
        <a:lstStyle/>
        <a:p>
          <a:r>
            <a:rPr lang="en-US"/>
            <a:t>2. Expenditures Assignment</a:t>
          </a:r>
        </a:p>
      </dgm:t>
    </dgm:pt>
    <dgm:pt modelId="{49B8E3ED-FA17-4346-922E-0C981A76B06D}" type="parTrans" cxnId="{2B228CBF-A872-43B8-8179-9BC51E04F9C1}">
      <dgm:prSet/>
      <dgm:spPr/>
      <dgm:t>
        <a:bodyPr/>
        <a:lstStyle/>
        <a:p>
          <a:endParaRPr lang="en-US"/>
        </a:p>
      </dgm:t>
    </dgm:pt>
    <dgm:pt modelId="{18170E7C-DDFA-483C-9B3F-B1AD780EFA27}" type="sibTrans" cxnId="{2B228CBF-A872-43B8-8179-9BC51E04F9C1}">
      <dgm:prSet/>
      <dgm:spPr/>
      <dgm:t>
        <a:bodyPr/>
        <a:lstStyle/>
        <a:p>
          <a:endParaRPr lang="en-US"/>
        </a:p>
      </dgm:t>
    </dgm:pt>
    <dgm:pt modelId="{057C3C7B-9214-4DAC-A80F-E109BF54DCF1}">
      <dgm:prSet/>
      <dgm:spPr/>
      <dgm:t>
        <a:bodyPr/>
        <a:lstStyle/>
        <a:p>
          <a:r>
            <a:rPr lang="en-US"/>
            <a:t>More functions more expenditures</a:t>
          </a:r>
        </a:p>
      </dgm:t>
    </dgm:pt>
    <dgm:pt modelId="{685B5E82-2CED-42EA-B7DF-3FE1C950ECF1}" type="parTrans" cxnId="{9D1D41CC-4EC0-4E6C-846E-AA7AD23BC500}">
      <dgm:prSet/>
      <dgm:spPr/>
      <dgm:t>
        <a:bodyPr/>
        <a:lstStyle/>
        <a:p>
          <a:endParaRPr lang="en-US"/>
        </a:p>
      </dgm:t>
    </dgm:pt>
    <dgm:pt modelId="{54D4AFF0-5C77-4F05-9B12-83B64395C884}" type="sibTrans" cxnId="{9D1D41CC-4EC0-4E6C-846E-AA7AD23BC500}">
      <dgm:prSet/>
      <dgm:spPr/>
      <dgm:t>
        <a:bodyPr/>
        <a:lstStyle/>
        <a:p>
          <a:endParaRPr lang="en-US"/>
        </a:p>
      </dgm:t>
    </dgm:pt>
    <dgm:pt modelId="{69399CDB-E44D-469B-A811-97175D666090}" type="pres">
      <dgm:prSet presAssocID="{E5BB3062-9A3B-417B-9FC3-1E58C76A49E4}" presName="linear" presStyleCnt="0">
        <dgm:presLayoutVars>
          <dgm:dir/>
          <dgm:animLvl val="lvl"/>
          <dgm:resizeHandles val="exact"/>
        </dgm:presLayoutVars>
      </dgm:prSet>
      <dgm:spPr/>
    </dgm:pt>
    <dgm:pt modelId="{CE7B4AE4-4462-42A1-850F-88AACF4352B6}" type="pres">
      <dgm:prSet presAssocID="{D51CDB09-B520-44B1-B567-A333B1F2BEAD}" presName="parentLin" presStyleCnt="0"/>
      <dgm:spPr/>
    </dgm:pt>
    <dgm:pt modelId="{79BB3A2B-73F1-4A14-8CDC-BFBEA668B38E}" type="pres">
      <dgm:prSet presAssocID="{D51CDB09-B520-44B1-B567-A333B1F2BEAD}" presName="parentLeftMargin" presStyleLbl="node1" presStyleIdx="0" presStyleCnt="2"/>
      <dgm:spPr/>
    </dgm:pt>
    <dgm:pt modelId="{A71F4DDB-39D8-4A17-A509-50C6CF6950CC}" type="pres">
      <dgm:prSet presAssocID="{D51CDB09-B520-44B1-B567-A333B1F2BEAD}" presName="parentText" presStyleLbl="node1" presStyleIdx="0" presStyleCnt="2">
        <dgm:presLayoutVars>
          <dgm:chMax val="0"/>
          <dgm:bulletEnabled val="1"/>
        </dgm:presLayoutVars>
      </dgm:prSet>
      <dgm:spPr/>
    </dgm:pt>
    <dgm:pt modelId="{0455EEF3-5943-427E-B71E-6838D903A309}" type="pres">
      <dgm:prSet presAssocID="{D51CDB09-B520-44B1-B567-A333B1F2BEAD}" presName="negativeSpace" presStyleCnt="0"/>
      <dgm:spPr/>
    </dgm:pt>
    <dgm:pt modelId="{370C1463-359D-49A2-93FE-4B010087A34A}" type="pres">
      <dgm:prSet presAssocID="{D51CDB09-B520-44B1-B567-A333B1F2BEAD}" presName="childText" presStyleLbl="conFgAcc1" presStyleIdx="0" presStyleCnt="2">
        <dgm:presLayoutVars>
          <dgm:bulletEnabled val="1"/>
        </dgm:presLayoutVars>
      </dgm:prSet>
      <dgm:spPr/>
    </dgm:pt>
    <dgm:pt modelId="{F5F8575A-775C-49A1-9AC0-ED15519D26CF}" type="pres">
      <dgm:prSet presAssocID="{D56CEAD5-44EB-4096-9FF0-DFB77DF0E1D6}" presName="spaceBetweenRectangles" presStyleCnt="0"/>
      <dgm:spPr/>
    </dgm:pt>
    <dgm:pt modelId="{C7CFA1BC-FB59-47D2-B8E4-137E8D9A7A7C}" type="pres">
      <dgm:prSet presAssocID="{22CA666D-0A6E-469C-AA3B-71AA6D7994AC}" presName="parentLin" presStyleCnt="0"/>
      <dgm:spPr/>
    </dgm:pt>
    <dgm:pt modelId="{A3A92E01-4E04-448B-956D-96EF3CFF29A8}" type="pres">
      <dgm:prSet presAssocID="{22CA666D-0A6E-469C-AA3B-71AA6D7994AC}" presName="parentLeftMargin" presStyleLbl="node1" presStyleIdx="0" presStyleCnt="2"/>
      <dgm:spPr/>
    </dgm:pt>
    <dgm:pt modelId="{ED1E91CB-ED9C-4FD1-8C90-9E1E2D1CD4EC}" type="pres">
      <dgm:prSet presAssocID="{22CA666D-0A6E-469C-AA3B-71AA6D7994AC}" presName="parentText" presStyleLbl="node1" presStyleIdx="1" presStyleCnt="2">
        <dgm:presLayoutVars>
          <dgm:chMax val="0"/>
          <dgm:bulletEnabled val="1"/>
        </dgm:presLayoutVars>
      </dgm:prSet>
      <dgm:spPr/>
    </dgm:pt>
    <dgm:pt modelId="{91C10EB4-7E08-47DE-B115-63872275B876}" type="pres">
      <dgm:prSet presAssocID="{22CA666D-0A6E-469C-AA3B-71AA6D7994AC}" presName="negativeSpace" presStyleCnt="0"/>
      <dgm:spPr/>
    </dgm:pt>
    <dgm:pt modelId="{6B2597D6-7FE7-464A-A63B-8667CE4FAB43}" type="pres">
      <dgm:prSet presAssocID="{22CA666D-0A6E-469C-AA3B-71AA6D7994AC}" presName="childText" presStyleLbl="conFgAcc1" presStyleIdx="1" presStyleCnt="2">
        <dgm:presLayoutVars>
          <dgm:bulletEnabled val="1"/>
        </dgm:presLayoutVars>
      </dgm:prSet>
      <dgm:spPr/>
    </dgm:pt>
  </dgm:ptLst>
  <dgm:cxnLst>
    <dgm:cxn modelId="{BB58BA00-9B0A-4FA9-B954-09C6D2196690}" srcId="{D51CDB09-B520-44B1-B567-A333B1F2BEAD}" destId="{9E9C6A9A-C37A-4395-8FCA-49C31F24DD03}" srcOrd="0" destOrd="0" parTransId="{E3244032-D5B7-4DE8-9546-9EC03B8746B2}" sibTransId="{AD02A8EF-552E-49ED-889D-5455F60E07A2}"/>
    <dgm:cxn modelId="{5975C228-7E0E-412A-A65A-1D55C2F32710}" type="presOf" srcId="{EA35BC66-FCE5-41B9-BA34-229C271F1349}" destId="{370C1463-359D-49A2-93FE-4B010087A34A}" srcOrd="0" destOrd="1" presId="urn:microsoft.com/office/officeart/2005/8/layout/list1"/>
    <dgm:cxn modelId="{AFAE772B-1E94-4397-9B46-EA1DE162A7EC}" type="presOf" srcId="{D51CDB09-B520-44B1-B567-A333B1F2BEAD}" destId="{A71F4DDB-39D8-4A17-A509-50C6CF6950CC}" srcOrd="1" destOrd="0" presId="urn:microsoft.com/office/officeart/2005/8/layout/list1"/>
    <dgm:cxn modelId="{52581F3A-8167-4610-AAF2-7FFE45ECBC46}" srcId="{D51CDB09-B520-44B1-B567-A333B1F2BEAD}" destId="{10302236-4069-4298-934C-1E6A56E951EE}" srcOrd="2" destOrd="0" parTransId="{61E31446-094E-4B56-827A-EBF7D6CDC32B}" sibTransId="{240C7D72-3564-4920-BD0D-32AA4A401E16}"/>
    <dgm:cxn modelId="{41721A6F-C7AB-40D3-8CE2-BEC5A2CB2C57}" type="presOf" srcId="{E5BB3062-9A3B-417B-9FC3-1E58C76A49E4}" destId="{69399CDB-E44D-469B-A811-97175D666090}" srcOrd="0" destOrd="0" presId="urn:microsoft.com/office/officeart/2005/8/layout/list1"/>
    <dgm:cxn modelId="{00114E7F-C70A-42EE-8866-97ECA63C6FA2}" type="presOf" srcId="{057C3C7B-9214-4DAC-A80F-E109BF54DCF1}" destId="{6B2597D6-7FE7-464A-A63B-8667CE4FAB43}" srcOrd="0" destOrd="0" presId="urn:microsoft.com/office/officeart/2005/8/layout/list1"/>
    <dgm:cxn modelId="{804A6292-9EEB-4BFC-883C-F81D498A3208}" type="presOf" srcId="{10302236-4069-4298-934C-1E6A56E951EE}" destId="{370C1463-359D-49A2-93FE-4B010087A34A}" srcOrd="0" destOrd="2" presId="urn:microsoft.com/office/officeart/2005/8/layout/list1"/>
    <dgm:cxn modelId="{2145FBAB-C129-402E-B34B-D516925E276C}" type="presOf" srcId="{22CA666D-0A6E-469C-AA3B-71AA6D7994AC}" destId="{A3A92E01-4E04-448B-956D-96EF3CFF29A8}" srcOrd="0" destOrd="0" presId="urn:microsoft.com/office/officeart/2005/8/layout/list1"/>
    <dgm:cxn modelId="{2B228CBF-A872-43B8-8179-9BC51E04F9C1}" srcId="{E5BB3062-9A3B-417B-9FC3-1E58C76A49E4}" destId="{22CA666D-0A6E-469C-AA3B-71AA6D7994AC}" srcOrd="1" destOrd="0" parTransId="{49B8E3ED-FA17-4346-922E-0C981A76B06D}" sibTransId="{18170E7C-DDFA-483C-9B3F-B1AD780EFA27}"/>
    <dgm:cxn modelId="{E1C994C8-11AD-4E8C-9B74-CC9F38FC19B4}" srcId="{D51CDB09-B520-44B1-B567-A333B1F2BEAD}" destId="{EA35BC66-FCE5-41B9-BA34-229C271F1349}" srcOrd="1" destOrd="0" parTransId="{0FEB221E-75C7-4E63-A022-ED151524DC0E}" sibTransId="{C9BF988A-EE8F-4C25-889E-AB18FC9182B8}"/>
    <dgm:cxn modelId="{9D1D41CC-4EC0-4E6C-846E-AA7AD23BC500}" srcId="{22CA666D-0A6E-469C-AA3B-71AA6D7994AC}" destId="{057C3C7B-9214-4DAC-A80F-E109BF54DCF1}" srcOrd="0" destOrd="0" parTransId="{685B5E82-2CED-42EA-B7DF-3FE1C950ECF1}" sibTransId="{54D4AFF0-5C77-4F05-9B12-83B64395C884}"/>
    <dgm:cxn modelId="{EC181ECD-CBBB-4C6B-A92A-7296050886EC}" type="presOf" srcId="{D51CDB09-B520-44B1-B567-A333B1F2BEAD}" destId="{79BB3A2B-73F1-4A14-8CDC-BFBEA668B38E}" srcOrd="0" destOrd="0" presId="urn:microsoft.com/office/officeart/2005/8/layout/list1"/>
    <dgm:cxn modelId="{6930B8D4-6826-4BE9-B75C-FECB791B0FA5}" type="presOf" srcId="{9E9C6A9A-C37A-4395-8FCA-49C31F24DD03}" destId="{370C1463-359D-49A2-93FE-4B010087A34A}" srcOrd="0" destOrd="0" presId="urn:microsoft.com/office/officeart/2005/8/layout/list1"/>
    <dgm:cxn modelId="{915411D7-B125-43A8-B225-63CE3348DD95}" type="presOf" srcId="{22CA666D-0A6E-469C-AA3B-71AA6D7994AC}" destId="{ED1E91CB-ED9C-4FD1-8C90-9E1E2D1CD4EC}" srcOrd="1" destOrd="0" presId="urn:microsoft.com/office/officeart/2005/8/layout/list1"/>
    <dgm:cxn modelId="{A42142DD-AF8D-40B0-822D-6196689E7F19}" srcId="{E5BB3062-9A3B-417B-9FC3-1E58C76A49E4}" destId="{D51CDB09-B520-44B1-B567-A333B1F2BEAD}" srcOrd="0" destOrd="0" parTransId="{45B2D9EF-81A0-40CB-B50C-3CD64A3967C0}" sibTransId="{D56CEAD5-44EB-4096-9FF0-DFB77DF0E1D6}"/>
    <dgm:cxn modelId="{B1E85039-9266-4A66-9620-4FC52BE38876}" type="presParOf" srcId="{69399CDB-E44D-469B-A811-97175D666090}" destId="{CE7B4AE4-4462-42A1-850F-88AACF4352B6}" srcOrd="0" destOrd="0" presId="urn:microsoft.com/office/officeart/2005/8/layout/list1"/>
    <dgm:cxn modelId="{40DA13B4-A781-4669-A652-602150E77FC9}" type="presParOf" srcId="{CE7B4AE4-4462-42A1-850F-88AACF4352B6}" destId="{79BB3A2B-73F1-4A14-8CDC-BFBEA668B38E}" srcOrd="0" destOrd="0" presId="urn:microsoft.com/office/officeart/2005/8/layout/list1"/>
    <dgm:cxn modelId="{B8524BB8-4750-4683-AE7D-B4D538E596D0}" type="presParOf" srcId="{CE7B4AE4-4462-42A1-850F-88AACF4352B6}" destId="{A71F4DDB-39D8-4A17-A509-50C6CF6950CC}" srcOrd="1" destOrd="0" presId="urn:microsoft.com/office/officeart/2005/8/layout/list1"/>
    <dgm:cxn modelId="{BF9C2302-2C2C-4627-85F0-C1E36B26CEB8}" type="presParOf" srcId="{69399CDB-E44D-469B-A811-97175D666090}" destId="{0455EEF3-5943-427E-B71E-6838D903A309}" srcOrd="1" destOrd="0" presId="urn:microsoft.com/office/officeart/2005/8/layout/list1"/>
    <dgm:cxn modelId="{9D28E7DA-20B1-4F90-B973-D55E40C3EACE}" type="presParOf" srcId="{69399CDB-E44D-469B-A811-97175D666090}" destId="{370C1463-359D-49A2-93FE-4B010087A34A}" srcOrd="2" destOrd="0" presId="urn:microsoft.com/office/officeart/2005/8/layout/list1"/>
    <dgm:cxn modelId="{2B81C3C8-9074-4317-B244-7AF8B2817C35}" type="presParOf" srcId="{69399CDB-E44D-469B-A811-97175D666090}" destId="{F5F8575A-775C-49A1-9AC0-ED15519D26CF}" srcOrd="3" destOrd="0" presId="urn:microsoft.com/office/officeart/2005/8/layout/list1"/>
    <dgm:cxn modelId="{5FBDE417-E4E8-44B3-AC82-582BFFC9399B}" type="presParOf" srcId="{69399CDB-E44D-469B-A811-97175D666090}" destId="{C7CFA1BC-FB59-47D2-B8E4-137E8D9A7A7C}" srcOrd="4" destOrd="0" presId="urn:microsoft.com/office/officeart/2005/8/layout/list1"/>
    <dgm:cxn modelId="{DF4F1BD0-AFBD-450C-9133-FFA24DDCB16F}" type="presParOf" srcId="{C7CFA1BC-FB59-47D2-B8E4-137E8D9A7A7C}" destId="{A3A92E01-4E04-448B-956D-96EF3CFF29A8}" srcOrd="0" destOrd="0" presId="urn:microsoft.com/office/officeart/2005/8/layout/list1"/>
    <dgm:cxn modelId="{CABB17AC-548D-4005-8AA9-79CCC5CED013}" type="presParOf" srcId="{C7CFA1BC-FB59-47D2-B8E4-137E8D9A7A7C}" destId="{ED1E91CB-ED9C-4FD1-8C90-9E1E2D1CD4EC}" srcOrd="1" destOrd="0" presId="urn:microsoft.com/office/officeart/2005/8/layout/list1"/>
    <dgm:cxn modelId="{CD19B3D7-FB6B-49BB-A91C-26225EAD0296}" type="presParOf" srcId="{69399CDB-E44D-469B-A811-97175D666090}" destId="{91C10EB4-7E08-47DE-B115-63872275B876}" srcOrd="5" destOrd="0" presId="urn:microsoft.com/office/officeart/2005/8/layout/list1"/>
    <dgm:cxn modelId="{437274F4-AF75-488E-9973-441499079B50}" type="presParOf" srcId="{69399CDB-E44D-469B-A811-97175D666090}" destId="{6B2597D6-7FE7-464A-A63B-8667CE4FAB43}"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83AE9C81-46BE-4769-84CA-6B4626E774E8}" type="doc">
      <dgm:prSet loTypeId="urn:microsoft.com/office/officeart/2016/7/layout/BasicLinearProcessNumbered" loCatId="process" qsTypeId="urn:microsoft.com/office/officeart/2005/8/quickstyle/simple1" qsCatId="simple" csTypeId="urn:microsoft.com/office/officeart/2005/8/colors/colorful1" csCatId="colorful"/>
      <dgm:spPr/>
      <dgm:t>
        <a:bodyPr/>
        <a:lstStyle/>
        <a:p>
          <a:endParaRPr lang="en-US"/>
        </a:p>
      </dgm:t>
    </dgm:pt>
    <dgm:pt modelId="{21F71A9E-B597-4138-BA90-AA132ECE5DDB}">
      <dgm:prSet/>
      <dgm:spPr/>
      <dgm:t>
        <a:bodyPr/>
        <a:lstStyle/>
        <a:p>
          <a:r>
            <a:rPr lang="en-US"/>
            <a:t>1. Why does Thailand need to reform fiscal decentralization?</a:t>
          </a:r>
        </a:p>
      </dgm:t>
    </dgm:pt>
    <dgm:pt modelId="{50F0A669-AA94-4136-A963-C44664EEAD3A}" type="parTrans" cxnId="{2058D7D1-F0B1-446F-B781-33E328BE2DF3}">
      <dgm:prSet/>
      <dgm:spPr/>
      <dgm:t>
        <a:bodyPr/>
        <a:lstStyle/>
        <a:p>
          <a:endParaRPr lang="en-US"/>
        </a:p>
      </dgm:t>
    </dgm:pt>
    <dgm:pt modelId="{B93A20C2-A0F4-4819-B806-3BC849BA6F9E}" type="sibTrans" cxnId="{2058D7D1-F0B1-446F-B781-33E328BE2DF3}">
      <dgm:prSet phldrT="1" phldr="0"/>
      <dgm:spPr/>
      <dgm:t>
        <a:bodyPr/>
        <a:lstStyle/>
        <a:p>
          <a:r>
            <a:rPr lang="en-US"/>
            <a:t>1</a:t>
          </a:r>
        </a:p>
      </dgm:t>
    </dgm:pt>
    <dgm:pt modelId="{54EEA40A-59A3-4B61-BE50-C5A737B20B2D}">
      <dgm:prSet/>
      <dgm:spPr/>
      <dgm:t>
        <a:bodyPr/>
        <a:lstStyle/>
        <a:p>
          <a:r>
            <a:rPr lang="en-US"/>
            <a:t>2. What are factors affecting effectiveness of local government?</a:t>
          </a:r>
        </a:p>
      </dgm:t>
    </dgm:pt>
    <dgm:pt modelId="{6F014E41-D51C-4B3E-9985-DACCF1B233DE}" type="parTrans" cxnId="{5A9E98CE-9DF5-4AA9-ACEA-FEEF3B4093B0}">
      <dgm:prSet/>
      <dgm:spPr/>
      <dgm:t>
        <a:bodyPr/>
        <a:lstStyle/>
        <a:p>
          <a:endParaRPr lang="en-US"/>
        </a:p>
      </dgm:t>
    </dgm:pt>
    <dgm:pt modelId="{B49357C4-5D09-4567-B3E0-3C2389246FDA}" type="sibTrans" cxnId="{5A9E98CE-9DF5-4AA9-ACEA-FEEF3B4093B0}">
      <dgm:prSet phldrT="2" phldr="0"/>
      <dgm:spPr/>
      <dgm:t>
        <a:bodyPr/>
        <a:lstStyle/>
        <a:p>
          <a:r>
            <a:rPr lang="en-US"/>
            <a:t>2</a:t>
          </a:r>
        </a:p>
      </dgm:t>
    </dgm:pt>
    <dgm:pt modelId="{5A3B2457-6AE4-43F9-B008-E0F02A0DC534}" type="pres">
      <dgm:prSet presAssocID="{83AE9C81-46BE-4769-84CA-6B4626E774E8}" presName="Name0" presStyleCnt="0">
        <dgm:presLayoutVars>
          <dgm:animLvl val="lvl"/>
          <dgm:resizeHandles val="exact"/>
        </dgm:presLayoutVars>
      </dgm:prSet>
      <dgm:spPr/>
    </dgm:pt>
    <dgm:pt modelId="{8FEF13E2-5CC0-4387-A8BD-F6B1C1BBD6DB}" type="pres">
      <dgm:prSet presAssocID="{21F71A9E-B597-4138-BA90-AA132ECE5DDB}" presName="compositeNode" presStyleCnt="0">
        <dgm:presLayoutVars>
          <dgm:bulletEnabled val="1"/>
        </dgm:presLayoutVars>
      </dgm:prSet>
      <dgm:spPr/>
    </dgm:pt>
    <dgm:pt modelId="{28A38546-3F51-4148-953E-486FAD233295}" type="pres">
      <dgm:prSet presAssocID="{21F71A9E-B597-4138-BA90-AA132ECE5DDB}" presName="bgRect" presStyleLbl="bgAccFollowNode1" presStyleIdx="0" presStyleCnt="2"/>
      <dgm:spPr/>
    </dgm:pt>
    <dgm:pt modelId="{6A461B2B-6E8E-4730-A522-55819E4E43FE}" type="pres">
      <dgm:prSet presAssocID="{B93A20C2-A0F4-4819-B806-3BC849BA6F9E}" presName="sibTransNodeCircle" presStyleLbl="alignNode1" presStyleIdx="0" presStyleCnt="4">
        <dgm:presLayoutVars>
          <dgm:chMax val="0"/>
          <dgm:bulletEnabled/>
        </dgm:presLayoutVars>
      </dgm:prSet>
      <dgm:spPr/>
    </dgm:pt>
    <dgm:pt modelId="{393C1D09-A97A-4804-B957-8738F72CBB0D}" type="pres">
      <dgm:prSet presAssocID="{21F71A9E-B597-4138-BA90-AA132ECE5DDB}" presName="bottomLine" presStyleLbl="alignNode1" presStyleIdx="1" presStyleCnt="4">
        <dgm:presLayoutVars/>
      </dgm:prSet>
      <dgm:spPr/>
    </dgm:pt>
    <dgm:pt modelId="{AD816AA0-974B-4264-8DAD-12B87D3A6CF0}" type="pres">
      <dgm:prSet presAssocID="{21F71A9E-B597-4138-BA90-AA132ECE5DDB}" presName="nodeText" presStyleLbl="bgAccFollowNode1" presStyleIdx="0" presStyleCnt="2">
        <dgm:presLayoutVars>
          <dgm:bulletEnabled val="1"/>
        </dgm:presLayoutVars>
      </dgm:prSet>
      <dgm:spPr/>
    </dgm:pt>
    <dgm:pt modelId="{1509FD18-638B-49F7-91B3-79424823CE8D}" type="pres">
      <dgm:prSet presAssocID="{B93A20C2-A0F4-4819-B806-3BC849BA6F9E}" presName="sibTrans" presStyleCnt="0"/>
      <dgm:spPr/>
    </dgm:pt>
    <dgm:pt modelId="{BE51BE75-4605-46F5-90E4-DB2E3D910CEF}" type="pres">
      <dgm:prSet presAssocID="{54EEA40A-59A3-4B61-BE50-C5A737B20B2D}" presName="compositeNode" presStyleCnt="0">
        <dgm:presLayoutVars>
          <dgm:bulletEnabled val="1"/>
        </dgm:presLayoutVars>
      </dgm:prSet>
      <dgm:spPr/>
    </dgm:pt>
    <dgm:pt modelId="{6F05171C-3E7C-44BB-9F5D-BE5E13AE8506}" type="pres">
      <dgm:prSet presAssocID="{54EEA40A-59A3-4B61-BE50-C5A737B20B2D}" presName="bgRect" presStyleLbl="bgAccFollowNode1" presStyleIdx="1" presStyleCnt="2"/>
      <dgm:spPr/>
    </dgm:pt>
    <dgm:pt modelId="{8AFE7611-E4DB-4A42-A2DF-BFD196826831}" type="pres">
      <dgm:prSet presAssocID="{B49357C4-5D09-4567-B3E0-3C2389246FDA}" presName="sibTransNodeCircle" presStyleLbl="alignNode1" presStyleIdx="2" presStyleCnt="4">
        <dgm:presLayoutVars>
          <dgm:chMax val="0"/>
          <dgm:bulletEnabled/>
        </dgm:presLayoutVars>
      </dgm:prSet>
      <dgm:spPr/>
    </dgm:pt>
    <dgm:pt modelId="{96982241-E5B6-4B32-81C6-6B22E7CD449F}" type="pres">
      <dgm:prSet presAssocID="{54EEA40A-59A3-4B61-BE50-C5A737B20B2D}" presName="bottomLine" presStyleLbl="alignNode1" presStyleIdx="3" presStyleCnt="4">
        <dgm:presLayoutVars/>
      </dgm:prSet>
      <dgm:spPr/>
    </dgm:pt>
    <dgm:pt modelId="{BE21EC03-D151-4A27-9486-241D4265EEA2}" type="pres">
      <dgm:prSet presAssocID="{54EEA40A-59A3-4B61-BE50-C5A737B20B2D}" presName="nodeText" presStyleLbl="bgAccFollowNode1" presStyleIdx="1" presStyleCnt="2">
        <dgm:presLayoutVars>
          <dgm:bulletEnabled val="1"/>
        </dgm:presLayoutVars>
      </dgm:prSet>
      <dgm:spPr/>
    </dgm:pt>
  </dgm:ptLst>
  <dgm:cxnLst>
    <dgm:cxn modelId="{6C2F1015-317D-4393-8838-A4968C97E02E}" type="presOf" srcId="{21F71A9E-B597-4138-BA90-AA132ECE5DDB}" destId="{28A38546-3F51-4148-953E-486FAD233295}" srcOrd="0" destOrd="0" presId="urn:microsoft.com/office/officeart/2016/7/layout/BasicLinearProcessNumbered"/>
    <dgm:cxn modelId="{48F8152E-B11D-450F-8D59-90E67C3855FD}" type="presOf" srcId="{54EEA40A-59A3-4B61-BE50-C5A737B20B2D}" destId="{BE21EC03-D151-4A27-9486-241D4265EEA2}" srcOrd="1" destOrd="0" presId="urn:microsoft.com/office/officeart/2016/7/layout/BasicLinearProcessNumbered"/>
    <dgm:cxn modelId="{59C5043D-648F-4D5D-A295-42C099DBF100}" type="presOf" srcId="{B93A20C2-A0F4-4819-B806-3BC849BA6F9E}" destId="{6A461B2B-6E8E-4730-A522-55819E4E43FE}" srcOrd="0" destOrd="0" presId="urn:microsoft.com/office/officeart/2016/7/layout/BasicLinearProcessNumbered"/>
    <dgm:cxn modelId="{E180695B-36F8-4FA5-89D1-6E28112E9FD7}" type="presOf" srcId="{B49357C4-5D09-4567-B3E0-3C2389246FDA}" destId="{8AFE7611-E4DB-4A42-A2DF-BFD196826831}" srcOrd="0" destOrd="0" presId="urn:microsoft.com/office/officeart/2016/7/layout/BasicLinearProcessNumbered"/>
    <dgm:cxn modelId="{CB179741-53F8-434E-BE87-94F00FBE4B72}" type="presOf" srcId="{21F71A9E-B597-4138-BA90-AA132ECE5DDB}" destId="{AD816AA0-974B-4264-8DAD-12B87D3A6CF0}" srcOrd="1" destOrd="0" presId="urn:microsoft.com/office/officeart/2016/7/layout/BasicLinearProcessNumbered"/>
    <dgm:cxn modelId="{60715449-39AD-4CD9-A125-B49513686AF6}" type="presOf" srcId="{83AE9C81-46BE-4769-84CA-6B4626E774E8}" destId="{5A3B2457-6AE4-43F9-B008-E0F02A0DC534}" srcOrd="0" destOrd="0" presId="urn:microsoft.com/office/officeart/2016/7/layout/BasicLinearProcessNumbered"/>
    <dgm:cxn modelId="{0402054A-1859-4026-BD73-69E725690F4E}" type="presOf" srcId="{54EEA40A-59A3-4B61-BE50-C5A737B20B2D}" destId="{6F05171C-3E7C-44BB-9F5D-BE5E13AE8506}" srcOrd="0" destOrd="0" presId="urn:microsoft.com/office/officeart/2016/7/layout/BasicLinearProcessNumbered"/>
    <dgm:cxn modelId="{5A9E98CE-9DF5-4AA9-ACEA-FEEF3B4093B0}" srcId="{83AE9C81-46BE-4769-84CA-6B4626E774E8}" destId="{54EEA40A-59A3-4B61-BE50-C5A737B20B2D}" srcOrd="1" destOrd="0" parTransId="{6F014E41-D51C-4B3E-9985-DACCF1B233DE}" sibTransId="{B49357C4-5D09-4567-B3E0-3C2389246FDA}"/>
    <dgm:cxn modelId="{2058D7D1-F0B1-446F-B781-33E328BE2DF3}" srcId="{83AE9C81-46BE-4769-84CA-6B4626E774E8}" destId="{21F71A9E-B597-4138-BA90-AA132ECE5DDB}" srcOrd="0" destOrd="0" parTransId="{50F0A669-AA94-4136-A963-C44664EEAD3A}" sibTransId="{B93A20C2-A0F4-4819-B806-3BC849BA6F9E}"/>
    <dgm:cxn modelId="{0865E99E-9894-4BBB-8D71-CD66B8DAEE89}" type="presParOf" srcId="{5A3B2457-6AE4-43F9-B008-E0F02A0DC534}" destId="{8FEF13E2-5CC0-4387-A8BD-F6B1C1BBD6DB}" srcOrd="0" destOrd="0" presId="urn:microsoft.com/office/officeart/2016/7/layout/BasicLinearProcessNumbered"/>
    <dgm:cxn modelId="{E6B6AF5E-6191-468F-8804-5128E1E050BA}" type="presParOf" srcId="{8FEF13E2-5CC0-4387-A8BD-F6B1C1BBD6DB}" destId="{28A38546-3F51-4148-953E-486FAD233295}" srcOrd="0" destOrd="0" presId="urn:microsoft.com/office/officeart/2016/7/layout/BasicLinearProcessNumbered"/>
    <dgm:cxn modelId="{18419141-38BE-4264-99C3-A42BD54429CD}" type="presParOf" srcId="{8FEF13E2-5CC0-4387-A8BD-F6B1C1BBD6DB}" destId="{6A461B2B-6E8E-4730-A522-55819E4E43FE}" srcOrd="1" destOrd="0" presId="urn:microsoft.com/office/officeart/2016/7/layout/BasicLinearProcessNumbered"/>
    <dgm:cxn modelId="{AB2841C0-795D-46BF-B6F6-90FECDF36722}" type="presParOf" srcId="{8FEF13E2-5CC0-4387-A8BD-F6B1C1BBD6DB}" destId="{393C1D09-A97A-4804-B957-8738F72CBB0D}" srcOrd="2" destOrd="0" presId="urn:microsoft.com/office/officeart/2016/7/layout/BasicLinearProcessNumbered"/>
    <dgm:cxn modelId="{0288C7D7-7D50-4F33-88E1-51AF32EC104F}" type="presParOf" srcId="{8FEF13E2-5CC0-4387-A8BD-F6B1C1BBD6DB}" destId="{AD816AA0-974B-4264-8DAD-12B87D3A6CF0}" srcOrd="3" destOrd="0" presId="urn:microsoft.com/office/officeart/2016/7/layout/BasicLinearProcessNumbered"/>
    <dgm:cxn modelId="{1006B64D-F63D-421B-AF78-603C7CEAF568}" type="presParOf" srcId="{5A3B2457-6AE4-43F9-B008-E0F02A0DC534}" destId="{1509FD18-638B-49F7-91B3-79424823CE8D}" srcOrd="1" destOrd="0" presId="urn:microsoft.com/office/officeart/2016/7/layout/BasicLinearProcessNumbered"/>
    <dgm:cxn modelId="{4E0E0111-1740-4183-9FF3-6F4DB8685917}" type="presParOf" srcId="{5A3B2457-6AE4-43F9-B008-E0F02A0DC534}" destId="{BE51BE75-4605-46F5-90E4-DB2E3D910CEF}" srcOrd="2" destOrd="0" presId="urn:microsoft.com/office/officeart/2016/7/layout/BasicLinearProcessNumbered"/>
    <dgm:cxn modelId="{D9B80800-FAAD-4366-B9A3-0E2E52DBF24A}" type="presParOf" srcId="{BE51BE75-4605-46F5-90E4-DB2E3D910CEF}" destId="{6F05171C-3E7C-44BB-9F5D-BE5E13AE8506}" srcOrd="0" destOrd="0" presId="urn:microsoft.com/office/officeart/2016/7/layout/BasicLinearProcessNumbered"/>
    <dgm:cxn modelId="{3604389E-990D-4A17-8549-953E446D148A}" type="presParOf" srcId="{BE51BE75-4605-46F5-90E4-DB2E3D910CEF}" destId="{8AFE7611-E4DB-4A42-A2DF-BFD196826831}" srcOrd="1" destOrd="0" presId="urn:microsoft.com/office/officeart/2016/7/layout/BasicLinearProcessNumbered"/>
    <dgm:cxn modelId="{0559916C-595C-498C-A4A9-CD2FEA19BB60}" type="presParOf" srcId="{BE51BE75-4605-46F5-90E4-DB2E3D910CEF}" destId="{96982241-E5B6-4B32-81C6-6B22E7CD449F}" srcOrd="2" destOrd="0" presId="urn:microsoft.com/office/officeart/2016/7/layout/BasicLinearProcessNumbered"/>
    <dgm:cxn modelId="{E9DA04CC-FFEF-47AE-8B64-53C649344993}" type="presParOf" srcId="{BE51BE75-4605-46F5-90E4-DB2E3D910CEF}" destId="{BE21EC03-D151-4A27-9486-241D4265EEA2}" srcOrd="3" destOrd="0" presId="urn:microsoft.com/office/officeart/2016/7/layout/BasicLinearProcessNumbered"/>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66420A2-A22E-484A-AF12-62A6CD4A0349}">
      <dsp:nvSpPr>
        <dsp:cNvPr id="0" name=""/>
        <dsp:cNvSpPr/>
      </dsp:nvSpPr>
      <dsp:spPr>
        <a:xfrm>
          <a:off x="0" y="0"/>
          <a:ext cx="6269038"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916BD1A-CDF4-40E9-801C-0BA05EED9118}">
      <dsp:nvSpPr>
        <dsp:cNvPr id="0" name=""/>
        <dsp:cNvSpPr/>
      </dsp:nvSpPr>
      <dsp:spPr>
        <a:xfrm>
          <a:off x="0" y="0"/>
          <a:ext cx="6269038" cy="13930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US" sz="2800" kern="1200"/>
            <a:t>High unemployment and negative growth</a:t>
          </a:r>
        </a:p>
      </dsp:txBody>
      <dsp:txXfrm>
        <a:off x="0" y="0"/>
        <a:ext cx="6269038" cy="1393031"/>
      </dsp:txXfrm>
    </dsp:sp>
    <dsp:sp modelId="{226B0D2E-EE3F-4CE6-97E7-52C744347F56}">
      <dsp:nvSpPr>
        <dsp:cNvPr id="0" name=""/>
        <dsp:cNvSpPr/>
      </dsp:nvSpPr>
      <dsp:spPr>
        <a:xfrm>
          <a:off x="0" y="1393031"/>
          <a:ext cx="6269038"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6A91A22-5332-4FEC-ACE8-E07892E1AAF0}">
      <dsp:nvSpPr>
        <dsp:cNvPr id="0" name=""/>
        <dsp:cNvSpPr/>
      </dsp:nvSpPr>
      <dsp:spPr>
        <a:xfrm>
          <a:off x="0" y="1393031"/>
          <a:ext cx="6269038" cy="13930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US" sz="2800" kern="1200"/>
            <a:t>FIs had liquidity problem and many closed down</a:t>
          </a:r>
        </a:p>
      </dsp:txBody>
      <dsp:txXfrm>
        <a:off x="0" y="1393031"/>
        <a:ext cx="6269038" cy="1393031"/>
      </dsp:txXfrm>
    </dsp:sp>
    <dsp:sp modelId="{6024796E-C784-47FA-AEF0-07B7CC2D06BD}">
      <dsp:nvSpPr>
        <dsp:cNvPr id="0" name=""/>
        <dsp:cNvSpPr/>
      </dsp:nvSpPr>
      <dsp:spPr>
        <a:xfrm>
          <a:off x="0" y="2786062"/>
          <a:ext cx="6269038"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86721B8-A8C1-4B91-91DF-AA329DA28DBE}">
      <dsp:nvSpPr>
        <dsp:cNvPr id="0" name=""/>
        <dsp:cNvSpPr/>
      </dsp:nvSpPr>
      <dsp:spPr>
        <a:xfrm>
          <a:off x="0" y="2786062"/>
          <a:ext cx="6269038" cy="13930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US" sz="2800" kern="1200"/>
            <a:t>Restrictive Fiscal Policy (1997-1998): budget cut (worsen declining in AE)</a:t>
          </a:r>
        </a:p>
      </dsp:txBody>
      <dsp:txXfrm>
        <a:off x="0" y="2786062"/>
        <a:ext cx="6269038" cy="1393031"/>
      </dsp:txXfrm>
    </dsp:sp>
    <dsp:sp modelId="{AB94B85C-0384-4165-BCA7-BF89B0AF3535}">
      <dsp:nvSpPr>
        <dsp:cNvPr id="0" name=""/>
        <dsp:cNvSpPr/>
      </dsp:nvSpPr>
      <dsp:spPr>
        <a:xfrm>
          <a:off x="0" y="4179093"/>
          <a:ext cx="6269038"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C3A7D5D-1C30-46FE-A31C-26A3B223CDE5}">
      <dsp:nvSpPr>
        <dsp:cNvPr id="0" name=""/>
        <dsp:cNvSpPr/>
      </dsp:nvSpPr>
      <dsp:spPr>
        <a:xfrm>
          <a:off x="0" y="4179093"/>
          <a:ext cx="6269038" cy="13930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US" sz="2800" kern="1200"/>
            <a:t>Due to crisis, government revenue downed (0.136 and 0 .247 trillion baht) (2.483 trillion baht in 2016)</a:t>
          </a:r>
        </a:p>
      </dsp:txBody>
      <dsp:txXfrm>
        <a:off x="0" y="4179093"/>
        <a:ext cx="6269038" cy="139303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50D6CE4-A1BA-440A-8305-CF7AAF15AF98}">
      <dsp:nvSpPr>
        <dsp:cNvPr id="0" name=""/>
        <dsp:cNvSpPr/>
      </dsp:nvSpPr>
      <dsp:spPr>
        <a:xfrm rot="5400000">
          <a:off x="-764939" y="1636952"/>
          <a:ext cx="1958102" cy="424731"/>
        </a:xfrm>
        <a:prstGeom prst="corner">
          <a:avLst>
            <a:gd name="adj1" fmla="val 1000"/>
            <a:gd name="adj2" fmla="val 1000"/>
          </a:avLst>
        </a:prstGeom>
        <a:solidFill>
          <a:schemeClr val="lt1">
            <a:hueOff val="0"/>
            <a:satOff val="0"/>
            <a:lumOff val="0"/>
            <a:alphaOff val="0"/>
          </a:schemeClr>
        </a:solidFill>
        <a:ln w="12700" cap="flat" cmpd="sng" algn="ctr">
          <a:solidFill>
            <a:schemeClr val="accent4">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73C5AAF-2CD7-4533-B478-0183CE8FA8A7}">
      <dsp:nvSpPr>
        <dsp:cNvPr id="0" name=""/>
        <dsp:cNvSpPr/>
      </dsp:nvSpPr>
      <dsp:spPr>
        <a:xfrm>
          <a:off x="1745" y="2828369"/>
          <a:ext cx="5309145" cy="652700"/>
        </a:xfrm>
        <a:prstGeom prst="homePlate">
          <a:avLst>
            <a:gd name="adj" fmla="val 25000"/>
          </a:avLst>
        </a:prstGeom>
        <a:solidFill>
          <a:schemeClr val="accent4">
            <a:shade val="80000"/>
            <a:hueOff val="0"/>
            <a:satOff val="0"/>
            <a:lumOff val="0"/>
            <a:alphaOff val="0"/>
          </a:schemeClr>
        </a:solidFill>
        <a:ln w="12700" cap="flat" cmpd="sng" algn="ctr">
          <a:solidFill>
            <a:schemeClr val="accent4">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0" tIns="203200" rIns="101600" bIns="203200" numCol="1" spcCol="1270" anchor="ctr" anchorCtr="0">
          <a:noAutofit/>
        </a:bodyPr>
        <a:lstStyle/>
        <a:p>
          <a:pPr marL="0" lvl="0" indent="0" algn="ctr" defTabSz="711200">
            <a:lnSpc>
              <a:spcPct val="90000"/>
            </a:lnSpc>
            <a:spcBef>
              <a:spcPct val="0"/>
            </a:spcBef>
            <a:spcAft>
              <a:spcPct val="35000"/>
            </a:spcAft>
            <a:buNone/>
          </a:pPr>
          <a:r>
            <a:rPr lang="en-US" sz="1600" kern="1200"/>
            <a:t>1998</a:t>
          </a:r>
        </a:p>
      </dsp:txBody>
      <dsp:txXfrm>
        <a:off x="1745" y="2828369"/>
        <a:ext cx="5227558" cy="652700"/>
      </dsp:txXfrm>
    </dsp:sp>
    <dsp:sp modelId="{3315A885-C54C-4DE2-A15B-F4499C2DBBDB}">
      <dsp:nvSpPr>
        <dsp:cNvPr id="0" name=""/>
        <dsp:cNvSpPr/>
      </dsp:nvSpPr>
      <dsp:spPr>
        <a:xfrm>
          <a:off x="426477" y="1125106"/>
          <a:ext cx="4311026" cy="11985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711200">
            <a:lnSpc>
              <a:spcPct val="90000"/>
            </a:lnSpc>
            <a:spcBef>
              <a:spcPct val="0"/>
            </a:spcBef>
            <a:spcAft>
              <a:spcPct val="35000"/>
            </a:spcAft>
            <a:buNone/>
          </a:pPr>
          <a:r>
            <a:rPr lang="en-US" sz="1600" kern="1200"/>
            <a:t>Chuan government in 1998 set up Miyazawa Plan ( 40 bill. baht)</a:t>
          </a:r>
        </a:p>
      </dsp:txBody>
      <dsp:txXfrm>
        <a:off x="426477" y="1125106"/>
        <a:ext cx="4311026" cy="1198514"/>
      </dsp:txXfrm>
    </dsp:sp>
    <dsp:sp modelId="{73752767-490B-426D-9B59-8F316A1FE262}">
      <dsp:nvSpPr>
        <dsp:cNvPr id="0" name=""/>
        <dsp:cNvSpPr/>
      </dsp:nvSpPr>
      <dsp:spPr>
        <a:xfrm rot="5400000">
          <a:off x="4438023" y="1636952"/>
          <a:ext cx="1958102" cy="424731"/>
        </a:xfrm>
        <a:prstGeom prst="corner">
          <a:avLst>
            <a:gd name="adj1" fmla="val 1000"/>
            <a:gd name="adj2" fmla="val 1000"/>
          </a:avLst>
        </a:prstGeom>
        <a:solidFill>
          <a:schemeClr val="lt1">
            <a:hueOff val="0"/>
            <a:satOff val="0"/>
            <a:lumOff val="0"/>
            <a:alphaOff val="0"/>
          </a:schemeClr>
        </a:solidFill>
        <a:ln w="12700" cap="flat" cmpd="sng" algn="ctr">
          <a:solidFill>
            <a:schemeClr val="accent4">
              <a:shade val="80000"/>
              <a:hueOff val="-513283"/>
              <a:satOff val="0"/>
              <a:lumOff val="33875"/>
              <a:alphaOff val="0"/>
            </a:schemeClr>
          </a:solidFill>
          <a:prstDash val="solid"/>
          <a:miter lim="800000"/>
        </a:ln>
        <a:effectLst/>
      </dsp:spPr>
      <dsp:style>
        <a:lnRef idx="2">
          <a:scrgbClr r="0" g="0" b="0"/>
        </a:lnRef>
        <a:fillRef idx="1">
          <a:scrgbClr r="0" g="0" b="0"/>
        </a:fillRef>
        <a:effectRef idx="0">
          <a:scrgbClr r="0" g="0" b="0"/>
        </a:effectRef>
        <a:fontRef idx="minor"/>
      </dsp:style>
    </dsp:sp>
    <dsp:sp modelId="{B431031E-7088-4491-9AF6-83EABBAAA9ED}">
      <dsp:nvSpPr>
        <dsp:cNvPr id="0" name=""/>
        <dsp:cNvSpPr/>
      </dsp:nvSpPr>
      <dsp:spPr>
        <a:xfrm>
          <a:off x="5204708" y="2828369"/>
          <a:ext cx="5309145" cy="652700"/>
        </a:xfrm>
        <a:prstGeom prst="chevron">
          <a:avLst>
            <a:gd name="adj" fmla="val 25000"/>
          </a:avLst>
        </a:prstGeom>
        <a:solidFill>
          <a:schemeClr val="accent4">
            <a:shade val="80000"/>
            <a:hueOff val="-513283"/>
            <a:satOff val="0"/>
            <a:lumOff val="33875"/>
            <a:alphaOff val="0"/>
          </a:schemeClr>
        </a:solidFill>
        <a:ln w="12700" cap="flat" cmpd="sng" algn="ctr">
          <a:solidFill>
            <a:schemeClr val="accent4">
              <a:shade val="80000"/>
              <a:hueOff val="-513283"/>
              <a:satOff val="0"/>
              <a:lumOff val="3387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0" tIns="203200" rIns="101600" bIns="203200" numCol="1" spcCol="1270" anchor="ctr" anchorCtr="0">
          <a:noAutofit/>
        </a:bodyPr>
        <a:lstStyle/>
        <a:p>
          <a:pPr marL="0" lvl="0" indent="0" algn="ctr" defTabSz="711200">
            <a:lnSpc>
              <a:spcPct val="90000"/>
            </a:lnSpc>
            <a:spcBef>
              <a:spcPct val="0"/>
            </a:spcBef>
            <a:spcAft>
              <a:spcPct val="35000"/>
            </a:spcAft>
            <a:buNone/>
          </a:pPr>
          <a:r>
            <a:rPr lang="en-US" sz="1600" kern="1200"/>
            <a:t>2001–2003</a:t>
          </a:r>
        </a:p>
      </dsp:txBody>
      <dsp:txXfrm>
        <a:off x="5367883" y="2828369"/>
        <a:ext cx="4982795" cy="652700"/>
      </dsp:txXfrm>
    </dsp:sp>
    <dsp:sp modelId="{EACD4DB4-9B98-440A-9F23-E931E668F29D}">
      <dsp:nvSpPr>
        <dsp:cNvPr id="0" name=""/>
        <dsp:cNvSpPr/>
      </dsp:nvSpPr>
      <dsp:spPr>
        <a:xfrm>
          <a:off x="5629440" y="1125106"/>
          <a:ext cx="4311026" cy="11985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711200">
            <a:lnSpc>
              <a:spcPct val="90000"/>
            </a:lnSpc>
            <a:spcBef>
              <a:spcPct val="0"/>
            </a:spcBef>
            <a:spcAft>
              <a:spcPct val="35000"/>
            </a:spcAft>
            <a:buNone/>
          </a:pPr>
          <a:r>
            <a:rPr lang="en-US" sz="1600" kern="1200"/>
            <a:t>Taksin government (2001-2003) set up Village Fund (0.1 Trillion baht)</a:t>
          </a:r>
        </a:p>
      </dsp:txBody>
      <dsp:txXfrm>
        <a:off x="5629440" y="1125106"/>
        <a:ext cx="4311026" cy="119851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1E935CE-7F6D-4FD7-B7F3-AF921402224A}">
      <dsp:nvSpPr>
        <dsp:cNvPr id="0" name=""/>
        <dsp:cNvSpPr/>
      </dsp:nvSpPr>
      <dsp:spPr>
        <a:xfrm>
          <a:off x="0" y="0"/>
          <a:ext cx="6269038"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1DDFD95-F26A-4695-AC79-1F638773C713}">
      <dsp:nvSpPr>
        <dsp:cNvPr id="0" name=""/>
        <dsp:cNvSpPr/>
      </dsp:nvSpPr>
      <dsp:spPr>
        <a:xfrm>
          <a:off x="0" y="0"/>
          <a:ext cx="6269038" cy="27860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7650" tIns="247650" rIns="247650" bIns="247650" numCol="1" spcCol="1270" anchor="t" anchorCtr="0">
          <a:noAutofit/>
        </a:bodyPr>
        <a:lstStyle/>
        <a:p>
          <a:pPr marL="0" lvl="0" indent="0" algn="l" defTabSz="2889250">
            <a:lnSpc>
              <a:spcPct val="90000"/>
            </a:lnSpc>
            <a:spcBef>
              <a:spcPct val="0"/>
            </a:spcBef>
            <a:spcAft>
              <a:spcPct val="35000"/>
            </a:spcAft>
            <a:buNone/>
          </a:pPr>
          <a:r>
            <a:rPr lang="en-US" sz="6500" kern="1200"/>
            <a:t>Budgeting Process</a:t>
          </a:r>
        </a:p>
      </dsp:txBody>
      <dsp:txXfrm>
        <a:off x="0" y="0"/>
        <a:ext cx="6269038" cy="2786062"/>
      </dsp:txXfrm>
    </dsp:sp>
    <dsp:sp modelId="{6817817A-6631-4E57-A1EB-FDF8E92393C6}">
      <dsp:nvSpPr>
        <dsp:cNvPr id="0" name=""/>
        <dsp:cNvSpPr/>
      </dsp:nvSpPr>
      <dsp:spPr>
        <a:xfrm>
          <a:off x="0" y="2786062"/>
          <a:ext cx="6269038"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976CAAF-3D57-41A4-A61B-725323241624}">
      <dsp:nvSpPr>
        <dsp:cNvPr id="0" name=""/>
        <dsp:cNvSpPr/>
      </dsp:nvSpPr>
      <dsp:spPr>
        <a:xfrm>
          <a:off x="0" y="2786062"/>
          <a:ext cx="6269038" cy="27860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7650" tIns="247650" rIns="247650" bIns="247650" numCol="1" spcCol="1270" anchor="t" anchorCtr="0">
          <a:noAutofit/>
        </a:bodyPr>
        <a:lstStyle/>
        <a:p>
          <a:pPr marL="0" lvl="0" indent="0" algn="l" defTabSz="2889250">
            <a:lnSpc>
              <a:spcPct val="90000"/>
            </a:lnSpc>
            <a:spcBef>
              <a:spcPct val="0"/>
            </a:spcBef>
            <a:spcAft>
              <a:spcPct val="35000"/>
            </a:spcAft>
            <a:buNone/>
          </a:pPr>
          <a:r>
            <a:rPr lang="en-US" sz="6500" kern="1200"/>
            <a:t>Taxation</a:t>
          </a:r>
        </a:p>
      </dsp:txBody>
      <dsp:txXfrm>
        <a:off x="0" y="2786062"/>
        <a:ext cx="6269038" cy="278606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EA626DF-167B-4A06-ACCC-35F92E1C2849}">
      <dsp:nvSpPr>
        <dsp:cNvPr id="0" name=""/>
        <dsp:cNvSpPr/>
      </dsp:nvSpPr>
      <dsp:spPr>
        <a:xfrm>
          <a:off x="0" y="2720"/>
          <a:ext cx="6269038"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8122B87-2F74-479E-BA74-1579583D4472}">
      <dsp:nvSpPr>
        <dsp:cNvPr id="0" name=""/>
        <dsp:cNvSpPr/>
      </dsp:nvSpPr>
      <dsp:spPr>
        <a:xfrm>
          <a:off x="0" y="2720"/>
          <a:ext cx="6269038" cy="18555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en-US" sz="2900" kern="1200"/>
            <a:t>After 1997, the 5-year Strategic for Economic and Social Restructuring Plan (2005-2009) to realize sustained and quality economic growth</a:t>
          </a:r>
        </a:p>
      </dsp:txBody>
      <dsp:txXfrm>
        <a:off x="0" y="2720"/>
        <a:ext cx="6269038" cy="1855561"/>
      </dsp:txXfrm>
    </dsp:sp>
    <dsp:sp modelId="{9E7B6B49-3388-407D-9871-73427F81834E}">
      <dsp:nvSpPr>
        <dsp:cNvPr id="0" name=""/>
        <dsp:cNvSpPr/>
      </dsp:nvSpPr>
      <dsp:spPr>
        <a:xfrm>
          <a:off x="0" y="1858281"/>
          <a:ext cx="6269038"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A743E9A-35D6-417C-ADB6-06013C693DDF}">
      <dsp:nvSpPr>
        <dsp:cNvPr id="0" name=""/>
        <dsp:cNvSpPr/>
      </dsp:nvSpPr>
      <dsp:spPr>
        <a:xfrm>
          <a:off x="0" y="1858281"/>
          <a:ext cx="6269038" cy="18555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en-US" sz="2900" kern="1200"/>
            <a:t>Tax is the biggest source of revenue (88%)</a:t>
          </a:r>
        </a:p>
      </dsp:txBody>
      <dsp:txXfrm>
        <a:off x="0" y="1858281"/>
        <a:ext cx="6269038" cy="1855561"/>
      </dsp:txXfrm>
    </dsp:sp>
    <dsp:sp modelId="{12583FB8-4C17-43BB-A0D3-457F690C453B}">
      <dsp:nvSpPr>
        <dsp:cNvPr id="0" name=""/>
        <dsp:cNvSpPr/>
      </dsp:nvSpPr>
      <dsp:spPr>
        <a:xfrm>
          <a:off x="0" y="3713843"/>
          <a:ext cx="6269038"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D50D2DD-7C02-46A5-B0D6-AA3423A8037E}">
      <dsp:nvSpPr>
        <dsp:cNvPr id="0" name=""/>
        <dsp:cNvSpPr/>
      </dsp:nvSpPr>
      <dsp:spPr>
        <a:xfrm>
          <a:off x="0" y="3713843"/>
          <a:ext cx="6269038" cy="18555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en-US" sz="2900" kern="1200"/>
            <a:t>Local government still heavily relies on the central government for revenue</a:t>
          </a:r>
        </a:p>
      </dsp:txBody>
      <dsp:txXfrm>
        <a:off x="0" y="3713843"/>
        <a:ext cx="6269038" cy="185556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E897FA1-6110-484E-BF36-41EC58460C49}">
      <dsp:nvSpPr>
        <dsp:cNvPr id="0" name=""/>
        <dsp:cNvSpPr/>
      </dsp:nvSpPr>
      <dsp:spPr>
        <a:xfrm>
          <a:off x="1253807" y="1741"/>
          <a:ext cx="5015230" cy="1784821"/>
        </a:xfrm>
        <a:prstGeom prst="rect">
          <a:avLst/>
        </a:prstGeom>
        <a:solidFill>
          <a:schemeClr val="accent4">
            <a:alpha val="90000"/>
            <a:tint val="55000"/>
            <a:hueOff val="0"/>
            <a:satOff val="0"/>
            <a:lumOff val="0"/>
            <a:alphaOff val="0"/>
          </a:schemeClr>
        </a:solidFill>
        <a:ln w="12700" cap="flat" cmpd="sng" algn="ctr">
          <a:solidFill>
            <a:schemeClr val="accent4">
              <a:alpha val="90000"/>
              <a:tint val="55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7309" tIns="453345" rIns="97309" bIns="453345" numCol="1" spcCol="1270" anchor="ctr" anchorCtr="0">
          <a:noAutofit/>
        </a:bodyPr>
        <a:lstStyle/>
        <a:p>
          <a:pPr marL="0" lvl="0" indent="0" algn="l" defTabSz="533400">
            <a:lnSpc>
              <a:spcPct val="90000"/>
            </a:lnSpc>
            <a:spcBef>
              <a:spcPct val="0"/>
            </a:spcBef>
            <a:spcAft>
              <a:spcPct val="35000"/>
            </a:spcAft>
            <a:buNone/>
          </a:pPr>
          <a:r>
            <a:rPr lang="en-US" sz="1200" kern="1200"/>
            <a:t>All products are taxed at the same rate at 10% (7% temporary)</a:t>
          </a:r>
        </a:p>
        <a:p>
          <a:pPr marL="0" lvl="0" indent="0" algn="l" defTabSz="533400">
            <a:lnSpc>
              <a:spcPct val="90000"/>
            </a:lnSpc>
            <a:spcBef>
              <a:spcPct val="0"/>
            </a:spcBef>
            <a:spcAft>
              <a:spcPct val="35000"/>
            </a:spcAft>
            <a:buNone/>
          </a:pPr>
          <a:r>
            <a:rPr lang="en-US" sz="1200" kern="1200"/>
            <a:t>Some  are replaced by higher excise tax ; automobiles, perfume and cosmetics, petroleum products, alcoholic beverage.</a:t>
          </a:r>
        </a:p>
      </dsp:txBody>
      <dsp:txXfrm>
        <a:off x="1253807" y="1741"/>
        <a:ext cx="5015230" cy="1784821"/>
      </dsp:txXfrm>
    </dsp:sp>
    <dsp:sp modelId="{61184334-7792-4E8D-95AD-EC12BBC959A3}">
      <dsp:nvSpPr>
        <dsp:cNvPr id="0" name=""/>
        <dsp:cNvSpPr/>
      </dsp:nvSpPr>
      <dsp:spPr>
        <a:xfrm>
          <a:off x="0" y="1741"/>
          <a:ext cx="1253807" cy="1784821"/>
        </a:xfrm>
        <a:prstGeom prst="rect">
          <a:avLst/>
        </a:prstGeom>
        <a:solidFill>
          <a:schemeClr val="accent4">
            <a:shade val="50000"/>
            <a:hueOff val="0"/>
            <a:satOff val="0"/>
            <a:lumOff val="0"/>
            <a:alphaOff val="0"/>
          </a:schemeClr>
        </a:solidFill>
        <a:ln w="12700" cap="flat" cmpd="sng" algn="ctr">
          <a:solidFill>
            <a:schemeClr val="accent4">
              <a:shade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347" tIns="176301" rIns="66347" bIns="176301" numCol="1" spcCol="1270" anchor="ctr" anchorCtr="0">
          <a:noAutofit/>
        </a:bodyPr>
        <a:lstStyle/>
        <a:p>
          <a:pPr marL="0" lvl="0" indent="0" algn="ctr" defTabSz="666750">
            <a:lnSpc>
              <a:spcPct val="90000"/>
            </a:lnSpc>
            <a:spcBef>
              <a:spcPct val="0"/>
            </a:spcBef>
            <a:spcAft>
              <a:spcPct val="35000"/>
            </a:spcAft>
            <a:buNone/>
          </a:pPr>
          <a:r>
            <a:rPr lang="en-US" sz="1500" kern="1200"/>
            <a:t>Introduction of Value Added Tax (1992)</a:t>
          </a:r>
        </a:p>
      </dsp:txBody>
      <dsp:txXfrm>
        <a:off x="0" y="1741"/>
        <a:ext cx="1253807" cy="1784821"/>
      </dsp:txXfrm>
    </dsp:sp>
    <dsp:sp modelId="{BD3BF053-C51C-48AA-A2E3-E42F3BA0B8D9}">
      <dsp:nvSpPr>
        <dsp:cNvPr id="0" name=""/>
        <dsp:cNvSpPr/>
      </dsp:nvSpPr>
      <dsp:spPr>
        <a:xfrm>
          <a:off x="1253807" y="1893651"/>
          <a:ext cx="5015230" cy="1784821"/>
        </a:xfrm>
        <a:prstGeom prst="rect">
          <a:avLst/>
        </a:prstGeom>
        <a:solidFill>
          <a:schemeClr val="accent4">
            <a:alpha val="90000"/>
            <a:tint val="55000"/>
            <a:hueOff val="0"/>
            <a:satOff val="0"/>
            <a:lumOff val="0"/>
            <a:alphaOff val="0"/>
          </a:schemeClr>
        </a:solidFill>
        <a:ln w="12700" cap="flat" cmpd="sng" algn="ctr">
          <a:solidFill>
            <a:schemeClr val="accent4">
              <a:alpha val="90000"/>
              <a:tint val="55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7309" tIns="453345" rIns="97309" bIns="453345" numCol="1" spcCol="1270" anchor="ctr" anchorCtr="0">
          <a:noAutofit/>
        </a:bodyPr>
        <a:lstStyle/>
        <a:p>
          <a:pPr marL="0" lvl="0" indent="0" algn="l" defTabSz="533400">
            <a:lnSpc>
              <a:spcPct val="90000"/>
            </a:lnSpc>
            <a:spcBef>
              <a:spcPct val="0"/>
            </a:spcBef>
            <a:spcAft>
              <a:spcPct val="35000"/>
            </a:spcAft>
            <a:buNone/>
          </a:pPr>
          <a:r>
            <a:rPr lang="en-US" sz="1200" kern="1200"/>
            <a:t>Corporate income tax was set at 30% for all types of businesses (20% in 2016)</a:t>
          </a:r>
        </a:p>
      </dsp:txBody>
      <dsp:txXfrm>
        <a:off x="1253807" y="1893651"/>
        <a:ext cx="5015230" cy="1784821"/>
      </dsp:txXfrm>
    </dsp:sp>
    <dsp:sp modelId="{31B5FE91-1747-4DEA-8BAF-3EA3F33FBB80}">
      <dsp:nvSpPr>
        <dsp:cNvPr id="0" name=""/>
        <dsp:cNvSpPr/>
      </dsp:nvSpPr>
      <dsp:spPr>
        <a:xfrm>
          <a:off x="0" y="1893651"/>
          <a:ext cx="1253807" cy="1784821"/>
        </a:xfrm>
        <a:prstGeom prst="rect">
          <a:avLst/>
        </a:prstGeom>
        <a:solidFill>
          <a:schemeClr val="accent4">
            <a:shade val="50000"/>
            <a:hueOff val="-396136"/>
            <a:satOff val="0"/>
            <a:lumOff val="32202"/>
            <a:alphaOff val="0"/>
          </a:schemeClr>
        </a:solidFill>
        <a:ln w="12700" cap="flat" cmpd="sng" algn="ctr">
          <a:solidFill>
            <a:schemeClr val="accent4">
              <a:shade val="50000"/>
              <a:hueOff val="-396136"/>
              <a:satOff val="0"/>
              <a:lumOff val="32202"/>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347" tIns="176301" rIns="66347" bIns="176301" numCol="1" spcCol="1270" anchor="ctr" anchorCtr="0">
          <a:noAutofit/>
        </a:bodyPr>
        <a:lstStyle/>
        <a:p>
          <a:pPr marL="0" lvl="0" indent="0" algn="ctr" defTabSz="666750">
            <a:lnSpc>
              <a:spcPct val="90000"/>
            </a:lnSpc>
            <a:spcBef>
              <a:spcPct val="0"/>
            </a:spcBef>
            <a:spcAft>
              <a:spcPct val="35000"/>
            </a:spcAft>
            <a:buNone/>
          </a:pPr>
          <a:r>
            <a:rPr lang="en-US" sz="1500" kern="1200"/>
            <a:t>Comprehensive reform of tax structure</a:t>
          </a:r>
        </a:p>
      </dsp:txBody>
      <dsp:txXfrm>
        <a:off x="0" y="1893651"/>
        <a:ext cx="1253807" cy="1784821"/>
      </dsp:txXfrm>
    </dsp:sp>
    <dsp:sp modelId="{39C9BE08-D8DB-43F6-B5D1-F8739A83B794}">
      <dsp:nvSpPr>
        <dsp:cNvPr id="0" name=""/>
        <dsp:cNvSpPr/>
      </dsp:nvSpPr>
      <dsp:spPr>
        <a:xfrm>
          <a:off x="1253807" y="3785562"/>
          <a:ext cx="5015230" cy="1784821"/>
        </a:xfrm>
        <a:prstGeom prst="rect">
          <a:avLst/>
        </a:prstGeom>
        <a:solidFill>
          <a:schemeClr val="accent4">
            <a:alpha val="90000"/>
            <a:tint val="55000"/>
            <a:hueOff val="0"/>
            <a:satOff val="0"/>
            <a:lumOff val="0"/>
            <a:alphaOff val="0"/>
          </a:schemeClr>
        </a:solidFill>
        <a:ln w="12700" cap="flat" cmpd="sng" algn="ctr">
          <a:solidFill>
            <a:schemeClr val="accent4">
              <a:alpha val="90000"/>
              <a:tint val="55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7309" tIns="453345" rIns="97309" bIns="453345" numCol="1" spcCol="1270" anchor="t" anchorCtr="0">
          <a:noAutofit/>
        </a:bodyPr>
        <a:lstStyle/>
        <a:p>
          <a:pPr marL="0" lvl="0" indent="0" algn="l" defTabSz="533400">
            <a:lnSpc>
              <a:spcPct val="90000"/>
            </a:lnSpc>
            <a:spcBef>
              <a:spcPct val="0"/>
            </a:spcBef>
            <a:spcAft>
              <a:spcPct val="35000"/>
            </a:spcAft>
            <a:buNone/>
          </a:pPr>
          <a:r>
            <a:rPr lang="en-US" sz="1200" kern="1200"/>
            <a:t>Lower tariff rates and narrowed down ranges to</a:t>
          </a:r>
        </a:p>
        <a:p>
          <a:pPr marL="57150" lvl="1" indent="-57150" algn="l" defTabSz="400050">
            <a:lnSpc>
              <a:spcPct val="90000"/>
            </a:lnSpc>
            <a:spcBef>
              <a:spcPct val="0"/>
            </a:spcBef>
            <a:spcAft>
              <a:spcPct val="15000"/>
            </a:spcAft>
            <a:buChar char="•"/>
          </a:pPr>
          <a:r>
            <a:rPr lang="en-US" sz="900" kern="1200"/>
            <a:t>1% for raw materials and inputs not produced locally, (upstream industries)</a:t>
          </a:r>
        </a:p>
        <a:p>
          <a:pPr marL="57150" lvl="1" indent="-57150" algn="l" defTabSz="400050">
            <a:lnSpc>
              <a:spcPct val="90000"/>
            </a:lnSpc>
            <a:spcBef>
              <a:spcPct val="0"/>
            </a:spcBef>
            <a:spcAft>
              <a:spcPct val="15000"/>
            </a:spcAft>
            <a:buChar char="•"/>
          </a:pPr>
          <a:r>
            <a:rPr lang="en-US" sz="900" kern="1200"/>
            <a:t>5% for semi-finished products, (midstream industries)</a:t>
          </a:r>
        </a:p>
        <a:p>
          <a:pPr marL="57150" lvl="1" indent="-57150" algn="l" defTabSz="400050">
            <a:lnSpc>
              <a:spcPct val="90000"/>
            </a:lnSpc>
            <a:spcBef>
              <a:spcPct val="0"/>
            </a:spcBef>
            <a:spcAft>
              <a:spcPct val="15000"/>
            </a:spcAft>
            <a:buChar char="•"/>
          </a:pPr>
          <a:r>
            <a:rPr lang="en-US" sz="900" kern="1200"/>
            <a:t>10% for finished products, products requiring extra protection, and luxury goods (downstream industries)</a:t>
          </a:r>
        </a:p>
      </dsp:txBody>
      <dsp:txXfrm>
        <a:off x="1253807" y="3785562"/>
        <a:ext cx="5015230" cy="1784821"/>
      </dsp:txXfrm>
    </dsp:sp>
    <dsp:sp modelId="{FC1C551C-76B4-4B7D-ADA7-E9646795BB35}">
      <dsp:nvSpPr>
        <dsp:cNvPr id="0" name=""/>
        <dsp:cNvSpPr/>
      </dsp:nvSpPr>
      <dsp:spPr>
        <a:xfrm>
          <a:off x="0" y="3785562"/>
          <a:ext cx="1253807" cy="1784821"/>
        </a:xfrm>
        <a:prstGeom prst="rect">
          <a:avLst/>
        </a:prstGeom>
        <a:solidFill>
          <a:schemeClr val="accent4">
            <a:shade val="50000"/>
            <a:hueOff val="-396136"/>
            <a:satOff val="0"/>
            <a:lumOff val="32202"/>
            <a:alphaOff val="0"/>
          </a:schemeClr>
        </a:solidFill>
        <a:ln w="12700" cap="flat" cmpd="sng" algn="ctr">
          <a:solidFill>
            <a:schemeClr val="accent4">
              <a:shade val="50000"/>
              <a:hueOff val="-396136"/>
              <a:satOff val="0"/>
              <a:lumOff val="32202"/>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347" tIns="176301" rIns="66347" bIns="176301" numCol="1" spcCol="1270" anchor="ctr" anchorCtr="0">
          <a:noAutofit/>
        </a:bodyPr>
        <a:lstStyle/>
        <a:p>
          <a:pPr marL="0" lvl="0" indent="0" algn="ctr" defTabSz="666750">
            <a:lnSpc>
              <a:spcPct val="90000"/>
            </a:lnSpc>
            <a:spcBef>
              <a:spcPct val="0"/>
            </a:spcBef>
            <a:spcAft>
              <a:spcPct val="35000"/>
            </a:spcAft>
            <a:buNone/>
          </a:pPr>
          <a:r>
            <a:rPr lang="en-US" sz="1500" kern="1200"/>
            <a:t>Reform on custom tariff structure</a:t>
          </a:r>
        </a:p>
      </dsp:txBody>
      <dsp:txXfrm>
        <a:off x="0" y="3785562"/>
        <a:ext cx="1253807" cy="1784821"/>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FDF6674-F1AA-439C-9C51-DE59402F692B}">
      <dsp:nvSpPr>
        <dsp:cNvPr id="0" name=""/>
        <dsp:cNvSpPr/>
      </dsp:nvSpPr>
      <dsp:spPr>
        <a:xfrm>
          <a:off x="1253807" y="2571"/>
          <a:ext cx="5015230" cy="1331814"/>
        </a:xfrm>
        <a:prstGeom prst="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7309" tIns="338281" rIns="97309" bIns="338281" numCol="1" spcCol="1270" anchor="ctr" anchorCtr="0">
          <a:noAutofit/>
        </a:bodyPr>
        <a:lstStyle/>
        <a:p>
          <a:pPr marL="0" lvl="0" indent="0" algn="l" defTabSz="488950">
            <a:lnSpc>
              <a:spcPct val="90000"/>
            </a:lnSpc>
            <a:spcBef>
              <a:spcPct val="0"/>
            </a:spcBef>
            <a:spcAft>
              <a:spcPct val="35000"/>
            </a:spcAft>
            <a:buNone/>
          </a:pPr>
          <a:r>
            <a:rPr lang="en-US" sz="1100" kern="1200"/>
            <a:t>Tax collection is relatively low as compared to the size of economy (18% of GDP)</a:t>
          </a:r>
        </a:p>
        <a:p>
          <a:pPr marL="0" lvl="0" indent="0" algn="l" defTabSz="488950">
            <a:lnSpc>
              <a:spcPct val="90000"/>
            </a:lnSpc>
            <a:spcBef>
              <a:spcPct val="0"/>
            </a:spcBef>
            <a:spcAft>
              <a:spcPct val="35000"/>
            </a:spcAft>
            <a:buNone/>
          </a:pPr>
          <a:r>
            <a:rPr lang="en-US" sz="1100" kern="1200"/>
            <a:t>Only 10 million people are eligible for personal income tax and personal income tax fillings are only 6 million.</a:t>
          </a:r>
        </a:p>
        <a:p>
          <a:pPr marL="0" lvl="0" indent="0" algn="l" defTabSz="488950">
            <a:lnSpc>
              <a:spcPct val="90000"/>
            </a:lnSpc>
            <a:spcBef>
              <a:spcPct val="0"/>
            </a:spcBef>
            <a:spcAft>
              <a:spcPct val="35000"/>
            </a:spcAft>
            <a:buNone/>
          </a:pPr>
          <a:r>
            <a:rPr lang="en-US" sz="1100" kern="1200"/>
            <a:t>Large informal sector./ numerous tax exemptions (mainly for the rich)</a:t>
          </a:r>
        </a:p>
        <a:p>
          <a:pPr marL="0" lvl="0" indent="0" algn="l" defTabSz="488950">
            <a:lnSpc>
              <a:spcPct val="90000"/>
            </a:lnSpc>
            <a:spcBef>
              <a:spcPct val="0"/>
            </a:spcBef>
            <a:spcAft>
              <a:spcPct val="35000"/>
            </a:spcAft>
            <a:buNone/>
          </a:pPr>
          <a:r>
            <a:rPr lang="en-US" sz="1100" kern="1200"/>
            <a:t>Unfair sharing of tax burden (VAT, excise tax)</a:t>
          </a:r>
        </a:p>
      </dsp:txBody>
      <dsp:txXfrm>
        <a:off x="1253807" y="2571"/>
        <a:ext cx="5015230" cy="1331814"/>
      </dsp:txXfrm>
    </dsp:sp>
    <dsp:sp modelId="{7D614743-C717-4D25-86F4-D4CFB4F08630}">
      <dsp:nvSpPr>
        <dsp:cNvPr id="0" name=""/>
        <dsp:cNvSpPr/>
      </dsp:nvSpPr>
      <dsp:spPr>
        <a:xfrm>
          <a:off x="0" y="2571"/>
          <a:ext cx="1253807" cy="1331814"/>
        </a:xfrm>
        <a:prstGeom prst="re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6347" tIns="131554" rIns="66347" bIns="131554" numCol="1" spcCol="1270" anchor="ctr" anchorCtr="0">
          <a:noAutofit/>
        </a:bodyPr>
        <a:lstStyle/>
        <a:p>
          <a:pPr marL="0" lvl="0" indent="0" algn="ctr" defTabSz="622300">
            <a:lnSpc>
              <a:spcPct val="90000"/>
            </a:lnSpc>
            <a:spcBef>
              <a:spcPct val="0"/>
            </a:spcBef>
            <a:spcAft>
              <a:spcPct val="35000"/>
            </a:spcAft>
            <a:buNone/>
          </a:pPr>
          <a:r>
            <a:rPr lang="en-US" sz="1400" kern="1200"/>
            <a:t>Low tax base</a:t>
          </a:r>
        </a:p>
      </dsp:txBody>
      <dsp:txXfrm>
        <a:off x="0" y="2571"/>
        <a:ext cx="1253807" cy="1331814"/>
      </dsp:txXfrm>
    </dsp:sp>
    <dsp:sp modelId="{824DBC51-14E5-4E2C-B026-16D2A183127A}">
      <dsp:nvSpPr>
        <dsp:cNvPr id="0" name=""/>
        <dsp:cNvSpPr/>
      </dsp:nvSpPr>
      <dsp:spPr>
        <a:xfrm>
          <a:off x="1253807" y="1414294"/>
          <a:ext cx="5015230" cy="1331814"/>
        </a:xfrm>
        <a:prstGeom prst="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7309" tIns="338281" rIns="97309" bIns="338281" numCol="1" spcCol="1270" anchor="ctr" anchorCtr="0">
          <a:noAutofit/>
        </a:bodyPr>
        <a:lstStyle/>
        <a:p>
          <a:pPr marL="0" lvl="0" indent="0" algn="l" defTabSz="488950">
            <a:lnSpc>
              <a:spcPct val="90000"/>
            </a:lnSpc>
            <a:spcBef>
              <a:spcPct val="0"/>
            </a:spcBef>
            <a:spcAft>
              <a:spcPct val="35000"/>
            </a:spcAft>
            <a:buNone/>
          </a:pPr>
          <a:r>
            <a:rPr lang="en-US" sz="1100" kern="1200"/>
            <a:t>Indirect tax are the predominant sources (60% of revenue)</a:t>
          </a:r>
        </a:p>
        <a:p>
          <a:pPr marL="0" lvl="0" indent="0" algn="l" defTabSz="488950">
            <a:lnSpc>
              <a:spcPct val="90000"/>
            </a:lnSpc>
            <a:spcBef>
              <a:spcPct val="0"/>
            </a:spcBef>
            <a:spcAft>
              <a:spcPct val="35000"/>
            </a:spcAft>
            <a:buNone/>
          </a:pPr>
          <a:r>
            <a:rPr lang="en-US" sz="1100" kern="1200"/>
            <a:t>Businesses can shift indirect tax burden to others (VAT, excise tax, custom duties)</a:t>
          </a:r>
        </a:p>
      </dsp:txBody>
      <dsp:txXfrm>
        <a:off x="1253807" y="1414294"/>
        <a:ext cx="5015230" cy="1331814"/>
      </dsp:txXfrm>
    </dsp:sp>
    <dsp:sp modelId="{D1EEC106-DC56-4C2E-96C1-7AAE0CD59A45}">
      <dsp:nvSpPr>
        <dsp:cNvPr id="0" name=""/>
        <dsp:cNvSpPr/>
      </dsp:nvSpPr>
      <dsp:spPr>
        <a:xfrm>
          <a:off x="0" y="1414294"/>
          <a:ext cx="1253807" cy="1331814"/>
        </a:xfrm>
        <a:prstGeom prst="re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6347" tIns="131554" rIns="66347" bIns="131554" numCol="1" spcCol="1270" anchor="ctr" anchorCtr="0">
          <a:noAutofit/>
        </a:bodyPr>
        <a:lstStyle/>
        <a:p>
          <a:pPr marL="0" lvl="0" indent="0" algn="ctr" defTabSz="622300">
            <a:lnSpc>
              <a:spcPct val="90000"/>
            </a:lnSpc>
            <a:spcBef>
              <a:spcPct val="0"/>
            </a:spcBef>
            <a:spcAft>
              <a:spcPct val="35000"/>
            </a:spcAft>
            <a:buNone/>
          </a:pPr>
          <a:r>
            <a:rPr lang="en-US" sz="1400" kern="1200"/>
            <a:t>Direct versus indirect taxes</a:t>
          </a:r>
        </a:p>
      </dsp:txBody>
      <dsp:txXfrm>
        <a:off x="0" y="1414294"/>
        <a:ext cx="1253807" cy="1331814"/>
      </dsp:txXfrm>
    </dsp:sp>
    <dsp:sp modelId="{E4758C95-3E39-4F13-BCFC-08065EE1BF4F}">
      <dsp:nvSpPr>
        <dsp:cNvPr id="0" name=""/>
        <dsp:cNvSpPr/>
      </dsp:nvSpPr>
      <dsp:spPr>
        <a:xfrm>
          <a:off x="1253807" y="2826016"/>
          <a:ext cx="5015230" cy="1331814"/>
        </a:xfrm>
        <a:prstGeom prst="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7309" tIns="338281" rIns="97309" bIns="338281" numCol="1" spcCol="1270" anchor="ctr" anchorCtr="0">
          <a:noAutofit/>
        </a:bodyPr>
        <a:lstStyle/>
        <a:p>
          <a:pPr marL="0" lvl="0" indent="0" algn="l" defTabSz="488950">
            <a:lnSpc>
              <a:spcPct val="90000"/>
            </a:lnSpc>
            <a:spcBef>
              <a:spcPct val="0"/>
            </a:spcBef>
            <a:spcAft>
              <a:spcPct val="35000"/>
            </a:spcAft>
            <a:buNone/>
          </a:pPr>
          <a:r>
            <a:rPr lang="en-US" sz="1100" kern="1200"/>
            <a:t>Failed to reach 35% local government revenue target to central government revenue (20%)</a:t>
          </a:r>
        </a:p>
      </dsp:txBody>
      <dsp:txXfrm>
        <a:off x="1253807" y="2826016"/>
        <a:ext cx="5015230" cy="1331814"/>
      </dsp:txXfrm>
    </dsp:sp>
    <dsp:sp modelId="{EB7775F2-4866-4B48-90E9-1843917ED445}">
      <dsp:nvSpPr>
        <dsp:cNvPr id="0" name=""/>
        <dsp:cNvSpPr/>
      </dsp:nvSpPr>
      <dsp:spPr>
        <a:xfrm>
          <a:off x="0" y="2826016"/>
          <a:ext cx="1253807" cy="1331814"/>
        </a:xfrm>
        <a:prstGeom prst="re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6347" tIns="131554" rIns="66347" bIns="131554" numCol="1" spcCol="1270" anchor="ctr" anchorCtr="0">
          <a:noAutofit/>
        </a:bodyPr>
        <a:lstStyle/>
        <a:p>
          <a:pPr marL="0" lvl="0" indent="0" algn="ctr" defTabSz="622300">
            <a:lnSpc>
              <a:spcPct val="90000"/>
            </a:lnSpc>
            <a:spcBef>
              <a:spcPct val="0"/>
            </a:spcBef>
            <a:spcAft>
              <a:spcPct val="35000"/>
            </a:spcAft>
            <a:buNone/>
          </a:pPr>
          <a:r>
            <a:rPr lang="en-US" sz="1400" kern="1200"/>
            <a:t>Decentralization</a:t>
          </a:r>
        </a:p>
      </dsp:txBody>
      <dsp:txXfrm>
        <a:off x="0" y="2826016"/>
        <a:ext cx="1253807" cy="1331814"/>
      </dsp:txXfrm>
    </dsp:sp>
    <dsp:sp modelId="{E4172CDE-AC52-457B-8751-3C662D2FB1E2}">
      <dsp:nvSpPr>
        <dsp:cNvPr id="0" name=""/>
        <dsp:cNvSpPr/>
      </dsp:nvSpPr>
      <dsp:spPr>
        <a:xfrm>
          <a:off x="1253807" y="4237739"/>
          <a:ext cx="5015230" cy="1331814"/>
        </a:xfrm>
        <a:prstGeom prst="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7309" tIns="338281" rIns="97309" bIns="338281" numCol="1" spcCol="1270" anchor="ctr" anchorCtr="0">
          <a:noAutofit/>
        </a:bodyPr>
        <a:lstStyle/>
        <a:p>
          <a:pPr marL="0" lvl="0" indent="0" algn="l" defTabSz="488950">
            <a:lnSpc>
              <a:spcPct val="90000"/>
            </a:lnSpc>
            <a:spcBef>
              <a:spcPct val="0"/>
            </a:spcBef>
            <a:spcAft>
              <a:spcPct val="35000"/>
            </a:spcAft>
            <a:buNone/>
          </a:pPr>
          <a:r>
            <a:rPr lang="en-US" sz="1100" kern="1200"/>
            <a:t>Taxation is the economic instrument that can be used to internalize the externality cost (automobiles, petroleum)</a:t>
          </a:r>
        </a:p>
        <a:p>
          <a:pPr marL="0" lvl="0" indent="0" algn="l" defTabSz="488950">
            <a:lnSpc>
              <a:spcPct val="90000"/>
            </a:lnSpc>
            <a:spcBef>
              <a:spcPct val="0"/>
            </a:spcBef>
            <a:spcAft>
              <a:spcPct val="35000"/>
            </a:spcAft>
            <a:buNone/>
          </a:pPr>
          <a:r>
            <a:rPr lang="en-US" sz="1100" kern="1200"/>
            <a:t>Sin taxes: taxes on products harmful to public health</a:t>
          </a:r>
        </a:p>
        <a:p>
          <a:pPr marL="0" lvl="0" indent="0" algn="l" defTabSz="488950">
            <a:lnSpc>
              <a:spcPct val="90000"/>
            </a:lnSpc>
            <a:spcBef>
              <a:spcPct val="0"/>
            </a:spcBef>
            <a:spcAft>
              <a:spcPct val="35000"/>
            </a:spcAft>
            <a:buNone/>
          </a:pPr>
          <a:r>
            <a:rPr lang="en-US" sz="1100" kern="1200"/>
            <a:t>Tax incentive for people to look after their parents (30,000 baht allowance)</a:t>
          </a:r>
        </a:p>
      </dsp:txBody>
      <dsp:txXfrm>
        <a:off x="1253807" y="4237739"/>
        <a:ext cx="5015230" cy="1331814"/>
      </dsp:txXfrm>
    </dsp:sp>
    <dsp:sp modelId="{8A0762B5-042B-431F-822B-AA04F6975006}">
      <dsp:nvSpPr>
        <dsp:cNvPr id="0" name=""/>
        <dsp:cNvSpPr/>
      </dsp:nvSpPr>
      <dsp:spPr>
        <a:xfrm>
          <a:off x="0" y="4237739"/>
          <a:ext cx="1253807" cy="1331814"/>
        </a:xfrm>
        <a:prstGeom prst="re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6347" tIns="131554" rIns="66347" bIns="131554" numCol="1" spcCol="1270" anchor="ctr" anchorCtr="0">
          <a:noAutofit/>
        </a:bodyPr>
        <a:lstStyle/>
        <a:p>
          <a:pPr marL="0" lvl="0" indent="0" algn="ctr" defTabSz="622300">
            <a:lnSpc>
              <a:spcPct val="90000"/>
            </a:lnSpc>
            <a:spcBef>
              <a:spcPct val="0"/>
            </a:spcBef>
            <a:spcAft>
              <a:spcPct val="35000"/>
            </a:spcAft>
            <a:buNone/>
          </a:pPr>
          <a:r>
            <a:rPr lang="en-US" sz="1400" kern="1200"/>
            <a:t>Social responsible taxes</a:t>
          </a:r>
        </a:p>
      </dsp:txBody>
      <dsp:txXfrm>
        <a:off x="0" y="4237739"/>
        <a:ext cx="1253807" cy="1331814"/>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0526558-D95F-42C5-B981-1AB0FA8B9289}">
      <dsp:nvSpPr>
        <dsp:cNvPr id="0" name=""/>
        <dsp:cNvSpPr/>
      </dsp:nvSpPr>
      <dsp:spPr>
        <a:xfrm>
          <a:off x="1253807" y="2571"/>
          <a:ext cx="5015230" cy="1331814"/>
        </a:xfrm>
        <a:prstGeom prst="rect">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7309" tIns="338281" rIns="97309" bIns="338281" numCol="1" spcCol="1270" anchor="t" anchorCtr="0">
          <a:noAutofit/>
        </a:bodyPr>
        <a:lstStyle/>
        <a:p>
          <a:pPr marL="0" lvl="0" indent="0" algn="l" defTabSz="488950">
            <a:lnSpc>
              <a:spcPct val="90000"/>
            </a:lnSpc>
            <a:spcBef>
              <a:spcPct val="0"/>
            </a:spcBef>
            <a:spcAft>
              <a:spcPct val="35000"/>
            </a:spcAft>
            <a:buNone/>
          </a:pPr>
          <a:r>
            <a:rPr lang="en-US" sz="1100" kern="1200"/>
            <a:t>Achieving poverty alleviation and resolving income disparity (see Sweden Case)</a:t>
          </a:r>
        </a:p>
        <a:p>
          <a:pPr marL="57150" lvl="1" indent="-57150" algn="l" defTabSz="400050">
            <a:lnSpc>
              <a:spcPct val="90000"/>
            </a:lnSpc>
            <a:spcBef>
              <a:spcPct val="0"/>
            </a:spcBef>
            <a:spcAft>
              <a:spcPct val="15000"/>
            </a:spcAft>
            <a:buChar char="•"/>
          </a:pPr>
          <a:r>
            <a:rPr lang="en-US" sz="900" kern="1200"/>
            <a:t>Tax higher income groups more</a:t>
          </a:r>
        </a:p>
        <a:p>
          <a:pPr marL="57150" lvl="1" indent="-57150" algn="l" defTabSz="400050">
            <a:lnSpc>
              <a:spcPct val="90000"/>
            </a:lnSpc>
            <a:spcBef>
              <a:spcPct val="0"/>
            </a:spcBef>
            <a:spcAft>
              <a:spcPct val="15000"/>
            </a:spcAft>
            <a:buChar char="•"/>
          </a:pPr>
          <a:r>
            <a:rPr lang="en-US" sz="900" kern="1200"/>
            <a:t>Lessen tax burden for the lower-income group</a:t>
          </a:r>
        </a:p>
        <a:p>
          <a:pPr marL="57150" lvl="1" indent="-57150" algn="l" defTabSz="400050">
            <a:lnSpc>
              <a:spcPct val="90000"/>
            </a:lnSpc>
            <a:spcBef>
              <a:spcPct val="0"/>
            </a:spcBef>
            <a:spcAft>
              <a:spcPct val="15000"/>
            </a:spcAft>
            <a:buChar char="•"/>
          </a:pPr>
          <a:r>
            <a:rPr lang="en-US" sz="900" kern="1200"/>
            <a:t>Estate tax/ inheritance tax/ gift tax.</a:t>
          </a:r>
        </a:p>
      </dsp:txBody>
      <dsp:txXfrm>
        <a:off x="1253807" y="2571"/>
        <a:ext cx="5015230" cy="1331814"/>
      </dsp:txXfrm>
    </dsp:sp>
    <dsp:sp modelId="{F48E7F70-497C-4B3F-B090-80C81422F412}">
      <dsp:nvSpPr>
        <dsp:cNvPr id="0" name=""/>
        <dsp:cNvSpPr/>
      </dsp:nvSpPr>
      <dsp:spPr>
        <a:xfrm>
          <a:off x="0" y="2571"/>
          <a:ext cx="1253807" cy="1331814"/>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347" tIns="131554" rIns="66347" bIns="131554" numCol="1" spcCol="1270" anchor="ctr" anchorCtr="0">
          <a:noAutofit/>
        </a:bodyPr>
        <a:lstStyle/>
        <a:p>
          <a:pPr marL="0" lvl="0" indent="0" algn="ctr" defTabSz="622300">
            <a:lnSpc>
              <a:spcPct val="90000"/>
            </a:lnSpc>
            <a:spcBef>
              <a:spcPct val="0"/>
            </a:spcBef>
            <a:spcAft>
              <a:spcPct val="35000"/>
            </a:spcAft>
            <a:buNone/>
          </a:pPr>
          <a:r>
            <a:rPr lang="en-US" sz="1400" kern="1200"/>
            <a:t>Achieving</a:t>
          </a:r>
        </a:p>
      </dsp:txBody>
      <dsp:txXfrm>
        <a:off x="0" y="2571"/>
        <a:ext cx="1253807" cy="1331814"/>
      </dsp:txXfrm>
    </dsp:sp>
    <dsp:sp modelId="{DBB6144A-BFAD-4AED-B316-8319676F6073}">
      <dsp:nvSpPr>
        <dsp:cNvPr id="0" name=""/>
        <dsp:cNvSpPr/>
      </dsp:nvSpPr>
      <dsp:spPr>
        <a:xfrm>
          <a:off x="1253807" y="1414294"/>
          <a:ext cx="5015230" cy="1331814"/>
        </a:xfrm>
        <a:prstGeom prst="rect">
          <a:avLst/>
        </a:prstGeom>
        <a:solidFill>
          <a:schemeClr val="accent2">
            <a:tint val="40000"/>
            <a:alpha val="90000"/>
            <a:hueOff val="-283075"/>
            <a:satOff val="-25115"/>
            <a:lumOff val="-256"/>
            <a:alphaOff val="0"/>
          </a:schemeClr>
        </a:solidFill>
        <a:ln w="12700" cap="flat" cmpd="sng" algn="ctr">
          <a:solidFill>
            <a:schemeClr val="accent2">
              <a:tint val="40000"/>
              <a:alpha val="90000"/>
              <a:hueOff val="-283075"/>
              <a:satOff val="-25115"/>
              <a:lumOff val="-256"/>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7309" tIns="338281" rIns="97309" bIns="338281" numCol="1" spcCol="1270" anchor="t" anchorCtr="0">
          <a:noAutofit/>
        </a:bodyPr>
        <a:lstStyle/>
        <a:p>
          <a:pPr marL="0" lvl="0" indent="0" algn="l" defTabSz="488950">
            <a:lnSpc>
              <a:spcPct val="90000"/>
            </a:lnSpc>
            <a:spcBef>
              <a:spcPct val="0"/>
            </a:spcBef>
            <a:spcAft>
              <a:spcPct val="35000"/>
            </a:spcAft>
            <a:buNone/>
          </a:pPr>
          <a:r>
            <a:rPr lang="en-US" sz="1100" kern="1200"/>
            <a:t>Promoting national competitiveness</a:t>
          </a:r>
        </a:p>
        <a:p>
          <a:pPr marL="57150" lvl="1" indent="-57150" algn="l" defTabSz="400050">
            <a:lnSpc>
              <a:spcPct val="90000"/>
            </a:lnSpc>
            <a:spcBef>
              <a:spcPct val="0"/>
            </a:spcBef>
            <a:spcAft>
              <a:spcPct val="15000"/>
            </a:spcAft>
            <a:buChar char="•"/>
          </a:pPr>
          <a:r>
            <a:rPr lang="en-US" sz="900" kern="1200"/>
            <a:t>Lower CIT rates (17% in Singapore and 20% in Vietnam)</a:t>
          </a:r>
        </a:p>
        <a:p>
          <a:pPr marL="57150" lvl="1" indent="-57150" algn="l" defTabSz="400050">
            <a:lnSpc>
              <a:spcPct val="90000"/>
            </a:lnSpc>
            <a:spcBef>
              <a:spcPct val="0"/>
            </a:spcBef>
            <a:spcAft>
              <a:spcPct val="15000"/>
            </a:spcAft>
            <a:buChar char="•"/>
          </a:pPr>
          <a:r>
            <a:rPr lang="en-US" sz="900" kern="1200"/>
            <a:t>Lessen tax burden to SMEs and innovative activities (BOI)</a:t>
          </a:r>
        </a:p>
      </dsp:txBody>
      <dsp:txXfrm>
        <a:off x="1253807" y="1414294"/>
        <a:ext cx="5015230" cy="1331814"/>
      </dsp:txXfrm>
    </dsp:sp>
    <dsp:sp modelId="{FA4D3596-1E1B-438F-873E-0940B78132FD}">
      <dsp:nvSpPr>
        <dsp:cNvPr id="0" name=""/>
        <dsp:cNvSpPr/>
      </dsp:nvSpPr>
      <dsp:spPr>
        <a:xfrm>
          <a:off x="0" y="1414294"/>
          <a:ext cx="1253807" cy="1331814"/>
        </a:xfrm>
        <a:prstGeom prst="rect">
          <a:avLst/>
        </a:prstGeom>
        <a:solidFill>
          <a:schemeClr val="accent2">
            <a:hueOff val="-485121"/>
            <a:satOff val="-27976"/>
            <a:lumOff val="2876"/>
            <a:alphaOff val="0"/>
          </a:schemeClr>
        </a:solidFill>
        <a:ln w="12700" cap="flat" cmpd="sng" algn="ctr">
          <a:solidFill>
            <a:schemeClr val="accent2">
              <a:hueOff val="-485121"/>
              <a:satOff val="-27976"/>
              <a:lumOff val="2876"/>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347" tIns="131554" rIns="66347" bIns="131554" numCol="1" spcCol="1270" anchor="ctr" anchorCtr="0">
          <a:noAutofit/>
        </a:bodyPr>
        <a:lstStyle/>
        <a:p>
          <a:pPr marL="0" lvl="0" indent="0" algn="ctr" defTabSz="622300">
            <a:lnSpc>
              <a:spcPct val="90000"/>
            </a:lnSpc>
            <a:spcBef>
              <a:spcPct val="0"/>
            </a:spcBef>
            <a:spcAft>
              <a:spcPct val="35000"/>
            </a:spcAft>
            <a:buNone/>
          </a:pPr>
          <a:r>
            <a:rPr lang="en-US" sz="1400" kern="1200"/>
            <a:t>Promoting</a:t>
          </a:r>
        </a:p>
      </dsp:txBody>
      <dsp:txXfrm>
        <a:off x="0" y="1414294"/>
        <a:ext cx="1253807" cy="1331814"/>
      </dsp:txXfrm>
    </dsp:sp>
    <dsp:sp modelId="{C43709A6-9001-421D-8835-C154EC26F2CF}">
      <dsp:nvSpPr>
        <dsp:cNvPr id="0" name=""/>
        <dsp:cNvSpPr/>
      </dsp:nvSpPr>
      <dsp:spPr>
        <a:xfrm>
          <a:off x="1253807" y="2826016"/>
          <a:ext cx="5015230" cy="1331814"/>
        </a:xfrm>
        <a:prstGeom prst="rect">
          <a:avLst/>
        </a:prstGeom>
        <a:solidFill>
          <a:schemeClr val="accent2">
            <a:tint val="40000"/>
            <a:alpha val="90000"/>
            <a:hueOff val="-566151"/>
            <a:satOff val="-50231"/>
            <a:lumOff val="-513"/>
            <a:alphaOff val="0"/>
          </a:schemeClr>
        </a:solidFill>
        <a:ln w="12700" cap="flat" cmpd="sng" algn="ctr">
          <a:solidFill>
            <a:schemeClr val="accent2">
              <a:tint val="40000"/>
              <a:alpha val="90000"/>
              <a:hueOff val="-566151"/>
              <a:satOff val="-50231"/>
              <a:lumOff val="-513"/>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7309" tIns="338281" rIns="97309" bIns="338281" numCol="1" spcCol="1270" anchor="t" anchorCtr="0">
          <a:noAutofit/>
        </a:bodyPr>
        <a:lstStyle/>
        <a:p>
          <a:pPr marL="0" lvl="0" indent="0" algn="l" defTabSz="488950">
            <a:lnSpc>
              <a:spcPct val="90000"/>
            </a:lnSpc>
            <a:spcBef>
              <a:spcPct val="0"/>
            </a:spcBef>
            <a:spcAft>
              <a:spcPct val="35000"/>
            </a:spcAft>
            <a:buNone/>
          </a:pPr>
          <a:r>
            <a:rPr lang="en-US" sz="1100" kern="1200"/>
            <a:t>Maintaining a safe and healthy society</a:t>
          </a:r>
        </a:p>
        <a:p>
          <a:pPr marL="57150" lvl="1" indent="-57150" algn="l" defTabSz="400050">
            <a:lnSpc>
              <a:spcPct val="90000"/>
            </a:lnSpc>
            <a:spcBef>
              <a:spcPct val="0"/>
            </a:spcBef>
            <a:spcAft>
              <a:spcPct val="15000"/>
            </a:spcAft>
            <a:buChar char="•"/>
          </a:pPr>
          <a:r>
            <a:rPr lang="en-US" sz="900" kern="1200"/>
            <a:t>Increase tax rates on sin products and services, including product coverage</a:t>
          </a:r>
        </a:p>
        <a:p>
          <a:pPr marL="57150" lvl="1" indent="-57150" algn="l" defTabSz="400050">
            <a:lnSpc>
              <a:spcPct val="90000"/>
            </a:lnSpc>
            <a:spcBef>
              <a:spcPct val="0"/>
            </a:spcBef>
            <a:spcAft>
              <a:spcPct val="15000"/>
            </a:spcAft>
            <a:buChar char="•"/>
          </a:pPr>
          <a:r>
            <a:rPr lang="en-US" sz="900" kern="1200"/>
            <a:t>Tax incentives on education, health care, community strengthening activities.</a:t>
          </a:r>
        </a:p>
      </dsp:txBody>
      <dsp:txXfrm>
        <a:off x="1253807" y="2826016"/>
        <a:ext cx="5015230" cy="1331814"/>
      </dsp:txXfrm>
    </dsp:sp>
    <dsp:sp modelId="{1F570209-6204-4199-882C-14D126686C9B}">
      <dsp:nvSpPr>
        <dsp:cNvPr id="0" name=""/>
        <dsp:cNvSpPr/>
      </dsp:nvSpPr>
      <dsp:spPr>
        <a:xfrm>
          <a:off x="0" y="2826016"/>
          <a:ext cx="1253807" cy="1331814"/>
        </a:xfrm>
        <a:prstGeom prst="rect">
          <a:avLst/>
        </a:prstGeom>
        <a:solidFill>
          <a:schemeClr val="accent2">
            <a:hueOff val="-970242"/>
            <a:satOff val="-55952"/>
            <a:lumOff val="5752"/>
            <a:alphaOff val="0"/>
          </a:schemeClr>
        </a:solidFill>
        <a:ln w="12700" cap="flat" cmpd="sng" algn="ctr">
          <a:solidFill>
            <a:schemeClr val="accent2">
              <a:hueOff val="-970242"/>
              <a:satOff val="-55952"/>
              <a:lumOff val="5752"/>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347" tIns="131554" rIns="66347" bIns="131554" numCol="1" spcCol="1270" anchor="ctr" anchorCtr="0">
          <a:noAutofit/>
        </a:bodyPr>
        <a:lstStyle/>
        <a:p>
          <a:pPr marL="0" lvl="0" indent="0" algn="ctr" defTabSz="622300">
            <a:lnSpc>
              <a:spcPct val="90000"/>
            </a:lnSpc>
            <a:spcBef>
              <a:spcPct val="0"/>
            </a:spcBef>
            <a:spcAft>
              <a:spcPct val="35000"/>
            </a:spcAft>
            <a:buNone/>
          </a:pPr>
          <a:r>
            <a:rPr lang="en-US" sz="1400" kern="1200"/>
            <a:t>Maintaining</a:t>
          </a:r>
        </a:p>
      </dsp:txBody>
      <dsp:txXfrm>
        <a:off x="0" y="2826016"/>
        <a:ext cx="1253807" cy="1331814"/>
      </dsp:txXfrm>
    </dsp:sp>
    <dsp:sp modelId="{B1E4AF03-3402-48BA-9F49-79010802A735}">
      <dsp:nvSpPr>
        <dsp:cNvPr id="0" name=""/>
        <dsp:cNvSpPr/>
      </dsp:nvSpPr>
      <dsp:spPr>
        <a:xfrm>
          <a:off x="1253807" y="4237739"/>
          <a:ext cx="5015230" cy="1331814"/>
        </a:xfrm>
        <a:prstGeom prst="rect">
          <a:avLst/>
        </a:prstGeom>
        <a:solidFill>
          <a:schemeClr val="accent2">
            <a:tint val="40000"/>
            <a:alpha val="90000"/>
            <a:hueOff val="-849226"/>
            <a:satOff val="-75346"/>
            <a:lumOff val="-769"/>
            <a:alphaOff val="0"/>
          </a:schemeClr>
        </a:solidFill>
        <a:ln w="12700" cap="flat" cmpd="sng" algn="ctr">
          <a:solidFill>
            <a:schemeClr val="accent2">
              <a:tint val="40000"/>
              <a:alpha val="90000"/>
              <a:hueOff val="-849226"/>
              <a:satOff val="-75346"/>
              <a:lumOff val="-769"/>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7309" tIns="338281" rIns="97309" bIns="338281" numCol="1" spcCol="1270" anchor="t" anchorCtr="0">
          <a:noAutofit/>
        </a:bodyPr>
        <a:lstStyle/>
        <a:p>
          <a:pPr marL="0" lvl="0" indent="0" algn="l" defTabSz="488950">
            <a:lnSpc>
              <a:spcPct val="90000"/>
            </a:lnSpc>
            <a:spcBef>
              <a:spcPct val="0"/>
            </a:spcBef>
            <a:spcAft>
              <a:spcPct val="35000"/>
            </a:spcAft>
            <a:buNone/>
          </a:pPr>
          <a:r>
            <a:rPr lang="en-US" sz="1100" kern="1200"/>
            <a:t>Furthering fiscal decentralization</a:t>
          </a:r>
        </a:p>
        <a:p>
          <a:pPr marL="57150" lvl="1" indent="-57150" algn="l" defTabSz="400050">
            <a:lnSpc>
              <a:spcPct val="90000"/>
            </a:lnSpc>
            <a:spcBef>
              <a:spcPct val="0"/>
            </a:spcBef>
            <a:spcAft>
              <a:spcPct val="15000"/>
            </a:spcAft>
            <a:buChar char="•"/>
          </a:pPr>
          <a:r>
            <a:rPr lang="en-US" sz="900" kern="1200"/>
            <a:t>Local tax revenue reform</a:t>
          </a:r>
        </a:p>
        <a:p>
          <a:pPr marL="57150" lvl="1" indent="-57150" algn="l" defTabSz="400050">
            <a:lnSpc>
              <a:spcPct val="90000"/>
            </a:lnSpc>
            <a:spcBef>
              <a:spcPct val="0"/>
            </a:spcBef>
            <a:spcAft>
              <a:spcPct val="15000"/>
            </a:spcAft>
            <a:buChar char="•"/>
          </a:pPr>
          <a:r>
            <a:rPr lang="en-US" sz="900" kern="1200"/>
            <a:t>Greater fiscal autonomy</a:t>
          </a:r>
        </a:p>
      </dsp:txBody>
      <dsp:txXfrm>
        <a:off x="1253807" y="4237739"/>
        <a:ext cx="5015230" cy="1331814"/>
      </dsp:txXfrm>
    </dsp:sp>
    <dsp:sp modelId="{B50DCC61-2E3F-411F-A274-376757DF48AF}">
      <dsp:nvSpPr>
        <dsp:cNvPr id="0" name=""/>
        <dsp:cNvSpPr/>
      </dsp:nvSpPr>
      <dsp:spPr>
        <a:xfrm>
          <a:off x="0" y="4237739"/>
          <a:ext cx="1253807" cy="1331814"/>
        </a:xfrm>
        <a:prstGeom prst="rect">
          <a:avLst/>
        </a:prstGeom>
        <a:solidFill>
          <a:schemeClr val="accent2">
            <a:hueOff val="-1455363"/>
            <a:satOff val="-83928"/>
            <a:lumOff val="8628"/>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347" tIns="131554" rIns="66347" bIns="131554" numCol="1" spcCol="1270" anchor="ctr" anchorCtr="0">
          <a:noAutofit/>
        </a:bodyPr>
        <a:lstStyle/>
        <a:p>
          <a:pPr marL="0" lvl="0" indent="0" algn="ctr" defTabSz="622300">
            <a:lnSpc>
              <a:spcPct val="90000"/>
            </a:lnSpc>
            <a:spcBef>
              <a:spcPct val="0"/>
            </a:spcBef>
            <a:spcAft>
              <a:spcPct val="35000"/>
            </a:spcAft>
            <a:buNone/>
          </a:pPr>
          <a:r>
            <a:rPr lang="en-US" sz="1400" kern="1200"/>
            <a:t>Furthering</a:t>
          </a:r>
        </a:p>
      </dsp:txBody>
      <dsp:txXfrm>
        <a:off x="0" y="4237739"/>
        <a:ext cx="1253807" cy="1331814"/>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2F6F525-289D-4BA1-8AC7-5B803DA33F17}">
      <dsp:nvSpPr>
        <dsp:cNvPr id="0" name=""/>
        <dsp:cNvSpPr/>
      </dsp:nvSpPr>
      <dsp:spPr>
        <a:xfrm>
          <a:off x="1253807" y="680"/>
          <a:ext cx="5015230" cy="884248"/>
        </a:xfrm>
        <a:prstGeom prst="rect">
          <a:avLst/>
        </a:prstGeom>
        <a:solidFill>
          <a:schemeClr val="accent5">
            <a:shade val="80000"/>
            <a:hueOff val="0"/>
            <a:satOff val="0"/>
            <a:lumOff val="0"/>
            <a:alphaOff val="0"/>
          </a:schemeClr>
        </a:solidFill>
        <a:ln w="12700" cap="flat" cmpd="sng" algn="ctr">
          <a:solidFill>
            <a:schemeClr val="accent5">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7309" tIns="224599" rIns="97309" bIns="224599" numCol="1" spcCol="1270" anchor="ctr" anchorCtr="0">
          <a:noAutofit/>
        </a:bodyPr>
        <a:lstStyle/>
        <a:p>
          <a:pPr marL="0" lvl="0" indent="0" algn="l" defTabSz="488950">
            <a:lnSpc>
              <a:spcPct val="90000"/>
            </a:lnSpc>
            <a:spcBef>
              <a:spcPct val="0"/>
            </a:spcBef>
            <a:spcAft>
              <a:spcPct val="35000"/>
            </a:spcAft>
            <a:buNone/>
          </a:pPr>
          <a:r>
            <a:rPr lang="en-US" sz="1100" kern="1200"/>
            <a:t>Different rates for different size (presently tax exempted for businesses with net profit not exceeding 0.3MB)</a:t>
          </a:r>
        </a:p>
        <a:p>
          <a:pPr marL="0" lvl="0" indent="0" algn="l" defTabSz="488950">
            <a:lnSpc>
              <a:spcPct val="90000"/>
            </a:lnSpc>
            <a:spcBef>
              <a:spcPct val="0"/>
            </a:spcBef>
            <a:spcAft>
              <a:spcPct val="35000"/>
            </a:spcAft>
            <a:buNone/>
          </a:pPr>
          <a:r>
            <a:rPr lang="en-US" sz="1100" kern="1200"/>
            <a:t>Different rates for different activities</a:t>
          </a:r>
        </a:p>
      </dsp:txBody>
      <dsp:txXfrm>
        <a:off x="1253807" y="680"/>
        <a:ext cx="5015230" cy="884248"/>
      </dsp:txXfrm>
    </dsp:sp>
    <dsp:sp modelId="{8BE0AED1-7243-4F71-A396-70B9C2902B1C}">
      <dsp:nvSpPr>
        <dsp:cNvPr id="0" name=""/>
        <dsp:cNvSpPr/>
      </dsp:nvSpPr>
      <dsp:spPr>
        <a:xfrm>
          <a:off x="0" y="680"/>
          <a:ext cx="1253807" cy="884248"/>
        </a:xfrm>
        <a:prstGeom prst="rect">
          <a:avLst/>
        </a:prstGeom>
        <a:solidFill>
          <a:schemeClr val="lt1">
            <a:hueOff val="0"/>
            <a:satOff val="0"/>
            <a:lumOff val="0"/>
            <a:alphaOff val="0"/>
          </a:schemeClr>
        </a:solidFill>
        <a:ln w="12700" cap="flat" cmpd="sng" algn="ctr">
          <a:solidFill>
            <a:schemeClr val="accent5">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6347" tIns="87344" rIns="66347" bIns="87344" numCol="1" spcCol="1270" anchor="ctr" anchorCtr="0">
          <a:noAutofit/>
        </a:bodyPr>
        <a:lstStyle/>
        <a:p>
          <a:pPr marL="0" lvl="0" indent="0" algn="ctr" defTabSz="622300">
            <a:lnSpc>
              <a:spcPct val="90000"/>
            </a:lnSpc>
            <a:spcBef>
              <a:spcPct val="0"/>
            </a:spcBef>
            <a:spcAft>
              <a:spcPct val="35000"/>
            </a:spcAft>
            <a:buNone/>
          </a:pPr>
          <a:r>
            <a:rPr lang="en-US" sz="1400" kern="1200"/>
            <a:t>CIT</a:t>
          </a:r>
        </a:p>
      </dsp:txBody>
      <dsp:txXfrm>
        <a:off x="0" y="680"/>
        <a:ext cx="1253807" cy="884248"/>
      </dsp:txXfrm>
    </dsp:sp>
    <dsp:sp modelId="{73C8C194-EA34-4E5C-9934-2DB453447D44}">
      <dsp:nvSpPr>
        <dsp:cNvPr id="0" name=""/>
        <dsp:cNvSpPr/>
      </dsp:nvSpPr>
      <dsp:spPr>
        <a:xfrm>
          <a:off x="1253807" y="937983"/>
          <a:ext cx="5015230" cy="884248"/>
        </a:xfrm>
        <a:prstGeom prst="rect">
          <a:avLst/>
        </a:prstGeom>
        <a:solidFill>
          <a:schemeClr val="accent5">
            <a:shade val="80000"/>
            <a:hueOff val="69857"/>
            <a:satOff val="-1251"/>
            <a:lumOff val="5317"/>
            <a:alphaOff val="0"/>
          </a:schemeClr>
        </a:solidFill>
        <a:ln w="12700" cap="flat" cmpd="sng" algn="ctr">
          <a:solidFill>
            <a:schemeClr val="accent5">
              <a:shade val="80000"/>
              <a:hueOff val="69857"/>
              <a:satOff val="-1251"/>
              <a:lumOff val="5317"/>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7309" tIns="224599" rIns="97309" bIns="224599" numCol="1" spcCol="1270" anchor="ctr" anchorCtr="0">
          <a:noAutofit/>
        </a:bodyPr>
        <a:lstStyle/>
        <a:p>
          <a:pPr marL="0" lvl="0" indent="0" algn="l" defTabSz="488950">
            <a:lnSpc>
              <a:spcPct val="90000"/>
            </a:lnSpc>
            <a:spcBef>
              <a:spcPct val="0"/>
            </a:spcBef>
            <a:spcAft>
              <a:spcPct val="35000"/>
            </a:spcAft>
            <a:buNone/>
          </a:pPr>
          <a:r>
            <a:rPr lang="en-US" sz="1100" kern="1200"/>
            <a:t>More progressive  tax rate</a:t>
          </a:r>
        </a:p>
      </dsp:txBody>
      <dsp:txXfrm>
        <a:off x="1253807" y="937983"/>
        <a:ext cx="5015230" cy="884248"/>
      </dsp:txXfrm>
    </dsp:sp>
    <dsp:sp modelId="{BF9E9653-6772-408F-8237-6A0C44C84173}">
      <dsp:nvSpPr>
        <dsp:cNvPr id="0" name=""/>
        <dsp:cNvSpPr/>
      </dsp:nvSpPr>
      <dsp:spPr>
        <a:xfrm>
          <a:off x="0" y="937983"/>
          <a:ext cx="1253807" cy="884248"/>
        </a:xfrm>
        <a:prstGeom prst="rect">
          <a:avLst/>
        </a:prstGeom>
        <a:solidFill>
          <a:schemeClr val="lt1">
            <a:hueOff val="0"/>
            <a:satOff val="0"/>
            <a:lumOff val="0"/>
            <a:alphaOff val="0"/>
          </a:schemeClr>
        </a:solidFill>
        <a:ln w="12700" cap="flat" cmpd="sng" algn="ctr">
          <a:solidFill>
            <a:schemeClr val="accent5">
              <a:shade val="80000"/>
              <a:hueOff val="69857"/>
              <a:satOff val="-1251"/>
              <a:lumOff val="5317"/>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6347" tIns="87344" rIns="66347" bIns="87344" numCol="1" spcCol="1270" anchor="ctr" anchorCtr="0">
          <a:noAutofit/>
        </a:bodyPr>
        <a:lstStyle/>
        <a:p>
          <a:pPr marL="0" lvl="0" indent="0" algn="ctr" defTabSz="622300">
            <a:lnSpc>
              <a:spcPct val="90000"/>
            </a:lnSpc>
            <a:spcBef>
              <a:spcPct val="0"/>
            </a:spcBef>
            <a:spcAft>
              <a:spcPct val="35000"/>
            </a:spcAft>
            <a:buNone/>
          </a:pPr>
          <a:r>
            <a:rPr lang="en-US" sz="1400" kern="1200"/>
            <a:t>PIT</a:t>
          </a:r>
        </a:p>
      </dsp:txBody>
      <dsp:txXfrm>
        <a:off x="0" y="937983"/>
        <a:ext cx="1253807" cy="884248"/>
      </dsp:txXfrm>
    </dsp:sp>
    <dsp:sp modelId="{EFAC0A04-134D-4450-B6D7-76244024E019}">
      <dsp:nvSpPr>
        <dsp:cNvPr id="0" name=""/>
        <dsp:cNvSpPr/>
      </dsp:nvSpPr>
      <dsp:spPr>
        <a:xfrm>
          <a:off x="1253807" y="1875286"/>
          <a:ext cx="5015230" cy="884248"/>
        </a:xfrm>
        <a:prstGeom prst="rect">
          <a:avLst/>
        </a:prstGeom>
        <a:solidFill>
          <a:schemeClr val="accent5">
            <a:shade val="80000"/>
            <a:hueOff val="139713"/>
            <a:satOff val="-2502"/>
            <a:lumOff val="10634"/>
            <a:alphaOff val="0"/>
          </a:schemeClr>
        </a:solidFill>
        <a:ln w="12700" cap="flat" cmpd="sng" algn="ctr">
          <a:solidFill>
            <a:schemeClr val="accent5">
              <a:shade val="80000"/>
              <a:hueOff val="139713"/>
              <a:satOff val="-2502"/>
              <a:lumOff val="10634"/>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7309" tIns="224599" rIns="97309" bIns="224599" numCol="1" spcCol="1270" anchor="ctr" anchorCtr="0">
          <a:noAutofit/>
        </a:bodyPr>
        <a:lstStyle/>
        <a:p>
          <a:pPr marL="0" lvl="0" indent="0" algn="l" defTabSz="488950">
            <a:lnSpc>
              <a:spcPct val="90000"/>
            </a:lnSpc>
            <a:spcBef>
              <a:spcPct val="0"/>
            </a:spcBef>
            <a:spcAft>
              <a:spcPct val="35000"/>
            </a:spcAft>
            <a:buNone/>
          </a:pPr>
          <a:r>
            <a:rPr lang="en-US" sz="1100" kern="1200"/>
            <a:t>Increase rate to 10% ?</a:t>
          </a:r>
        </a:p>
        <a:p>
          <a:pPr marL="0" lvl="0" indent="0" algn="l" defTabSz="488950">
            <a:lnSpc>
              <a:spcPct val="90000"/>
            </a:lnSpc>
            <a:spcBef>
              <a:spcPct val="0"/>
            </a:spcBef>
            <a:spcAft>
              <a:spcPct val="35000"/>
            </a:spcAft>
            <a:buNone/>
          </a:pPr>
          <a:r>
            <a:rPr lang="en-US" sz="1100" kern="1200"/>
            <a:t>1% increase in VAT rate leads to 0.95% reduction in GDP.</a:t>
          </a:r>
        </a:p>
      </dsp:txBody>
      <dsp:txXfrm>
        <a:off x="1253807" y="1875286"/>
        <a:ext cx="5015230" cy="884248"/>
      </dsp:txXfrm>
    </dsp:sp>
    <dsp:sp modelId="{CCFB1DAB-05DA-4DE3-B6CB-1959686E030B}">
      <dsp:nvSpPr>
        <dsp:cNvPr id="0" name=""/>
        <dsp:cNvSpPr/>
      </dsp:nvSpPr>
      <dsp:spPr>
        <a:xfrm>
          <a:off x="0" y="1875286"/>
          <a:ext cx="1253807" cy="884248"/>
        </a:xfrm>
        <a:prstGeom prst="rect">
          <a:avLst/>
        </a:prstGeom>
        <a:solidFill>
          <a:schemeClr val="lt1">
            <a:hueOff val="0"/>
            <a:satOff val="0"/>
            <a:lumOff val="0"/>
            <a:alphaOff val="0"/>
          </a:schemeClr>
        </a:solidFill>
        <a:ln w="12700" cap="flat" cmpd="sng" algn="ctr">
          <a:solidFill>
            <a:schemeClr val="accent5">
              <a:shade val="80000"/>
              <a:hueOff val="139713"/>
              <a:satOff val="-2502"/>
              <a:lumOff val="10634"/>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6347" tIns="87344" rIns="66347" bIns="87344" numCol="1" spcCol="1270" anchor="ctr" anchorCtr="0">
          <a:noAutofit/>
        </a:bodyPr>
        <a:lstStyle/>
        <a:p>
          <a:pPr marL="0" lvl="0" indent="0" algn="ctr" defTabSz="622300">
            <a:lnSpc>
              <a:spcPct val="90000"/>
            </a:lnSpc>
            <a:spcBef>
              <a:spcPct val="0"/>
            </a:spcBef>
            <a:spcAft>
              <a:spcPct val="35000"/>
            </a:spcAft>
            <a:buNone/>
          </a:pPr>
          <a:r>
            <a:rPr lang="en-US" sz="1400" kern="1200"/>
            <a:t>VAT</a:t>
          </a:r>
        </a:p>
      </dsp:txBody>
      <dsp:txXfrm>
        <a:off x="0" y="1875286"/>
        <a:ext cx="1253807" cy="884248"/>
      </dsp:txXfrm>
    </dsp:sp>
    <dsp:sp modelId="{B07C129B-BC77-40C7-88C6-B7AA2BF22A9F}">
      <dsp:nvSpPr>
        <dsp:cNvPr id="0" name=""/>
        <dsp:cNvSpPr/>
      </dsp:nvSpPr>
      <dsp:spPr>
        <a:xfrm>
          <a:off x="1253807" y="2812589"/>
          <a:ext cx="5015230" cy="884248"/>
        </a:xfrm>
        <a:prstGeom prst="rect">
          <a:avLst/>
        </a:prstGeom>
        <a:solidFill>
          <a:schemeClr val="accent5">
            <a:shade val="80000"/>
            <a:hueOff val="209570"/>
            <a:satOff val="-3754"/>
            <a:lumOff val="15951"/>
            <a:alphaOff val="0"/>
          </a:schemeClr>
        </a:solidFill>
        <a:ln w="12700" cap="flat" cmpd="sng" algn="ctr">
          <a:solidFill>
            <a:schemeClr val="accent5">
              <a:shade val="80000"/>
              <a:hueOff val="209570"/>
              <a:satOff val="-3754"/>
              <a:lumOff val="15951"/>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7309" tIns="224599" rIns="97309" bIns="224599" numCol="1" spcCol="1270" anchor="ctr" anchorCtr="0">
          <a:noAutofit/>
        </a:bodyPr>
        <a:lstStyle/>
        <a:p>
          <a:pPr marL="0" lvl="0" indent="0" algn="l" defTabSz="488950">
            <a:lnSpc>
              <a:spcPct val="90000"/>
            </a:lnSpc>
            <a:spcBef>
              <a:spcPct val="0"/>
            </a:spcBef>
            <a:spcAft>
              <a:spcPct val="35000"/>
            </a:spcAft>
            <a:buNone/>
          </a:pPr>
          <a:r>
            <a:rPr lang="en-US" sz="1100" kern="1200"/>
            <a:t>Limit to tax only on harmful to public health/ against morality/ luxury/ receive government  concession.</a:t>
          </a:r>
        </a:p>
        <a:p>
          <a:pPr marL="0" lvl="0" indent="0" algn="l" defTabSz="488950">
            <a:lnSpc>
              <a:spcPct val="90000"/>
            </a:lnSpc>
            <a:spcBef>
              <a:spcPct val="0"/>
            </a:spcBef>
            <a:spcAft>
              <a:spcPct val="35000"/>
            </a:spcAft>
            <a:buNone/>
          </a:pPr>
          <a:r>
            <a:rPr lang="en-US" sz="1100" kern="1200"/>
            <a:t>Sugar contained Beverage, wool carpets, crystal, golf course, telecom services, lottery</a:t>
          </a:r>
        </a:p>
      </dsp:txBody>
      <dsp:txXfrm>
        <a:off x="1253807" y="2812589"/>
        <a:ext cx="5015230" cy="884248"/>
      </dsp:txXfrm>
    </dsp:sp>
    <dsp:sp modelId="{CFD1F3FC-F253-4F22-9C8B-FBD559F321DA}">
      <dsp:nvSpPr>
        <dsp:cNvPr id="0" name=""/>
        <dsp:cNvSpPr/>
      </dsp:nvSpPr>
      <dsp:spPr>
        <a:xfrm>
          <a:off x="0" y="2812589"/>
          <a:ext cx="1253807" cy="884248"/>
        </a:xfrm>
        <a:prstGeom prst="rect">
          <a:avLst/>
        </a:prstGeom>
        <a:solidFill>
          <a:schemeClr val="lt1">
            <a:hueOff val="0"/>
            <a:satOff val="0"/>
            <a:lumOff val="0"/>
            <a:alphaOff val="0"/>
          </a:schemeClr>
        </a:solidFill>
        <a:ln w="12700" cap="flat" cmpd="sng" algn="ctr">
          <a:solidFill>
            <a:schemeClr val="accent5">
              <a:shade val="80000"/>
              <a:hueOff val="209570"/>
              <a:satOff val="-3754"/>
              <a:lumOff val="15951"/>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6347" tIns="87344" rIns="66347" bIns="87344" numCol="1" spcCol="1270" anchor="ctr" anchorCtr="0">
          <a:noAutofit/>
        </a:bodyPr>
        <a:lstStyle/>
        <a:p>
          <a:pPr marL="0" lvl="0" indent="0" algn="ctr" defTabSz="622300">
            <a:lnSpc>
              <a:spcPct val="90000"/>
            </a:lnSpc>
            <a:spcBef>
              <a:spcPct val="0"/>
            </a:spcBef>
            <a:spcAft>
              <a:spcPct val="35000"/>
            </a:spcAft>
            <a:buNone/>
          </a:pPr>
          <a:r>
            <a:rPr lang="en-US" sz="1400" kern="1200"/>
            <a:t>Excise Tax</a:t>
          </a:r>
        </a:p>
      </dsp:txBody>
      <dsp:txXfrm>
        <a:off x="0" y="2812589"/>
        <a:ext cx="1253807" cy="884248"/>
      </dsp:txXfrm>
    </dsp:sp>
    <dsp:sp modelId="{220A89E7-396E-45ED-B3CD-C27F903295B3}">
      <dsp:nvSpPr>
        <dsp:cNvPr id="0" name=""/>
        <dsp:cNvSpPr/>
      </dsp:nvSpPr>
      <dsp:spPr>
        <a:xfrm>
          <a:off x="1253807" y="3749893"/>
          <a:ext cx="5015230" cy="884248"/>
        </a:xfrm>
        <a:prstGeom prst="rect">
          <a:avLst/>
        </a:prstGeom>
        <a:solidFill>
          <a:schemeClr val="accent5">
            <a:shade val="80000"/>
            <a:hueOff val="279426"/>
            <a:satOff val="-5005"/>
            <a:lumOff val="21268"/>
            <a:alphaOff val="0"/>
          </a:schemeClr>
        </a:solidFill>
        <a:ln w="12700" cap="flat" cmpd="sng" algn="ctr">
          <a:solidFill>
            <a:schemeClr val="accent5">
              <a:shade val="80000"/>
              <a:hueOff val="279426"/>
              <a:satOff val="-5005"/>
              <a:lumOff val="2126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7309" tIns="224599" rIns="97309" bIns="224599" numCol="1" spcCol="1270" anchor="ctr" anchorCtr="0">
          <a:noAutofit/>
        </a:bodyPr>
        <a:lstStyle/>
        <a:p>
          <a:pPr marL="0" lvl="0" indent="0" algn="l" defTabSz="488950">
            <a:lnSpc>
              <a:spcPct val="90000"/>
            </a:lnSpc>
            <a:spcBef>
              <a:spcPct val="0"/>
            </a:spcBef>
            <a:spcAft>
              <a:spcPct val="35000"/>
            </a:spcAft>
            <a:buNone/>
          </a:pPr>
          <a:r>
            <a:rPr lang="en-US" sz="1100" kern="1200"/>
            <a:t>To promote investment (upstream or downstream or both?)</a:t>
          </a:r>
        </a:p>
      </dsp:txBody>
      <dsp:txXfrm>
        <a:off x="1253807" y="3749893"/>
        <a:ext cx="5015230" cy="884248"/>
      </dsp:txXfrm>
    </dsp:sp>
    <dsp:sp modelId="{4CD6D606-93EB-46AC-A065-3E121F31BC25}">
      <dsp:nvSpPr>
        <dsp:cNvPr id="0" name=""/>
        <dsp:cNvSpPr/>
      </dsp:nvSpPr>
      <dsp:spPr>
        <a:xfrm>
          <a:off x="0" y="3749893"/>
          <a:ext cx="1253807" cy="884248"/>
        </a:xfrm>
        <a:prstGeom prst="rect">
          <a:avLst/>
        </a:prstGeom>
        <a:solidFill>
          <a:schemeClr val="lt1">
            <a:hueOff val="0"/>
            <a:satOff val="0"/>
            <a:lumOff val="0"/>
            <a:alphaOff val="0"/>
          </a:schemeClr>
        </a:solidFill>
        <a:ln w="12700" cap="flat" cmpd="sng" algn="ctr">
          <a:solidFill>
            <a:schemeClr val="accent5">
              <a:shade val="80000"/>
              <a:hueOff val="279426"/>
              <a:satOff val="-5005"/>
              <a:lumOff val="21268"/>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6347" tIns="87344" rIns="66347" bIns="87344" numCol="1" spcCol="1270" anchor="ctr" anchorCtr="0">
          <a:noAutofit/>
        </a:bodyPr>
        <a:lstStyle/>
        <a:p>
          <a:pPr marL="0" lvl="0" indent="0" algn="ctr" defTabSz="622300">
            <a:lnSpc>
              <a:spcPct val="90000"/>
            </a:lnSpc>
            <a:spcBef>
              <a:spcPct val="0"/>
            </a:spcBef>
            <a:spcAft>
              <a:spcPct val="35000"/>
            </a:spcAft>
            <a:buNone/>
          </a:pPr>
          <a:r>
            <a:rPr lang="en-US" sz="1400" kern="1200"/>
            <a:t>Custom duties</a:t>
          </a:r>
        </a:p>
      </dsp:txBody>
      <dsp:txXfrm>
        <a:off x="0" y="3749893"/>
        <a:ext cx="1253807" cy="884248"/>
      </dsp:txXfrm>
    </dsp:sp>
    <dsp:sp modelId="{B0E3F2EC-6327-468D-BB96-5EAB8961A7E5}">
      <dsp:nvSpPr>
        <dsp:cNvPr id="0" name=""/>
        <dsp:cNvSpPr/>
      </dsp:nvSpPr>
      <dsp:spPr>
        <a:xfrm>
          <a:off x="1253807" y="4687196"/>
          <a:ext cx="5015230" cy="884248"/>
        </a:xfrm>
        <a:prstGeom prst="rect">
          <a:avLst/>
        </a:prstGeom>
        <a:solidFill>
          <a:schemeClr val="accent5">
            <a:shade val="80000"/>
            <a:hueOff val="349283"/>
            <a:satOff val="-6256"/>
            <a:lumOff val="26585"/>
            <a:alphaOff val="0"/>
          </a:schemeClr>
        </a:solidFill>
        <a:ln w="12700" cap="flat" cmpd="sng" algn="ctr">
          <a:solidFill>
            <a:schemeClr val="accent5">
              <a:shade val="80000"/>
              <a:hueOff val="349283"/>
              <a:satOff val="-6256"/>
              <a:lumOff val="2658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7309" tIns="224599" rIns="97309" bIns="224599" numCol="1" spcCol="1270" anchor="ctr" anchorCtr="0">
          <a:noAutofit/>
        </a:bodyPr>
        <a:lstStyle/>
        <a:p>
          <a:pPr marL="0" lvl="0" indent="0" algn="l" defTabSz="488950">
            <a:lnSpc>
              <a:spcPct val="90000"/>
            </a:lnSpc>
            <a:spcBef>
              <a:spcPct val="0"/>
            </a:spcBef>
            <a:spcAft>
              <a:spcPct val="35000"/>
            </a:spcAft>
            <a:buNone/>
          </a:pPr>
          <a:r>
            <a:rPr lang="en-US" sz="1100" kern="1200"/>
            <a:t>Revising Inheritance tax  (presently exceeding 100 MB for 10%)</a:t>
          </a:r>
        </a:p>
        <a:p>
          <a:pPr marL="0" lvl="0" indent="0" algn="l" defTabSz="488950">
            <a:lnSpc>
              <a:spcPct val="90000"/>
            </a:lnSpc>
            <a:spcBef>
              <a:spcPct val="0"/>
            </a:spcBef>
            <a:spcAft>
              <a:spcPct val="35000"/>
            </a:spcAft>
            <a:buNone/>
          </a:pPr>
          <a:r>
            <a:rPr lang="en-US" sz="1100" kern="1200"/>
            <a:t>Pet tax</a:t>
          </a:r>
        </a:p>
        <a:p>
          <a:pPr marL="0" lvl="0" indent="0" algn="l" defTabSz="488950">
            <a:lnSpc>
              <a:spcPct val="90000"/>
            </a:lnSpc>
            <a:spcBef>
              <a:spcPct val="0"/>
            </a:spcBef>
            <a:spcAft>
              <a:spcPct val="35000"/>
            </a:spcAft>
            <a:buNone/>
          </a:pPr>
          <a:r>
            <a:rPr lang="en-US" sz="1100" kern="1200"/>
            <a:t>Revision of automobile tax (excise tax, registration fee, import duty)</a:t>
          </a:r>
        </a:p>
      </dsp:txBody>
      <dsp:txXfrm>
        <a:off x="1253807" y="4687196"/>
        <a:ext cx="5015230" cy="884248"/>
      </dsp:txXfrm>
    </dsp:sp>
    <dsp:sp modelId="{69F3DDE2-61E1-4365-B3E5-493661E8FF20}">
      <dsp:nvSpPr>
        <dsp:cNvPr id="0" name=""/>
        <dsp:cNvSpPr/>
      </dsp:nvSpPr>
      <dsp:spPr>
        <a:xfrm>
          <a:off x="0" y="4687196"/>
          <a:ext cx="1253807" cy="884248"/>
        </a:xfrm>
        <a:prstGeom prst="rect">
          <a:avLst/>
        </a:prstGeom>
        <a:solidFill>
          <a:schemeClr val="lt1">
            <a:hueOff val="0"/>
            <a:satOff val="0"/>
            <a:lumOff val="0"/>
            <a:alphaOff val="0"/>
          </a:schemeClr>
        </a:solidFill>
        <a:ln w="12700" cap="flat" cmpd="sng" algn="ctr">
          <a:solidFill>
            <a:schemeClr val="accent5">
              <a:shade val="80000"/>
              <a:hueOff val="349283"/>
              <a:satOff val="-6256"/>
              <a:lumOff val="26585"/>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6347" tIns="87344" rIns="66347" bIns="87344" numCol="1" spcCol="1270" anchor="ctr" anchorCtr="0">
          <a:noAutofit/>
        </a:bodyPr>
        <a:lstStyle/>
        <a:p>
          <a:pPr marL="0" lvl="0" indent="0" algn="ctr" defTabSz="622300">
            <a:lnSpc>
              <a:spcPct val="90000"/>
            </a:lnSpc>
            <a:spcBef>
              <a:spcPct val="0"/>
            </a:spcBef>
            <a:spcAft>
              <a:spcPct val="35000"/>
            </a:spcAft>
            <a:buNone/>
          </a:pPr>
          <a:r>
            <a:rPr lang="en-US" sz="1400" kern="1200"/>
            <a:t>New taxes</a:t>
          </a:r>
        </a:p>
      </dsp:txBody>
      <dsp:txXfrm>
        <a:off x="0" y="4687196"/>
        <a:ext cx="1253807" cy="884248"/>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3B042EC-DA66-499B-8695-690AB53453A3}">
      <dsp:nvSpPr>
        <dsp:cNvPr id="0" name=""/>
        <dsp:cNvSpPr/>
      </dsp:nvSpPr>
      <dsp:spPr>
        <a:xfrm>
          <a:off x="0" y="0"/>
          <a:ext cx="6269038"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2590871-B6A5-435A-B366-D2ABDF904E43}">
      <dsp:nvSpPr>
        <dsp:cNvPr id="0" name=""/>
        <dsp:cNvSpPr/>
      </dsp:nvSpPr>
      <dsp:spPr>
        <a:xfrm>
          <a:off x="0" y="0"/>
          <a:ext cx="6269038" cy="27860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en-US" sz="3000" kern="1200"/>
            <a:t>Sujjapongse, Somchai, Tax policy and reform in Asian countries: Thailand’s perspective, Journal of Asian Economics 16, 2005, 1012-1028.</a:t>
          </a:r>
        </a:p>
      </dsp:txBody>
      <dsp:txXfrm>
        <a:off x="0" y="0"/>
        <a:ext cx="6269038" cy="2786062"/>
      </dsp:txXfrm>
    </dsp:sp>
    <dsp:sp modelId="{15C15230-71A0-4DC0-9DC8-F88CB9547B46}">
      <dsp:nvSpPr>
        <dsp:cNvPr id="0" name=""/>
        <dsp:cNvSpPr/>
      </dsp:nvSpPr>
      <dsp:spPr>
        <a:xfrm>
          <a:off x="0" y="2786062"/>
          <a:ext cx="6269038"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1C36D96-464A-4899-ABF8-1E3BAC46C290}">
      <dsp:nvSpPr>
        <dsp:cNvPr id="0" name=""/>
        <dsp:cNvSpPr/>
      </dsp:nvSpPr>
      <dsp:spPr>
        <a:xfrm>
          <a:off x="0" y="2786062"/>
          <a:ext cx="6269038" cy="27860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en-US" sz="3000" kern="1200"/>
            <a:t>Sutheewasinnon, P. et al., Development of a performance management system in the Thailand public sector: Isomorphism and the role and strategies of institutional entrepreneurs, ResearchGate, 2015</a:t>
          </a:r>
        </a:p>
      </dsp:txBody>
      <dsp:txXfrm>
        <a:off x="0" y="2786062"/>
        <a:ext cx="6269038" cy="2786062"/>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D1DC7C8-A8B8-47FF-8FA2-BDC6C476E418}">
      <dsp:nvSpPr>
        <dsp:cNvPr id="0" name=""/>
        <dsp:cNvSpPr/>
      </dsp:nvSpPr>
      <dsp:spPr>
        <a:xfrm>
          <a:off x="1283" y="0"/>
          <a:ext cx="5006206" cy="4351338"/>
        </a:xfrm>
        <a:prstGeom prst="rect">
          <a:avLst/>
        </a:prstGeom>
        <a:solidFill>
          <a:schemeClr val="accent4">
            <a:tint val="40000"/>
            <a:alpha val="90000"/>
            <a:hueOff val="0"/>
            <a:satOff val="0"/>
            <a:lumOff val="0"/>
            <a:alphaOff val="0"/>
          </a:schemeClr>
        </a:solidFill>
        <a:ln w="12700" cap="flat" cmpd="sng" algn="ctr">
          <a:solidFill>
            <a:schemeClr val="accent4">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90303" tIns="330200" rIns="390303" bIns="330200" numCol="1" spcCol="1270" anchor="t" anchorCtr="0">
          <a:noAutofit/>
        </a:bodyPr>
        <a:lstStyle/>
        <a:p>
          <a:pPr marL="0" lvl="0" indent="0" algn="l" defTabSz="1155700">
            <a:lnSpc>
              <a:spcPct val="90000"/>
            </a:lnSpc>
            <a:spcBef>
              <a:spcPct val="0"/>
            </a:spcBef>
            <a:spcAft>
              <a:spcPct val="35000"/>
            </a:spcAft>
            <a:buNone/>
          </a:pPr>
          <a:r>
            <a:rPr lang="en-US" sz="2600" kern="1200" dirty="0"/>
            <a:t>Do you think Thailand tax  reform after 1997 has been successful or not and  why? (start from “what are the objectives of the reform?”)</a:t>
          </a:r>
        </a:p>
      </dsp:txBody>
      <dsp:txXfrm>
        <a:off x="1283" y="1653508"/>
        <a:ext cx="5006206" cy="2610802"/>
      </dsp:txXfrm>
    </dsp:sp>
    <dsp:sp modelId="{CAF4CCB5-37E9-487E-AC8D-572199C571B3}">
      <dsp:nvSpPr>
        <dsp:cNvPr id="0" name=""/>
        <dsp:cNvSpPr/>
      </dsp:nvSpPr>
      <dsp:spPr>
        <a:xfrm>
          <a:off x="1851685" y="435133"/>
          <a:ext cx="1305401" cy="1305401"/>
        </a:xfrm>
        <a:prstGeom prst="ellips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774" tIns="12700" rIns="101774" bIns="12700" numCol="1" spcCol="1270" anchor="ctr" anchorCtr="0">
          <a:noAutofit/>
        </a:bodyPr>
        <a:lstStyle/>
        <a:p>
          <a:pPr marL="0" lvl="0" indent="0" algn="ctr" defTabSz="2133600">
            <a:lnSpc>
              <a:spcPct val="90000"/>
            </a:lnSpc>
            <a:spcBef>
              <a:spcPct val="0"/>
            </a:spcBef>
            <a:spcAft>
              <a:spcPct val="35000"/>
            </a:spcAft>
            <a:buNone/>
          </a:pPr>
          <a:r>
            <a:rPr lang="en-US" sz="4800" kern="1200"/>
            <a:t>1</a:t>
          </a:r>
        </a:p>
      </dsp:txBody>
      <dsp:txXfrm>
        <a:off x="2042857" y="626305"/>
        <a:ext cx="923057" cy="923057"/>
      </dsp:txXfrm>
    </dsp:sp>
    <dsp:sp modelId="{56E68277-E657-4563-B05B-8208F4FD6E18}">
      <dsp:nvSpPr>
        <dsp:cNvPr id="0" name=""/>
        <dsp:cNvSpPr/>
      </dsp:nvSpPr>
      <dsp:spPr>
        <a:xfrm>
          <a:off x="1283" y="4351266"/>
          <a:ext cx="5006206" cy="72"/>
        </a:xfrm>
        <a:prstGeom prst="rect">
          <a:avLst/>
        </a:prstGeom>
        <a:solidFill>
          <a:schemeClr val="accent4">
            <a:hueOff val="3465231"/>
            <a:satOff val="-15989"/>
            <a:lumOff val="588"/>
            <a:alphaOff val="0"/>
          </a:schemeClr>
        </a:solidFill>
        <a:ln w="12700" cap="flat" cmpd="sng" algn="ctr">
          <a:solidFill>
            <a:schemeClr val="accent4">
              <a:hueOff val="3465231"/>
              <a:satOff val="-15989"/>
              <a:lumOff val="58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2525B29-8AC3-466F-9E50-ABAEF04D4C54}">
      <dsp:nvSpPr>
        <dsp:cNvPr id="0" name=""/>
        <dsp:cNvSpPr/>
      </dsp:nvSpPr>
      <dsp:spPr>
        <a:xfrm>
          <a:off x="5508110" y="0"/>
          <a:ext cx="5006206" cy="4351338"/>
        </a:xfrm>
        <a:prstGeom prst="rect">
          <a:avLst/>
        </a:prstGeom>
        <a:solidFill>
          <a:schemeClr val="accent4">
            <a:tint val="40000"/>
            <a:alpha val="90000"/>
            <a:hueOff val="11513918"/>
            <a:satOff val="-61261"/>
            <a:lumOff val="-3490"/>
            <a:alphaOff val="0"/>
          </a:schemeClr>
        </a:solidFill>
        <a:ln w="12700" cap="flat" cmpd="sng" algn="ctr">
          <a:solidFill>
            <a:schemeClr val="accent4">
              <a:tint val="40000"/>
              <a:alpha val="90000"/>
              <a:hueOff val="11513918"/>
              <a:satOff val="-61261"/>
              <a:lumOff val="-349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90303" tIns="330200" rIns="390303" bIns="330200" numCol="1" spcCol="1270" anchor="t" anchorCtr="0">
          <a:noAutofit/>
        </a:bodyPr>
        <a:lstStyle/>
        <a:p>
          <a:pPr marL="0" lvl="0" indent="0" algn="l" defTabSz="1155700">
            <a:lnSpc>
              <a:spcPct val="90000"/>
            </a:lnSpc>
            <a:spcBef>
              <a:spcPct val="0"/>
            </a:spcBef>
            <a:spcAft>
              <a:spcPct val="35000"/>
            </a:spcAft>
            <a:buNone/>
          </a:pPr>
          <a:r>
            <a:rPr lang="en-US" sz="2600" kern="1200" dirty="0"/>
            <a:t>Provide some policy suggestions for further tax reform. (objectives and example)</a:t>
          </a:r>
        </a:p>
      </dsp:txBody>
      <dsp:txXfrm>
        <a:off x="5508110" y="1653508"/>
        <a:ext cx="5006206" cy="2610802"/>
      </dsp:txXfrm>
    </dsp:sp>
    <dsp:sp modelId="{1314F542-EC21-473E-A41C-F3745C00518A}">
      <dsp:nvSpPr>
        <dsp:cNvPr id="0" name=""/>
        <dsp:cNvSpPr/>
      </dsp:nvSpPr>
      <dsp:spPr>
        <a:xfrm>
          <a:off x="7358512" y="435133"/>
          <a:ext cx="1305401" cy="1305401"/>
        </a:xfrm>
        <a:prstGeom prst="ellipse">
          <a:avLst/>
        </a:prstGeom>
        <a:solidFill>
          <a:schemeClr val="accent4">
            <a:hueOff val="6930461"/>
            <a:satOff val="-31979"/>
            <a:lumOff val="1177"/>
            <a:alphaOff val="0"/>
          </a:schemeClr>
        </a:solidFill>
        <a:ln w="12700" cap="flat" cmpd="sng" algn="ctr">
          <a:solidFill>
            <a:schemeClr val="accent4">
              <a:hueOff val="6930461"/>
              <a:satOff val="-31979"/>
              <a:lumOff val="1177"/>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774" tIns="12700" rIns="101774" bIns="12700" numCol="1" spcCol="1270" anchor="ctr" anchorCtr="0">
          <a:noAutofit/>
        </a:bodyPr>
        <a:lstStyle/>
        <a:p>
          <a:pPr marL="0" lvl="0" indent="0" algn="ctr" defTabSz="2133600">
            <a:lnSpc>
              <a:spcPct val="90000"/>
            </a:lnSpc>
            <a:spcBef>
              <a:spcPct val="0"/>
            </a:spcBef>
            <a:spcAft>
              <a:spcPct val="35000"/>
            </a:spcAft>
            <a:buNone/>
          </a:pPr>
          <a:r>
            <a:rPr lang="en-US" sz="4800" kern="1200"/>
            <a:t>2</a:t>
          </a:r>
        </a:p>
      </dsp:txBody>
      <dsp:txXfrm>
        <a:off x="7549684" y="626305"/>
        <a:ext cx="923057" cy="923057"/>
      </dsp:txXfrm>
    </dsp:sp>
    <dsp:sp modelId="{D86C3887-0CD5-4830-96EC-0AAD7581412F}">
      <dsp:nvSpPr>
        <dsp:cNvPr id="0" name=""/>
        <dsp:cNvSpPr/>
      </dsp:nvSpPr>
      <dsp:spPr>
        <a:xfrm>
          <a:off x="5508110" y="4351266"/>
          <a:ext cx="5006206" cy="72"/>
        </a:xfrm>
        <a:prstGeom prst="rect">
          <a:avLst/>
        </a:prstGeom>
        <a:solidFill>
          <a:schemeClr val="accent4">
            <a:hueOff val="10395692"/>
            <a:satOff val="-47968"/>
            <a:lumOff val="1765"/>
            <a:alphaOff val="0"/>
          </a:schemeClr>
        </a:solidFill>
        <a:ln w="12700" cap="flat" cmpd="sng" algn="ctr">
          <a:solidFill>
            <a:schemeClr val="accent4">
              <a:hueOff val="10395692"/>
              <a:satOff val="-47968"/>
              <a:lumOff val="176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2931613-C87D-42A8-9D25-1E21DDC576E4}">
      <dsp:nvSpPr>
        <dsp:cNvPr id="0" name=""/>
        <dsp:cNvSpPr/>
      </dsp:nvSpPr>
      <dsp:spPr>
        <a:xfrm>
          <a:off x="0" y="70502"/>
          <a:ext cx="6269038" cy="1737413"/>
        </a:xfrm>
        <a:prstGeom prst="roundRect">
          <a:avLst/>
        </a:prstGeom>
        <a:solidFill>
          <a:schemeClr val="accent5">
            <a:shade val="8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4780" tIns="144780" rIns="144780" bIns="144780" numCol="1" spcCol="1270" anchor="ctr" anchorCtr="0">
          <a:noAutofit/>
        </a:bodyPr>
        <a:lstStyle/>
        <a:p>
          <a:pPr marL="0" lvl="0" indent="0" algn="l" defTabSz="1689100">
            <a:lnSpc>
              <a:spcPct val="90000"/>
            </a:lnSpc>
            <a:spcBef>
              <a:spcPct val="0"/>
            </a:spcBef>
            <a:spcAft>
              <a:spcPct val="35000"/>
            </a:spcAft>
            <a:buNone/>
          </a:pPr>
          <a:r>
            <a:rPr lang="en-US" sz="3800" kern="1200"/>
            <a:t>1. Situations</a:t>
          </a:r>
        </a:p>
      </dsp:txBody>
      <dsp:txXfrm>
        <a:off x="84814" y="155316"/>
        <a:ext cx="6099410" cy="1567785"/>
      </dsp:txXfrm>
    </dsp:sp>
    <dsp:sp modelId="{25F895C8-853A-4F77-A862-8D11942431BC}">
      <dsp:nvSpPr>
        <dsp:cNvPr id="0" name=""/>
        <dsp:cNvSpPr/>
      </dsp:nvSpPr>
      <dsp:spPr>
        <a:xfrm>
          <a:off x="0" y="1917355"/>
          <a:ext cx="6269038" cy="1737413"/>
        </a:xfrm>
        <a:prstGeom prst="roundRect">
          <a:avLst/>
        </a:prstGeom>
        <a:solidFill>
          <a:schemeClr val="accent5">
            <a:shade val="80000"/>
            <a:hueOff val="174641"/>
            <a:satOff val="-3128"/>
            <a:lumOff val="1329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4780" tIns="144780" rIns="144780" bIns="144780" numCol="1" spcCol="1270" anchor="ctr" anchorCtr="0">
          <a:noAutofit/>
        </a:bodyPr>
        <a:lstStyle/>
        <a:p>
          <a:pPr marL="0" lvl="0" indent="0" algn="l" defTabSz="1689100">
            <a:lnSpc>
              <a:spcPct val="90000"/>
            </a:lnSpc>
            <a:spcBef>
              <a:spcPct val="0"/>
            </a:spcBef>
            <a:spcAft>
              <a:spcPct val="35000"/>
            </a:spcAft>
            <a:buNone/>
          </a:pPr>
          <a:r>
            <a:rPr lang="en-US" sz="3800" kern="1200"/>
            <a:t>2.Objectives</a:t>
          </a:r>
        </a:p>
      </dsp:txBody>
      <dsp:txXfrm>
        <a:off x="84814" y="2002169"/>
        <a:ext cx="6099410" cy="1567785"/>
      </dsp:txXfrm>
    </dsp:sp>
    <dsp:sp modelId="{DD99BB7E-A38C-455C-BD8A-C1653E291DE3}">
      <dsp:nvSpPr>
        <dsp:cNvPr id="0" name=""/>
        <dsp:cNvSpPr/>
      </dsp:nvSpPr>
      <dsp:spPr>
        <a:xfrm>
          <a:off x="0" y="3764209"/>
          <a:ext cx="6269038" cy="1737413"/>
        </a:xfrm>
        <a:prstGeom prst="roundRect">
          <a:avLst/>
        </a:prstGeom>
        <a:solidFill>
          <a:schemeClr val="accent5">
            <a:shade val="80000"/>
            <a:hueOff val="349283"/>
            <a:satOff val="-6256"/>
            <a:lumOff val="2658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4780" tIns="144780" rIns="144780" bIns="144780" numCol="1" spcCol="1270" anchor="ctr" anchorCtr="0">
          <a:noAutofit/>
        </a:bodyPr>
        <a:lstStyle/>
        <a:p>
          <a:pPr marL="0" lvl="0" indent="0" algn="l" defTabSz="1689100">
            <a:lnSpc>
              <a:spcPct val="90000"/>
            </a:lnSpc>
            <a:spcBef>
              <a:spcPct val="0"/>
            </a:spcBef>
            <a:spcAft>
              <a:spcPct val="35000"/>
            </a:spcAft>
            <a:buNone/>
          </a:pPr>
          <a:r>
            <a:rPr lang="en-US" sz="3800" kern="1200" dirty="0"/>
            <a:t>3. Process</a:t>
          </a:r>
        </a:p>
        <a:p>
          <a:pPr marL="0" lvl="0" indent="0" algn="l" defTabSz="1689100">
            <a:lnSpc>
              <a:spcPct val="90000"/>
            </a:lnSpc>
            <a:spcBef>
              <a:spcPct val="0"/>
            </a:spcBef>
            <a:spcAft>
              <a:spcPct val="35000"/>
            </a:spcAft>
            <a:buNone/>
          </a:pPr>
          <a:endParaRPr lang="en-US" sz="3800" kern="1200" dirty="0"/>
        </a:p>
      </dsp:txBody>
      <dsp:txXfrm>
        <a:off x="84814" y="3849023"/>
        <a:ext cx="6099410" cy="1567785"/>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6780888-AA58-472C-9956-114AE4874241}">
      <dsp:nvSpPr>
        <dsp:cNvPr id="0" name=""/>
        <dsp:cNvSpPr/>
      </dsp:nvSpPr>
      <dsp:spPr>
        <a:xfrm rot="5400000">
          <a:off x="-224871" y="228832"/>
          <a:ext cx="1499141" cy="1049398"/>
        </a:xfrm>
        <a:prstGeom prst="chevron">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a:lnSpc>
              <a:spcPct val="90000"/>
            </a:lnSpc>
            <a:spcBef>
              <a:spcPct val="0"/>
            </a:spcBef>
            <a:spcAft>
              <a:spcPct val="35000"/>
            </a:spcAft>
            <a:buNone/>
          </a:pPr>
          <a:r>
            <a:rPr lang="en-US" sz="1000" kern="1200"/>
            <a:t>1. highly fiscal centralized</a:t>
          </a:r>
        </a:p>
      </dsp:txBody>
      <dsp:txXfrm rot="-5400000">
        <a:off x="1" y="528659"/>
        <a:ext cx="1049398" cy="449743"/>
      </dsp:txXfrm>
    </dsp:sp>
    <dsp:sp modelId="{BFB07F9D-BA59-4F1A-962E-4EE1D2892F1C}">
      <dsp:nvSpPr>
        <dsp:cNvPr id="0" name=""/>
        <dsp:cNvSpPr/>
      </dsp:nvSpPr>
      <dsp:spPr>
        <a:xfrm rot="5400000">
          <a:off x="3171997" y="-2118636"/>
          <a:ext cx="974441" cy="5219639"/>
        </a:xfrm>
        <a:prstGeom prst="round2SameRect">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9525" rIns="9525" bIns="9525" numCol="1" spcCol="1270" anchor="ctr" anchorCtr="0">
          <a:noAutofit/>
        </a:bodyPr>
        <a:lstStyle/>
        <a:p>
          <a:pPr marL="114300" lvl="1" indent="-114300" algn="l" defTabSz="666750">
            <a:lnSpc>
              <a:spcPct val="90000"/>
            </a:lnSpc>
            <a:spcBef>
              <a:spcPct val="0"/>
            </a:spcBef>
            <a:spcAft>
              <a:spcPct val="15000"/>
            </a:spcAft>
            <a:buChar char="•"/>
          </a:pPr>
          <a:r>
            <a:rPr lang="en-US" sz="1500" kern="1200"/>
            <a:t>More than 80% of government revenue and expenditures are in central  government hand</a:t>
          </a:r>
        </a:p>
      </dsp:txBody>
      <dsp:txXfrm rot="-5400000">
        <a:off x="1049398" y="51531"/>
        <a:ext cx="5172071" cy="879305"/>
      </dsp:txXfrm>
    </dsp:sp>
    <dsp:sp modelId="{FF82E7F0-64DA-4148-9960-090BD99BC8C0}">
      <dsp:nvSpPr>
        <dsp:cNvPr id="0" name=""/>
        <dsp:cNvSpPr/>
      </dsp:nvSpPr>
      <dsp:spPr>
        <a:xfrm rot="5400000">
          <a:off x="-224871" y="1583853"/>
          <a:ext cx="1499141" cy="1049398"/>
        </a:xfrm>
        <a:prstGeom prst="chevron">
          <a:avLst/>
        </a:prstGeom>
        <a:solidFill>
          <a:schemeClr val="accent4">
            <a:hueOff val="3465231"/>
            <a:satOff val="-15989"/>
            <a:lumOff val="588"/>
            <a:alphaOff val="0"/>
          </a:schemeClr>
        </a:solidFill>
        <a:ln w="12700" cap="flat" cmpd="sng" algn="ctr">
          <a:solidFill>
            <a:schemeClr val="accent4">
              <a:hueOff val="3465231"/>
              <a:satOff val="-15989"/>
              <a:lumOff val="58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a:lnSpc>
              <a:spcPct val="90000"/>
            </a:lnSpc>
            <a:spcBef>
              <a:spcPct val="0"/>
            </a:spcBef>
            <a:spcAft>
              <a:spcPct val="35000"/>
            </a:spcAft>
            <a:buNone/>
          </a:pPr>
          <a:r>
            <a:rPr lang="en-US" sz="1000" kern="1200"/>
            <a:t>2. Regional uneven development</a:t>
          </a:r>
        </a:p>
      </dsp:txBody>
      <dsp:txXfrm rot="-5400000">
        <a:off x="1" y="1883680"/>
        <a:ext cx="1049398" cy="449743"/>
      </dsp:txXfrm>
    </dsp:sp>
    <dsp:sp modelId="{5CFAC3E9-77FA-4628-A8C4-9223FA4AC9C8}">
      <dsp:nvSpPr>
        <dsp:cNvPr id="0" name=""/>
        <dsp:cNvSpPr/>
      </dsp:nvSpPr>
      <dsp:spPr>
        <a:xfrm rot="5400000">
          <a:off x="3171997" y="-763616"/>
          <a:ext cx="974441" cy="5219639"/>
        </a:xfrm>
        <a:prstGeom prst="round2SameRect">
          <a:avLst/>
        </a:prstGeom>
        <a:solidFill>
          <a:schemeClr val="lt1">
            <a:alpha val="90000"/>
            <a:hueOff val="0"/>
            <a:satOff val="0"/>
            <a:lumOff val="0"/>
            <a:alphaOff val="0"/>
          </a:schemeClr>
        </a:solidFill>
        <a:ln w="12700" cap="flat" cmpd="sng" algn="ctr">
          <a:solidFill>
            <a:schemeClr val="accent4">
              <a:hueOff val="3465231"/>
              <a:satOff val="-15989"/>
              <a:lumOff val="588"/>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9525" rIns="9525" bIns="9525" numCol="1" spcCol="1270" anchor="ctr" anchorCtr="0">
          <a:noAutofit/>
        </a:bodyPr>
        <a:lstStyle/>
        <a:p>
          <a:pPr marL="114300" lvl="1" indent="-114300" algn="l" defTabSz="666750">
            <a:lnSpc>
              <a:spcPct val="90000"/>
            </a:lnSpc>
            <a:spcBef>
              <a:spcPct val="0"/>
            </a:spcBef>
            <a:spcAft>
              <a:spcPct val="15000"/>
            </a:spcAft>
            <a:buChar char="•"/>
          </a:pPr>
          <a:r>
            <a:rPr lang="en-US" sz="1500" kern="1200"/>
            <a:t>Between central and Eastern compare to North and Northeast</a:t>
          </a:r>
        </a:p>
        <a:p>
          <a:pPr marL="114300" lvl="1" indent="-114300" algn="l" defTabSz="666750">
            <a:lnSpc>
              <a:spcPct val="90000"/>
            </a:lnSpc>
            <a:spcBef>
              <a:spcPct val="0"/>
            </a:spcBef>
            <a:spcAft>
              <a:spcPct val="15000"/>
            </a:spcAft>
            <a:buChar char="•"/>
          </a:pPr>
          <a:r>
            <a:rPr lang="en-US" sz="1500" kern="1200"/>
            <a:t>Bangkok and Phuket com[are to Mae Hongson and Narathiwat</a:t>
          </a:r>
        </a:p>
      </dsp:txBody>
      <dsp:txXfrm rot="-5400000">
        <a:off x="1049398" y="1406551"/>
        <a:ext cx="5172071" cy="879305"/>
      </dsp:txXfrm>
    </dsp:sp>
    <dsp:sp modelId="{71695C2C-20F5-458F-B7CB-840D0DA8E90C}">
      <dsp:nvSpPr>
        <dsp:cNvPr id="0" name=""/>
        <dsp:cNvSpPr/>
      </dsp:nvSpPr>
      <dsp:spPr>
        <a:xfrm rot="5400000">
          <a:off x="-224871" y="2938873"/>
          <a:ext cx="1499141" cy="1049398"/>
        </a:xfrm>
        <a:prstGeom prst="chevron">
          <a:avLst/>
        </a:prstGeom>
        <a:solidFill>
          <a:schemeClr val="accent4">
            <a:hueOff val="6930461"/>
            <a:satOff val="-31979"/>
            <a:lumOff val="1177"/>
            <a:alphaOff val="0"/>
          </a:schemeClr>
        </a:solidFill>
        <a:ln w="12700" cap="flat" cmpd="sng" algn="ctr">
          <a:solidFill>
            <a:schemeClr val="accent4">
              <a:hueOff val="6930461"/>
              <a:satOff val="-31979"/>
              <a:lumOff val="1177"/>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a:lnSpc>
              <a:spcPct val="90000"/>
            </a:lnSpc>
            <a:spcBef>
              <a:spcPct val="0"/>
            </a:spcBef>
            <a:spcAft>
              <a:spcPct val="35000"/>
            </a:spcAft>
            <a:buNone/>
          </a:pPr>
          <a:r>
            <a:rPr lang="en-US" sz="1000" kern="1200"/>
            <a:t>3. Local government ineffectiveness</a:t>
          </a:r>
        </a:p>
      </dsp:txBody>
      <dsp:txXfrm rot="-5400000">
        <a:off x="1" y="3238700"/>
        <a:ext cx="1049398" cy="449743"/>
      </dsp:txXfrm>
    </dsp:sp>
    <dsp:sp modelId="{4C5F3AE3-60EB-477F-93A3-8F0E91B3CD26}">
      <dsp:nvSpPr>
        <dsp:cNvPr id="0" name=""/>
        <dsp:cNvSpPr/>
      </dsp:nvSpPr>
      <dsp:spPr>
        <a:xfrm rot="5400000">
          <a:off x="3171997" y="591403"/>
          <a:ext cx="974441" cy="5219639"/>
        </a:xfrm>
        <a:prstGeom prst="round2SameRect">
          <a:avLst/>
        </a:prstGeom>
        <a:solidFill>
          <a:schemeClr val="lt1">
            <a:alpha val="90000"/>
            <a:hueOff val="0"/>
            <a:satOff val="0"/>
            <a:lumOff val="0"/>
            <a:alphaOff val="0"/>
          </a:schemeClr>
        </a:solidFill>
        <a:ln w="12700" cap="flat" cmpd="sng" algn="ctr">
          <a:solidFill>
            <a:schemeClr val="accent4">
              <a:hueOff val="6930461"/>
              <a:satOff val="-31979"/>
              <a:lumOff val="1177"/>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9525" rIns="9525" bIns="9525" numCol="1" spcCol="1270" anchor="ctr" anchorCtr="0">
          <a:noAutofit/>
        </a:bodyPr>
        <a:lstStyle/>
        <a:p>
          <a:pPr marL="114300" lvl="1" indent="-114300" algn="l" defTabSz="666750">
            <a:lnSpc>
              <a:spcPct val="90000"/>
            </a:lnSpc>
            <a:spcBef>
              <a:spcPct val="0"/>
            </a:spcBef>
            <a:spcAft>
              <a:spcPct val="15000"/>
            </a:spcAft>
            <a:buChar char="•"/>
          </a:pPr>
          <a:r>
            <a:rPr lang="en-US" sz="1500" kern="1200" dirty="0"/>
            <a:t>Unable to design their own public services</a:t>
          </a:r>
        </a:p>
        <a:p>
          <a:pPr marL="114300" lvl="1" indent="-114300" algn="l" defTabSz="666750">
            <a:lnSpc>
              <a:spcPct val="90000"/>
            </a:lnSpc>
            <a:spcBef>
              <a:spcPct val="0"/>
            </a:spcBef>
            <a:spcAft>
              <a:spcPct val="15000"/>
            </a:spcAft>
            <a:buChar char="•"/>
          </a:pPr>
          <a:r>
            <a:rPr lang="en-US" sz="1500" kern="1200" dirty="0"/>
            <a:t>Under Provincial Administration control</a:t>
          </a:r>
        </a:p>
      </dsp:txBody>
      <dsp:txXfrm rot="-5400000">
        <a:off x="1049398" y="2761570"/>
        <a:ext cx="5172071" cy="879305"/>
      </dsp:txXfrm>
    </dsp:sp>
    <dsp:sp modelId="{69F8463F-9189-413C-A4AE-EDED184494D7}">
      <dsp:nvSpPr>
        <dsp:cNvPr id="0" name=""/>
        <dsp:cNvSpPr/>
      </dsp:nvSpPr>
      <dsp:spPr>
        <a:xfrm rot="5400000">
          <a:off x="-224871" y="4293893"/>
          <a:ext cx="1499141" cy="1049398"/>
        </a:xfrm>
        <a:prstGeom prst="chevron">
          <a:avLst/>
        </a:prstGeom>
        <a:solidFill>
          <a:schemeClr val="accent4">
            <a:hueOff val="10395692"/>
            <a:satOff val="-47968"/>
            <a:lumOff val="1765"/>
            <a:alphaOff val="0"/>
          </a:schemeClr>
        </a:solidFill>
        <a:ln w="12700" cap="flat" cmpd="sng" algn="ctr">
          <a:solidFill>
            <a:schemeClr val="accent4">
              <a:hueOff val="10395692"/>
              <a:satOff val="-47968"/>
              <a:lumOff val="176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6350" numCol="1" spcCol="1270" anchor="ctr" anchorCtr="0">
          <a:noAutofit/>
        </a:bodyPr>
        <a:lstStyle/>
        <a:p>
          <a:pPr marL="0" lvl="0" indent="0" algn="ctr" defTabSz="444500">
            <a:lnSpc>
              <a:spcPct val="90000"/>
            </a:lnSpc>
            <a:spcBef>
              <a:spcPct val="0"/>
            </a:spcBef>
            <a:spcAft>
              <a:spcPct val="35000"/>
            </a:spcAft>
            <a:buNone/>
          </a:pPr>
          <a:r>
            <a:rPr lang="en-US" sz="1000" kern="1200"/>
            <a:t>4. Public services do not reach needs of  local people</a:t>
          </a:r>
        </a:p>
      </dsp:txBody>
      <dsp:txXfrm rot="-5400000">
        <a:off x="1" y="4593720"/>
        <a:ext cx="1049398" cy="449743"/>
      </dsp:txXfrm>
    </dsp:sp>
    <dsp:sp modelId="{9BEE7804-F2A5-4A3C-8B18-469B8AB58126}">
      <dsp:nvSpPr>
        <dsp:cNvPr id="0" name=""/>
        <dsp:cNvSpPr/>
      </dsp:nvSpPr>
      <dsp:spPr>
        <a:xfrm rot="5400000">
          <a:off x="3171997" y="1946423"/>
          <a:ext cx="974441" cy="5219639"/>
        </a:xfrm>
        <a:prstGeom prst="round2SameRect">
          <a:avLst/>
        </a:prstGeom>
        <a:solidFill>
          <a:schemeClr val="lt1">
            <a:alpha val="90000"/>
            <a:hueOff val="0"/>
            <a:satOff val="0"/>
            <a:lumOff val="0"/>
            <a:alphaOff val="0"/>
          </a:schemeClr>
        </a:solidFill>
        <a:ln w="12700" cap="flat" cmpd="sng" algn="ctr">
          <a:solidFill>
            <a:schemeClr val="accent4">
              <a:hueOff val="10395692"/>
              <a:satOff val="-47968"/>
              <a:lumOff val="1765"/>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9525" rIns="9525" bIns="9525" numCol="1" spcCol="1270" anchor="ctr" anchorCtr="0">
          <a:noAutofit/>
        </a:bodyPr>
        <a:lstStyle/>
        <a:p>
          <a:pPr marL="114300" lvl="1" indent="-114300" algn="l" defTabSz="666750">
            <a:lnSpc>
              <a:spcPct val="90000"/>
            </a:lnSpc>
            <a:spcBef>
              <a:spcPct val="0"/>
            </a:spcBef>
            <a:spcAft>
              <a:spcPct val="15000"/>
            </a:spcAft>
            <a:buChar char="•"/>
          </a:pPr>
          <a:r>
            <a:rPr lang="en-US" sz="1500" kern="1200" dirty="0"/>
            <a:t>Local people cannot design their own public services</a:t>
          </a:r>
        </a:p>
        <a:p>
          <a:pPr marL="114300" lvl="1" indent="-114300" algn="l" defTabSz="666750">
            <a:lnSpc>
              <a:spcPct val="90000"/>
            </a:lnSpc>
            <a:spcBef>
              <a:spcPct val="0"/>
            </a:spcBef>
            <a:spcAft>
              <a:spcPct val="15000"/>
            </a:spcAft>
            <a:buChar char="•"/>
          </a:pPr>
          <a:r>
            <a:rPr lang="en-US" sz="1500" kern="1200" dirty="0"/>
            <a:t>Central government does not know real needs.</a:t>
          </a:r>
        </a:p>
      </dsp:txBody>
      <dsp:txXfrm rot="-5400000">
        <a:off x="1049398" y="4116590"/>
        <a:ext cx="5172071" cy="879305"/>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3C37F81-DC1D-4B06-9DBD-99BD2073CDE0}">
      <dsp:nvSpPr>
        <dsp:cNvPr id="0" name=""/>
        <dsp:cNvSpPr/>
      </dsp:nvSpPr>
      <dsp:spPr>
        <a:xfrm>
          <a:off x="0" y="4194433"/>
          <a:ext cx="1567259" cy="1376706"/>
        </a:xfrm>
        <a:prstGeom prst="rect">
          <a:avLst/>
        </a:prstGeom>
        <a:solidFill>
          <a:schemeClr val="accent2">
            <a:shade val="50000"/>
            <a:hueOff val="0"/>
            <a:satOff val="0"/>
            <a:lumOff val="0"/>
            <a:alphaOff val="0"/>
          </a:schemeClr>
        </a:solidFill>
        <a:ln w="12700" cap="flat" cmpd="sng" algn="ctr">
          <a:solidFill>
            <a:schemeClr val="accent2">
              <a:shade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1463" tIns="128016" rIns="111463" bIns="128016" numCol="1" spcCol="1270" anchor="ctr" anchorCtr="0">
          <a:noAutofit/>
        </a:bodyPr>
        <a:lstStyle/>
        <a:p>
          <a:pPr marL="0" lvl="0" indent="0" algn="ctr" defTabSz="800100">
            <a:lnSpc>
              <a:spcPct val="90000"/>
            </a:lnSpc>
            <a:spcBef>
              <a:spcPct val="0"/>
            </a:spcBef>
            <a:spcAft>
              <a:spcPct val="35000"/>
            </a:spcAft>
            <a:buNone/>
          </a:pPr>
          <a:r>
            <a:rPr lang="en-US" sz="1800" kern="1200"/>
            <a:t>3. to enhance local people participation</a:t>
          </a:r>
        </a:p>
      </dsp:txBody>
      <dsp:txXfrm>
        <a:off x="0" y="4194433"/>
        <a:ext cx="1567259" cy="1376706"/>
      </dsp:txXfrm>
    </dsp:sp>
    <dsp:sp modelId="{9DE15D15-5C50-4F6B-8611-9BF7E7D89CFB}">
      <dsp:nvSpPr>
        <dsp:cNvPr id="0" name=""/>
        <dsp:cNvSpPr/>
      </dsp:nvSpPr>
      <dsp:spPr>
        <a:xfrm>
          <a:off x="1567259" y="4194433"/>
          <a:ext cx="4701778" cy="1376706"/>
        </a:xfrm>
        <a:prstGeom prst="rect">
          <a:avLst/>
        </a:prstGeom>
        <a:solidFill>
          <a:schemeClr val="accent2">
            <a:alpha val="90000"/>
            <a:tint val="55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5374" tIns="228600" rIns="95374" bIns="228600" numCol="1" spcCol="1270" anchor="ctr" anchorCtr="0">
          <a:noAutofit/>
        </a:bodyPr>
        <a:lstStyle/>
        <a:p>
          <a:pPr marL="0" lvl="0" indent="0" algn="l" defTabSz="800100">
            <a:lnSpc>
              <a:spcPct val="90000"/>
            </a:lnSpc>
            <a:spcBef>
              <a:spcPct val="0"/>
            </a:spcBef>
            <a:spcAft>
              <a:spcPct val="35000"/>
            </a:spcAft>
            <a:buNone/>
          </a:pPr>
          <a:r>
            <a:rPr lang="en-US" sz="1800" kern="1200"/>
            <a:t>Providing suitable public services designed by local people.</a:t>
          </a:r>
        </a:p>
      </dsp:txBody>
      <dsp:txXfrm>
        <a:off x="1567259" y="4194433"/>
        <a:ext cx="4701778" cy="1376706"/>
      </dsp:txXfrm>
    </dsp:sp>
    <dsp:sp modelId="{C7B6F038-2BB6-475A-9961-96C3DE97C037}">
      <dsp:nvSpPr>
        <dsp:cNvPr id="0" name=""/>
        <dsp:cNvSpPr/>
      </dsp:nvSpPr>
      <dsp:spPr>
        <a:xfrm rot="10800000">
          <a:off x="0" y="2097709"/>
          <a:ext cx="1567259" cy="2117374"/>
        </a:xfrm>
        <a:prstGeom prst="upArrowCallout">
          <a:avLst>
            <a:gd name="adj1" fmla="val 5000"/>
            <a:gd name="adj2" fmla="val 10000"/>
            <a:gd name="adj3" fmla="val 15000"/>
            <a:gd name="adj4" fmla="val 64977"/>
          </a:avLst>
        </a:prstGeom>
        <a:solidFill>
          <a:schemeClr val="accent2">
            <a:shade val="50000"/>
            <a:hueOff val="-394115"/>
            <a:satOff val="5189"/>
            <a:lumOff val="31078"/>
            <a:alphaOff val="0"/>
          </a:schemeClr>
        </a:solidFill>
        <a:ln w="12700" cap="flat" cmpd="sng" algn="ctr">
          <a:solidFill>
            <a:schemeClr val="accent2">
              <a:shade val="50000"/>
              <a:hueOff val="-394115"/>
              <a:satOff val="5189"/>
              <a:lumOff val="3107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1463" tIns="128016" rIns="111463" bIns="128016" numCol="1" spcCol="1270" anchor="ctr" anchorCtr="0">
          <a:noAutofit/>
        </a:bodyPr>
        <a:lstStyle/>
        <a:p>
          <a:pPr marL="0" lvl="0" indent="0" algn="ctr" defTabSz="800100">
            <a:lnSpc>
              <a:spcPct val="90000"/>
            </a:lnSpc>
            <a:spcBef>
              <a:spcPct val="0"/>
            </a:spcBef>
            <a:spcAft>
              <a:spcPct val="35000"/>
            </a:spcAft>
            <a:buNone/>
          </a:pPr>
          <a:r>
            <a:rPr lang="en-US" sz="1800" kern="1200"/>
            <a:t>2. to raise local fiscal autonomy</a:t>
          </a:r>
        </a:p>
      </dsp:txBody>
      <dsp:txXfrm rot="-10800000">
        <a:off x="0" y="2097709"/>
        <a:ext cx="1567259" cy="1376293"/>
      </dsp:txXfrm>
    </dsp:sp>
    <dsp:sp modelId="{37C0CD64-220B-4581-B8A1-CED882EFBCDF}">
      <dsp:nvSpPr>
        <dsp:cNvPr id="0" name=""/>
        <dsp:cNvSpPr/>
      </dsp:nvSpPr>
      <dsp:spPr>
        <a:xfrm>
          <a:off x="1567259" y="2097709"/>
          <a:ext cx="4701778" cy="1376293"/>
        </a:xfrm>
        <a:prstGeom prst="rect">
          <a:avLst/>
        </a:prstGeom>
        <a:solidFill>
          <a:schemeClr val="accent2">
            <a:alpha val="90000"/>
            <a:tint val="55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5374" tIns="228600" rIns="95374" bIns="228600" numCol="1" spcCol="1270" anchor="ctr" anchorCtr="0">
          <a:noAutofit/>
        </a:bodyPr>
        <a:lstStyle/>
        <a:p>
          <a:pPr marL="0" lvl="0" indent="0" algn="l" defTabSz="800100">
            <a:lnSpc>
              <a:spcPct val="90000"/>
            </a:lnSpc>
            <a:spcBef>
              <a:spcPct val="0"/>
            </a:spcBef>
            <a:spcAft>
              <a:spcPct val="35000"/>
            </a:spcAft>
            <a:buNone/>
          </a:pPr>
          <a:r>
            <a:rPr lang="en-US" sz="1800" kern="1200"/>
            <a:t>Raising local government power to administrate their communities</a:t>
          </a:r>
        </a:p>
        <a:p>
          <a:pPr marL="0" lvl="0" indent="0" algn="l" defTabSz="800100">
            <a:lnSpc>
              <a:spcPct val="90000"/>
            </a:lnSpc>
            <a:spcBef>
              <a:spcPct val="0"/>
            </a:spcBef>
            <a:spcAft>
              <a:spcPct val="35000"/>
            </a:spcAft>
            <a:buNone/>
          </a:pPr>
          <a:r>
            <a:rPr lang="en-US" sz="1800" kern="1200"/>
            <a:t>Accountability </a:t>
          </a:r>
        </a:p>
      </dsp:txBody>
      <dsp:txXfrm>
        <a:off x="1567259" y="2097709"/>
        <a:ext cx="4701778" cy="1376293"/>
      </dsp:txXfrm>
    </dsp:sp>
    <dsp:sp modelId="{D630BBAC-828B-4D9E-86C2-292446239E5B}">
      <dsp:nvSpPr>
        <dsp:cNvPr id="0" name=""/>
        <dsp:cNvSpPr/>
      </dsp:nvSpPr>
      <dsp:spPr>
        <a:xfrm rot="10800000">
          <a:off x="0" y="984"/>
          <a:ext cx="1567259" cy="2117374"/>
        </a:xfrm>
        <a:prstGeom prst="upArrowCallout">
          <a:avLst>
            <a:gd name="adj1" fmla="val 5000"/>
            <a:gd name="adj2" fmla="val 10000"/>
            <a:gd name="adj3" fmla="val 15000"/>
            <a:gd name="adj4" fmla="val 64977"/>
          </a:avLst>
        </a:prstGeom>
        <a:solidFill>
          <a:schemeClr val="accent2">
            <a:shade val="50000"/>
            <a:hueOff val="-394115"/>
            <a:satOff val="5189"/>
            <a:lumOff val="31078"/>
            <a:alphaOff val="0"/>
          </a:schemeClr>
        </a:solidFill>
        <a:ln w="12700" cap="flat" cmpd="sng" algn="ctr">
          <a:solidFill>
            <a:schemeClr val="accent2">
              <a:shade val="50000"/>
              <a:hueOff val="-394115"/>
              <a:satOff val="5189"/>
              <a:lumOff val="3107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1463" tIns="128016" rIns="111463" bIns="128016" numCol="1" spcCol="1270" anchor="ctr" anchorCtr="0">
          <a:noAutofit/>
        </a:bodyPr>
        <a:lstStyle/>
        <a:p>
          <a:pPr marL="0" lvl="0" indent="0" algn="ctr" defTabSz="800100">
            <a:lnSpc>
              <a:spcPct val="90000"/>
            </a:lnSpc>
            <a:spcBef>
              <a:spcPct val="0"/>
            </a:spcBef>
            <a:spcAft>
              <a:spcPct val="35000"/>
            </a:spcAft>
            <a:buNone/>
          </a:pPr>
          <a:r>
            <a:rPr lang="en-US" sz="1800" kern="1200"/>
            <a:t>1. to promote democracy and income distribution</a:t>
          </a:r>
        </a:p>
      </dsp:txBody>
      <dsp:txXfrm rot="-10800000">
        <a:off x="0" y="984"/>
        <a:ext cx="1567259" cy="1376293"/>
      </dsp:txXfrm>
    </dsp:sp>
    <dsp:sp modelId="{7E67E0E5-86C4-4880-98B9-A5E605C61C77}">
      <dsp:nvSpPr>
        <dsp:cNvPr id="0" name=""/>
        <dsp:cNvSpPr/>
      </dsp:nvSpPr>
      <dsp:spPr>
        <a:xfrm>
          <a:off x="1567259" y="984"/>
          <a:ext cx="4701778" cy="1376293"/>
        </a:xfrm>
        <a:prstGeom prst="rect">
          <a:avLst/>
        </a:prstGeom>
        <a:solidFill>
          <a:schemeClr val="accent2">
            <a:alpha val="90000"/>
            <a:tint val="55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5374" tIns="228600" rIns="95374" bIns="228600" numCol="1" spcCol="1270" anchor="ctr" anchorCtr="0">
          <a:noAutofit/>
        </a:bodyPr>
        <a:lstStyle/>
        <a:p>
          <a:pPr marL="0" lvl="0" indent="0" algn="l" defTabSz="800100">
            <a:lnSpc>
              <a:spcPct val="90000"/>
            </a:lnSpc>
            <a:spcBef>
              <a:spcPct val="0"/>
            </a:spcBef>
            <a:spcAft>
              <a:spcPct val="35000"/>
            </a:spcAft>
            <a:buNone/>
          </a:pPr>
          <a:r>
            <a:rPr lang="en-US" sz="1800" kern="1200"/>
            <a:t>Local people decide suitable policies for their communities through election</a:t>
          </a:r>
        </a:p>
      </dsp:txBody>
      <dsp:txXfrm>
        <a:off x="1567259" y="984"/>
        <a:ext cx="4701778" cy="1376293"/>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37CDDFB-7481-4C82-89E7-666B4419C288}">
      <dsp:nvSpPr>
        <dsp:cNvPr id="0" name=""/>
        <dsp:cNvSpPr/>
      </dsp:nvSpPr>
      <dsp:spPr>
        <a:xfrm>
          <a:off x="2809879" y="1575311"/>
          <a:ext cx="615079" cy="91440"/>
        </a:xfrm>
        <a:custGeom>
          <a:avLst/>
          <a:gdLst/>
          <a:ahLst/>
          <a:cxnLst/>
          <a:rect l="0" t="0" r="0" b="0"/>
          <a:pathLst>
            <a:path>
              <a:moveTo>
                <a:pt x="0" y="45720"/>
              </a:moveTo>
              <a:lnTo>
                <a:pt x="615079" y="45720"/>
              </a:lnTo>
            </a:path>
          </a:pathLst>
        </a:custGeom>
        <a:noFill/>
        <a:ln w="6350" cap="flat" cmpd="sng" algn="ctr">
          <a:solidFill>
            <a:schemeClr val="accent3">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101277" y="1617800"/>
        <a:ext cx="32283" cy="6463"/>
      </dsp:txXfrm>
    </dsp:sp>
    <dsp:sp modelId="{223329E3-870E-4885-B2B8-575A86665CC1}">
      <dsp:nvSpPr>
        <dsp:cNvPr id="0" name=""/>
        <dsp:cNvSpPr/>
      </dsp:nvSpPr>
      <dsp:spPr>
        <a:xfrm>
          <a:off x="4376" y="778840"/>
          <a:ext cx="2807303" cy="1684381"/>
        </a:xfrm>
        <a:prstGeom prst="rect">
          <a:avLst/>
        </a:prstGeom>
        <a:solidFill>
          <a:schemeClr val="lt1">
            <a:hueOff val="0"/>
            <a:satOff val="0"/>
            <a:lumOff val="0"/>
            <a:alphaOff val="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560" tIns="144394" rIns="137560" bIns="144394" numCol="1" spcCol="1270" anchor="ctr" anchorCtr="0">
          <a:noAutofit/>
        </a:bodyPr>
        <a:lstStyle/>
        <a:p>
          <a:pPr marL="0" lvl="0" indent="0" algn="ctr" defTabSz="533400">
            <a:lnSpc>
              <a:spcPct val="90000"/>
            </a:lnSpc>
            <a:spcBef>
              <a:spcPct val="0"/>
            </a:spcBef>
            <a:spcAft>
              <a:spcPct val="35000"/>
            </a:spcAft>
            <a:buNone/>
          </a:pPr>
          <a:r>
            <a:rPr lang="en-US" sz="1200" kern="1200"/>
            <a:t>1. Decentralization Act BE 1999</a:t>
          </a:r>
        </a:p>
      </dsp:txBody>
      <dsp:txXfrm>
        <a:off x="4376" y="778840"/>
        <a:ext cx="2807303" cy="1684381"/>
      </dsp:txXfrm>
    </dsp:sp>
    <dsp:sp modelId="{E36F830E-54EE-41F4-ABBF-75403BAF894E}">
      <dsp:nvSpPr>
        <dsp:cNvPr id="0" name=""/>
        <dsp:cNvSpPr/>
      </dsp:nvSpPr>
      <dsp:spPr>
        <a:xfrm>
          <a:off x="1408027" y="2461422"/>
          <a:ext cx="3452982" cy="615079"/>
        </a:xfrm>
        <a:custGeom>
          <a:avLst/>
          <a:gdLst/>
          <a:ahLst/>
          <a:cxnLst/>
          <a:rect l="0" t="0" r="0" b="0"/>
          <a:pathLst>
            <a:path>
              <a:moveTo>
                <a:pt x="3452982" y="0"/>
              </a:moveTo>
              <a:lnTo>
                <a:pt x="3452982" y="324639"/>
              </a:lnTo>
              <a:lnTo>
                <a:pt x="0" y="324639"/>
              </a:lnTo>
              <a:lnTo>
                <a:pt x="0" y="615079"/>
              </a:lnTo>
            </a:path>
          </a:pathLst>
        </a:custGeom>
        <a:noFill/>
        <a:ln w="6350" cap="flat" cmpd="sng" algn="ctr">
          <a:solidFill>
            <a:schemeClr val="accent3">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046698" y="2765730"/>
        <a:ext cx="175641" cy="6463"/>
      </dsp:txXfrm>
    </dsp:sp>
    <dsp:sp modelId="{F3514E11-E2A3-4558-A0F3-B9071A78EFC9}">
      <dsp:nvSpPr>
        <dsp:cNvPr id="0" name=""/>
        <dsp:cNvSpPr/>
      </dsp:nvSpPr>
      <dsp:spPr>
        <a:xfrm>
          <a:off x="3457358" y="778840"/>
          <a:ext cx="2807303" cy="1684381"/>
        </a:xfrm>
        <a:prstGeom prst="rect">
          <a:avLst/>
        </a:prstGeom>
        <a:solidFill>
          <a:schemeClr val="lt1">
            <a:hueOff val="0"/>
            <a:satOff val="0"/>
            <a:lumOff val="0"/>
            <a:alphaOff val="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560" tIns="144394" rIns="137560" bIns="144394" numCol="1" spcCol="1270" anchor="ctr" anchorCtr="0">
          <a:noAutofit/>
        </a:bodyPr>
        <a:lstStyle/>
        <a:p>
          <a:pPr marL="0" lvl="0" indent="0" algn="ctr" defTabSz="533400">
            <a:lnSpc>
              <a:spcPct val="90000"/>
            </a:lnSpc>
            <a:spcBef>
              <a:spcPct val="0"/>
            </a:spcBef>
            <a:spcAft>
              <a:spcPct val="35000"/>
            </a:spcAft>
            <a:buNone/>
          </a:pPr>
          <a:r>
            <a:rPr lang="en-US" sz="1200" kern="1200"/>
            <a:t>2. set up the Office of the Decentralization to the Local Government Organization Committee, the Office of Prime Minister</a:t>
          </a:r>
        </a:p>
      </dsp:txBody>
      <dsp:txXfrm>
        <a:off x="3457358" y="778840"/>
        <a:ext cx="2807303" cy="1684381"/>
      </dsp:txXfrm>
    </dsp:sp>
    <dsp:sp modelId="{AF73375D-DE7D-49D0-904C-C8169E588417}">
      <dsp:nvSpPr>
        <dsp:cNvPr id="0" name=""/>
        <dsp:cNvSpPr/>
      </dsp:nvSpPr>
      <dsp:spPr>
        <a:xfrm>
          <a:off x="2809879" y="3905373"/>
          <a:ext cx="615079" cy="91440"/>
        </a:xfrm>
        <a:custGeom>
          <a:avLst/>
          <a:gdLst/>
          <a:ahLst/>
          <a:cxnLst/>
          <a:rect l="0" t="0" r="0" b="0"/>
          <a:pathLst>
            <a:path>
              <a:moveTo>
                <a:pt x="0" y="45720"/>
              </a:moveTo>
              <a:lnTo>
                <a:pt x="615079" y="45720"/>
              </a:lnTo>
            </a:path>
          </a:pathLst>
        </a:custGeom>
        <a:noFill/>
        <a:ln w="6350" cap="flat" cmpd="sng" algn="ctr">
          <a:solidFill>
            <a:schemeClr val="accent3">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101277" y="3947861"/>
        <a:ext cx="32283" cy="6463"/>
      </dsp:txXfrm>
    </dsp:sp>
    <dsp:sp modelId="{D798F1B1-6654-4BDA-A265-8EB612464688}">
      <dsp:nvSpPr>
        <dsp:cNvPr id="0" name=""/>
        <dsp:cNvSpPr/>
      </dsp:nvSpPr>
      <dsp:spPr>
        <a:xfrm>
          <a:off x="4376" y="3108902"/>
          <a:ext cx="2807303" cy="1684381"/>
        </a:xfrm>
        <a:prstGeom prst="rect">
          <a:avLst/>
        </a:prstGeom>
        <a:solidFill>
          <a:schemeClr val="lt1">
            <a:hueOff val="0"/>
            <a:satOff val="0"/>
            <a:lumOff val="0"/>
            <a:alphaOff val="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560" tIns="144394" rIns="137560" bIns="144394" numCol="1" spcCol="1270" anchor="ctr" anchorCtr="0">
          <a:noAutofit/>
        </a:bodyPr>
        <a:lstStyle/>
        <a:p>
          <a:pPr marL="0" lvl="0" indent="0" algn="ctr" defTabSz="533400">
            <a:lnSpc>
              <a:spcPct val="90000"/>
            </a:lnSpc>
            <a:spcBef>
              <a:spcPct val="0"/>
            </a:spcBef>
            <a:spcAft>
              <a:spcPct val="35000"/>
            </a:spcAft>
            <a:buNone/>
          </a:pPr>
          <a:r>
            <a:rPr lang="en-US" sz="1200" kern="1200"/>
            <a:t>3. Restructuring Local Government to PAO,TAO, Municipality, MBA, City of Pattaya</a:t>
          </a:r>
        </a:p>
      </dsp:txBody>
      <dsp:txXfrm>
        <a:off x="4376" y="3108902"/>
        <a:ext cx="2807303" cy="1684381"/>
      </dsp:txXfrm>
    </dsp:sp>
    <dsp:sp modelId="{5E24DBC0-C891-4DB6-9E06-95AE920238FB}">
      <dsp:nvSpPr>
        <dsp:cNvPr id="0" name=""/>
        <dsp:cNvSpPr/>
      </dsp:nvSpPr>
      <dsp:spPr>
        <a:xfrm>
          <a:off x="3457358" y="3108902"/>
          <a:ext cx="2807303" cy="1684381"/>
        </a:xfrm>
        <a:prstGeom prst="rect">
          <a:avLst/>
        </a:prstGeom>
        <a:solidFill>
          <a:schemeClr val="lt1">
            <a:hueOff val="0"/>
            <a:satOff val="0"/>
            <a:lumOff val="0"/>
            <a:alphaOff val="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560" tIns="144394" rIns="137560" bIns="144394" numCol="1" spcCol="1270" anchor="t" anchorCtr="0">
          <a:noAutofit/>
        </a:bodyPr>
        <a:lstStyle/>
        <a:p>
          <a:pPr marL="0" lvl="0" indent="0" algn="l" defTabSz="533400">
            <a:lnSpc>
              <a:spcPct val="90000"/>
            </a:lnSpc>
            <a:spcBef>
              <a:spcPct val="0"/>
            </a:spcBef>
            <a:spcAft>
              <a:spcPct val="35000"/>
            </a:spcAft>
            <a:buNone/>
          </a:pPr>
          <a:r>
            <a:rPr lang="en-US" sz="1200" kern="1200"/>
            <a:t>4. Transferring 359 public functions to local government</a:t>
          </a:r>
        </a:p>
        <a:p>
          <a:pPr marL="57150" lvl="1" indent="-57150" algn="l" defTabSz="400050">
            <a:lnSpc>
              <a:spcPct val="90000"/>
            </a:lnSpc>
            <a:spcBef>
              <a:spcPct val="0"/>
            </a:spcBef>
            <a:spcAft>
              <a:spcPct val="15000"/>
            </a:spcAft>
            <a:buChar char="•"/>
          </a:pPr>
          <a:r>
            <a:rPr lang="en-US" sz="900" kern="1200"/>
            <a:t>Road improvement</a:t>
          </a:r>
        </a:p>
        <a:p>
          <a:pPr marL="57150" lvl="1" indent="-57150" algn="l" defTabSz="400050">
            <a:lnSpc>
              <a:spcPct val="90000"/>
            </a:lnSpc>
            <a:spcBef>
              <a:spcPct val="0"/>
            </a:spcBef>
            <a:spcAft>
              <a:spcPct val="15000"/>
            </a:spcAft>
            <a:buChar char="•"/>
          </a:pPr>
          <a:r>
            <a:rPr lang="en-US" sz="900" kern="1200"/>
            <a:t>Public health</a:t>
          </a:r>
        </a:p>
        <a:p>
          <a:pPr marL="57150" lvl="1" indent="-57150" algn="l" defTabSz="400050">
            <a:lnSpc>
              <a:spcPct val="90000"/>
            </a:lnSpc>
            <a:spcBef>
              <a:spcPct val="0"/>
            </a:spcBef>
            <a:spcAft>
              <a:spcPct val="15000"/>
            </a:spcAft>
            <a:buChar char="•"/>
          </a:pPr>
          <a:r>
            <a:rPr lang="en-US" sz="900" kern="1200"/>
            <a:t>Education</a:t>
          </a:r>
        </a:p>
        <a:p>
          <a:pPr marL="57150" lvl="1" indent="-57150" algn="l" defTabSz="400050">
            <a:lnSpc>
              <a:spcPct val="90000"/>
            </a:lnSpc>
            <a:spcBef>
              <a:spcPct val="0"/>
            </a:spcBef>
            <a:spcAft>
              <a:spcPct val="15000"/>
            </a:spcAft>
            <a:buChar char="•"/>
          </a:pPr>
          <a:r>
            <a:rPr lang="en-US" sz="900" kern="1200"/>
            <a:t>Tourism</a:t>
          </a:r>
        </a:p>
        <a:p>
          <a:pPr marL="57150" lvl="1" indent="-57150" algn="l" defTabSz="400050">
            <a:lnSpc>
              <a:spcPct val="90000"/>
            </a:lnSpc>
            <a:spcBef>
              <a:spcPct val="0"/>
            </a:spcBef>
            <a:spcAft>
              <a:spcPct val="15000"/>
            </a:spcAft>
            <a:buChar char="•"/>
          </a:pPr>
          <a:r>
            <a:rPr lang="en-US" sz="900" kern="1200"/>
            <a:t>Sewerage system and solid waste management</a:t>
          </a:r>
        </a:p>
        <a:p>
          <a:pPr marL="57150" lvl="1" indent="-57150" algn="l" defTabSz="400050">
            <a:lnSpc>
              <a:spcPct val="90000"/>
            </a:lnSpc>
            <a:spcBef>
              <a:spcPct val="0"/>
            </a:spcBef>
            <a:spcAft>
              <a:spcPct val="15000"/>
            </a:spcAft>
            <a:buChar char="•"/>
          </a:pPr>
          <a:r>
            <a:rPr lang="en-US" sz="900" kern="1200"/>
            <a:t>HRD </a:t>
          </a:r>
        </a:p>
        <a:p>
          <a:pPr marL="57150" lvl="1" indent="-57150" algn="l" defTabSz="400050">
            <a:lnSpc>
              <a:spcPct val="90000"/>
            </a:lnSpc>
            <a:spcBef>
              <a:spcPct val="0"/>
            </a:spcBef>
            <a:spcAft>
              <a:spcPct val="15000"/>
            </a:spcAft>
            <a:buChar char="•"/>
          </a:pPr>
          <a:r>
            <a:rPr lang="en-US" sz="900" kern="1200"/>
            <a:t>Public Utilities</a:t>
          </a:r>
        </a:p>
      </dsp:txBody>
      <dsp:txXfrm>
        <a:off x="3457358" y="3108902"/>
        <a:ext cx="2807303" cy="1684381"/>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3451F44-4A04-40CD-AF52-D86951214E4A}">
      <dsp:nvSpPr>
        <dsp:cNvPr id="0" name=""/>
        <dsp:cNvSpPr/>
      </dsp:nvSpPr>
      <dsp:spPr>
        <a:xfrm rot="5400000">
          <a:off x="3544664" y="-1105519"/>
          <a:ext cx="1436563" cy="4012184"/>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0970" tIns="70485" rIns="140970" bIns="70485" numCol="1" spcCol="1270" anchor="ctr" anchorCtr="0">
          <a:noAutofit/>
        </a:bodyPr>
        <a:lstStyle/>
        <a:p>
          <a:pPr marL="285750" lvl="1" indent="-285750" algn="l" defTabSz="1644650">
            <a:lnSpc>
              <a:spcPct val="90000"/>
            </a:lnSpc>
            <a:spcBef>
              <a:spcPct val="0"/>
            </a:spcBef>
            <a:spcAft>
              <a:spcPct val="15000"/>
            </a:spcAft>
            <a:buChar char="•"/>
          </a:pPr>
          <a:r>
            <a:rPr lang="en-US" sz="3700" kern="1200"/>
            <a:t>Local election system</a:t>
          </a:r>
        </a:p>
      </dsp:txBody>
      <dsp:txXfrm rot="-5400000">
        <a:off x="2256854" y="252418"/>
        <a:ext cx="3942057" cy="1296309"/>
      </dsp:txXfrm>
    </dsp:sp>
    <dsp:sp modelId="{B2232126-E1B5-4FFF-A389-2E6F74043AF9}">
      <dsp:nvSpPr>
        <dsp:cNvPr id="0" name=""/>
        <dsp:cNvSpPr/>
      </dsp:nvSpPr>
      <dsp:spPr>
        <a:xfrm>
          <a:off x="0" y="2720"/>
          <a:ext cx="2256853" cy="1795704"/>
        </a:xfrm>
        <a:prstGeom prst="roundRect">
          <a:avLst/>
        </a:prstGeom>
        <a:solidFill>
          <a:schemeClr val="accent1">
            <a:shade val="8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41910" rIns="83820" bIns="41910" numCol="1" spcCol="1270" anchor="ctr" anchorCtr="0">
          <a:noAutofit/>
        </a:bodyPr>
        <a:lstStyle/>
        <a:p>
          <a:pPr marL="0" lvl="0" indent="0" algn="ctr" defTabSz="977900">
            <a:lnSpc>
              <a:spcPct val="90000"/>
            </a:lnSpc>
            <a:spcBef>
              <a:spcPct val="0"/>
            </a:spcBef>
            <a:spcAft>
              <a:spcPct val="35000"/>
            </a:spcAft>
            <a:buNone/>
          </a:pPr>
          <a:r>
            <a:rPr lang="en-US" sz="2200" kern="1200"/>
            <a:t>1. Political Decentralization</a:t>
          </a:r>
        </a:p>
      </dsp:txBody>
      <dsp:txXfrm>
        <a:off x="87659" y="90379"/>
        <a:ext cx="2081535" cy="1620386"/>
      </dsp:txXfrm>
    </dsp:sp>
    <dsp:sp modelId="{72336050-687D-484D-9D82-9DE31AFB4340}">
      <dsp:nvSpPr>
        <dsp:cNvPr id="0" name=""/>
        <dsp:cNvSpPr/>
      </dsp:nvSpPr>
      <dsp:spPr>
        <a:xfrm rot="5400000">
          <a:off x="3544664" y="779970"/>
          <a:ext cx="1436563" cy="4012184"/>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0970" tIns="70485" rIns="140970" bIns="70485" numCol="1" spcCol="1270" anchor="ctr" anchorCtr="0">
          <a:noAutofit/>
        </a:bodyPr>
        <a:lstStyle/>
        <a:p>
          <a:pPr marL="285750" lvl="1" indent="-285750" algn="l" defTabSz="1644650">
            <a:lnSpc>
              <a:spcPct val="90000"/>
            </a:lnSpc>
            <a:spcBef>
              <a:spcPct val="0"/>
            </a:spcBef>
            <a:spcAft>
              <a:spcPct val="15000"/>
            </a:spcAft>
            <a:buChar char="•"/>
          </a:pPr>
          <a:r>
            <a:rPr lang="en-US" sz="3700" kern="1200"/>
            <a:t>Self management od local affairs</a:t>
          </a:r>
        </a:p>
      </dsp:txBody>
      <dsp:txXfrm rot="-5400000">
        <a:off x="2256854" y="2137908"/>
        <a:ext cx="3942057" cy="1296309"/>
      </dsp:txXfrm>
    </dsp:sp>
    <dsp:sp modelId="{096FC7C9-DC68-4450-80D9-217628D273AA}">
      <dsp:nvSpPr>
        <dsp:cNvPr id="0" name=""/>
        <dsp:cNvSpPr/>
      </dsp:nvSpPr>
      <dsp:spPr>
        <a:xfrm>
          <a:off x="0" y="1888210"/>
          <a:ext cx="2256853" cy="1795704"/>
        </a:xfrm>
        <a:prstGeom prst="roundRect">
          <a:avLst/>
        </a:prstGeom>
        <a:solidFill>
          <a:schemeClr val="accent1">
            <a:shade val="80000"/>
            <a:hueOff val="135632"/>
            <a:satOff val="2588"/>
            <a:lumOff val="114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41910" rIns="83820" bIns="41910" numCol="1" spcCol="1270" anchor="ctr" anchorCtr="0">
          <a:noAutofit/>
        </a:bodyPr>
        <a:lstStyle/>
        <a:p>
          <a:pPr marL="0" lvl="0" indent="0" algn="ctr" defTabSz="977900">
            <a:lnSpc>
              <a:spcPct val="90000"/>
            </a:lnSpc>
            <a:spcBef>
              <a:spcPct val="0"/>
            </a:spcBef>
            <a:spcAft>
              <a:spcPct val="35000"/>
            </a:spcAft>
            <a:buNone/>
          </a:pPr>
          <a:r>
            <a:rPr lang="en-US" sz="2200" kern="1200"/>
            <a:t>2.Administrative Decentralization</a:t>
          </a:r>
        </a:p>
      </dsp:txBody>
      <dsp:txXfrm>
        <a:off x="87659" y="1975869"/>
        <a:ext cx="2081535" cy="1620386"/>
      </dsp:txXfrm>
    </dsp:sp>
    <dsp:sp modelId="{C77ABFF9-E6D1-4A84-8391-5148CFD05CB2}">
      <dsp:nvSpPr>
        <dsp:cNvPr id="0" name=""/>
        <dsp:cNvSpPr/>
      </dsp:nvSpPr>
      <dsp:spPr>
        <a:xfrm rot="5400000">
          <a:off x="3544664" y="2665459"/>
          <a:ext cx="1436563" cy="4012184"/>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0970" tIns="70485" rIns="140970" bIns="70485" numCol="1" spcCol="1270" anchor="ctr" anchorCtr="0">
          <a:noAutofit/>
        </a:bodyPr>
        <a:lstStyle/>
        <a:p>
          <a:pPr marL="285750" lvl="1" indent="-285750" algn="l" defTabSz="1644650">
            <a:lnSpc>
              <a:spcPct val="90000"/>
            </a:lnSpc>
            <a:spcBef>
              <a:spcPct val="0"/>
            </a:spcBef>
            <a:spcAft>
              <a:spcPct val="15000"/>
            </a:spcAft>
            <a:buChar char="•"/>
          </a:pPr>
          <a:r>
            <a:rPr lang="en-US" sz="3700" kern="1200"/>
            <a:t>Self finance local public services</a:t>
          </a:r>
        </a:p>
      </dsp:txBody>
      <dsp:txXfrm rot="-5400000">
        <a:off x="2256854" y="4023397"/>
        <a:ext cx="3942057" cy="1296309"/>
      </dsp:txXfrm>
    </dsp:sp>
    <dsp:sp modelId="{33748443-C8CD-4B92-8AA5-04BA8AE849C2}">
      <dsp:nvSpPr>
        <dsp:cNvPr id="0" name=""/>
        <dsp:cNvSpPr/>
      </dsp:nvSpPr>
      <dsp:spPr>
        <a:xfrm>
          <a:off x="0" y="3773699"/>
          <a:ext cx="2256853" cy="1795704"/>
        </a:xfrm>
        <a:prstGeom prst="roundRect">
          <a:avLst/>
        </a:prstGeom>
        <a:solidFill>
          <a:schemeClr val="accent1">
            <a:shade val="80000"/>
            <a:hueOff val="271263"/>
            <a:satOff val="5175"/>
            <a:lumOff val="2285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41910" rIns="83820" bIns="41910" numCol="1" spcCol="1270" anchor="ctr" anchorCtr="0">
          <a:noAutofit/>
        </a:bodyPr>
        <a:lstStyle/>
        <a:p>
          <a:pPr marL="0" lvl="0" indent="0" algn="ctr" defTabSz="977900">
            <a:lnSpc>
              <a:spcPct val="90000"/>
            </a:lnSpc>
            <a:spcBef>
              <a:spcPct val="0"/>
            </a:spcBef>
            <a:spcAft>
              <a:spcPct val="35000"/>
            </a:spcAft>
            <a:buNone/>
          </a:pPr>
          <a:r>
            <a:rPr lang="en-US" sz="2200" kern="1200"/>
            <a:t>3. Fiscal Decentralization</a:t>
          </a:r>
        </a:p>
      </dsp:txBody>
      <dsp:txXfrm>
        <a:off x="87659" y="3861358"/>
        <a:ext cx="2081535" cy="1620386"/>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0C1463-359D-49A2-93FE-4B010087A34A}">
      <dsp:nvSpPr>
        <dsp:cNvPr id="0" name=""/>
        <dsp:cNvSpPr/>
      </dsp:nvSpPr>
      <dsp:spPr>
        <a:xfrm>
          <a:off x="0" y="446319"/>
          <a:ext cx="10515600" cy="2116800"/>
        </a:xfrm>
        <a:prstGeom prst="rect">
          <a:avLst/>
        </a:prstGeom>
        <a:solidFill>
          <a:schemeClr val="lt1">
            <a:alpha val="90000"/>
            <a:hueOff val="0"/>
            <a:satOff val="0"/>
            <a:lumOff val="0"/>
            <a:alphaOff val="0"/>
          </a:schemeClr>
        </a:solidFill>
        <a:ln w="12700" cap="flat" cmpd="sng" algn="ctr">
          <a:solidFill>
            <a:schemeClr val="accent5">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16127" tIns="583184" rIns="816127" bIns="199136" numCol="1" spcCol="1270" anchor="t" anchorCtr="0">
          <a:noAutofit/>
        </a:bodyPr>
        <a:lstStyle/>
        <a:p>
          <a:pPr marL="285750" lvl="1" indent="-285750" algn="l" defTabSz="1244600">
            <a:lnSpc>
              <a:spcPct val="90000"/>
            </a:lnSpc>
            <a:spcBef>
              <a:spcPct val="0"/>
            </a:spcBef>
            <a:spcAft>
              <a:spcPct val="15000"/>
            </a:spcAft>
            <a:buChar char="•"/>
          </a:pPr>
          <a:r>
            <a:rPr lang="en-US" sz="2800" kern="1200" dirty="0"/>
            <a:t>Taxes: shared tax and surcharge tax</a:t>
          </a:r>
        </a:p>
        <a:p>
          <a:pPr marL="285750" lvl="1" indent="-285750" algn="l" defTabSz="1244600">
            <a:lnSpc>
              <a:spcPct val="90000"/>
            </a:lnSpc>
            <a:spcBef>
              <a:spcPct val="0"/>
            </a:spcBef>
            <a:spcAft>
              <a:spcPct val="15000"/>
            </a:spcAft>
            <a:buChar char="•"/>
          </a:pPr>
          <a:r>
            <a:rPr lang="en-US" sz="2800" kern="1200"/>
            <a:t>Grants (more than 40%)</a:t>
          </a:r>
        </a:p>
        <a:p>
          <a:pPr marL="285750" lvl="1" indent="-285750" algn="l" defTabSz="1244600">
            <a:lnSpc>
              <a:spcPct val="90000"/>
            </a:lnSpc>
            <a:spcBef>
              <a:spcPct val="0"/>
            </a:spcBef>
            <a:spcAft>
              <a:spcPct val="15000"/>
            </a:spcAft>
            <a:buChar char="•"/>
          </a:pPr>
          <a:r>
            <a:rPr lang="en-US" sz="2800" kern="1200" dirty="0"/>
            <a:t>Public Borrowings</a:t>
          </a:r>
        </a:p>
      </dsp:txBody>
      <dsp:txXfrm>
        <a:off x="0" y="446319"/>
        <a:ext cx="10515600" cy="2116800"/>
      </dsp:txXfrm>
    </dsp:sp>
    <dsp:sp modelId="{A71F4DDB-39D8-4A17-A509-50C6CF6950CC}">
      <dsp:nvSpPr>
        <dsp:cNvPr id="0" name=""/>
        <dsp:cNvSpPr/>
      </dsp:nvSpPr>
      <dsp:spPr>
        <a:xfrm>
          <a:off x="525780" y="33039"/>
          <a:ext cx="7360920" cy="826560"/>
        </a:xfrm>
        <a:prstGeom prst="roundRect">
          <a:avLst/>
        </a:prstGeom>
        <a:solidFill>
          <a:schemeClr val="accent5">
            <a:shade val="8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8225" tIns="0" rIns="278225" bIns="0" numCol="1" spcCol="1270" anchor="ctr" anchorCtr="0">
          <a:noAutofit/>
        </a:bodyPr>
        <a:lstStyle/>
        <a:p>
          <a:pPr marL="0" lvl="0" indent="0" algn="l" defTabSz="1244600">
            <a:lnSpc>
              <a:spcPct val="90000"/>
            </a:lnSpc>
            <a:spcBef>
              <a:spcPct val="0"/>
            </a:spcBef>
            <a:spcAft>
              <a:spcPct val="35000"/>
            </a:spcAft>
            <a:buNone/>
          </a:pPr>
          <a:r>
            <a:rPr lang="en-US" sz="2800" kern="1200"/>
            <a:t>1. Revenue Assignment</a:t>
          </a:r>
        </a:p>
      </dsp:txBody>
      <dsp:txXfrm>
        <a:off x="566129" y="73388"/>
        <a:ext cx="7280222" cy="745862"/>
      </dsp:txXfrm>
    </dsp:sp>
    <dsp:sp modelId="{6B2597D6-7FE7-464A-A63B-8667CE4FAB43}">
      <dsp:nvSpPr>
        <dsp:cNvPr id="0" name=""/>
        <dsp:cNvSpPr/>
      </dsp:nvSpPr>
      <dsp:spPr>
        <a:xfrm>
          <a:off x="0" y="3127598"/>
          <a:ext cx="10515600" cy="1190700"/>
        </a:xfrm>
        <a:prstGeom prst="rect">
          <a:avLst/>
        </a:prstGeom>
        <a:solidFill>
          <a:schemeClr val="lt1">
            <a:alpha val="90000"/>
            <a:hueOff val="0"/>
            <a:satOff val="0"/>
            <a:lumOff val="0"/>
            <a:alphaOff val="0"/>
          </a:schemeClr>
        </a:solidFill>
        <a:ln w="12700" cap="flat" cmpd="sng" algn="ctr">
          <a:solidFill>
            <a:schemeClr val="accent5">
              <a:shade val="80000"/>
              <a:hueOff val="349283"/>
              <a:satOff val="-6256"/>
              <a:lumOff val="26585"/>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16127" tIns="583184" rIns="816127" bIns="199136" numCol="1" spcCol="1270" anchor="t" anchorCtr="0">
          <a:noAutofit/>
        </a:bodyPr>
        <a:lstStyle/>
        <a:p>
          <a:pPr marL="285750" lvl="1" indent="-285750" algn="l" defTabSz="1244600">
            <a:lnSpc>
              <a:spcPct val="90000"/>
            </a:lnSpc>
            <a:spcBef>
              <a:spcPct val="0"/>
            </a:spcBef>
            <a:spcAft>
              <a:spcPct val="15000"/>
            </a:spcAft>
            <a:buChar char="•"/>
          </a:pPr>
          <a:r>
            <a:rPr lang="en-US" sz="2800" kern="1200"/>
            <a:t>More functions more expenditures</a:t>
          </a:r>
        </a:p>
      </dsp:txBody>
      <dsp:txXfrm>
        <a:off x="0" y="3127598"/>
        <a:ext cx="10515600" cy="1190700"/>
      </dsp:txXfrm>
    </dsp:sp>
    <dsp:sp modelId="{ED1E91CB-ED9C-4FD1-8C90-9E1E2D1CD4EC}">
      <dsp:nvSpPr>
        <dsp:cNvPr id="0" name=""/>
        <dsp:cNvSpPr/>
      </dsp:nvSpPr>
      <dsp:spPr>
        <a:xfrm>
          <a:off x="525780" y="2714319"/>
          <a:ext cx="7360920" cy="826560"/>
        </a:xfrm>
        <a:prstGeom prst="roundRect">
          <a:avLst/>
        </a:prstGeom>
        <a:solidFill>
          <a:schemeClr val="accent5">
            <a:shade val="80000"/>
            <a:hueOff val="349283"/>
            <a:satOff val="-6256"/>
            <a:lumOff val="2658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8225" tIns="0" rIns="278225" bIns="0" numCol="1" spcCol="1270" anchor="ctr" anchorCtr="0">
          <a:noAutofit/>
        </a:bodyPr>
        <a:lstStyle/>
        <a:p>
          <a:pPr marL="0" lvl="0" indent="0" algn="l" defTabSz="1244600">
            <a:lnSpc>
              <a:spcPct val="90000"/>
            </a:lnSpc>
            <a:spcBef>
              <a:spcPct val="0"/>
            </a:spcBef>
            <a:spcAft>
              <a:spcPct val="35000"/>
            </a:spcAft>
            <a:buNone/>
          </a:pPr>
          <a:r>
            <a:rPr lang="en-US" sz="2800" kern="1200"/>
            <a:t>2. Expenditures Assignment</a:t>
          </a:r>
        </a:p>
      </dsp:txBody>
      <dsp:txXfrm>
        <a:off x="566129" y="2754668"/>
        <a:ext cx="7280222" cy="745862"/>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8A38546-3F51-4148-953E-486FAD233295}">
      <dsp:nvSpPr>
        <dsp:cNvPr id="0" name=""/>
        <dsp:cNvSpPr/>
      </dsp:nvSpPr>
      <dsp:spPr>
        <a:xfrm>
          <a:off x="1283" y="0"/>
          <a:ext cx="5006206" cy="4351338"/>
        </a:xfrm>
        <a:prstGeom prst="rect">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90303" tIns="330200" rIns="390303" bIns="330200" numCol="1" spcCol="1270" anchor="t" anchorCtr="0">
          <a:noAutofit/>
        </a:bodyPr>
        <a:lstStyle/>
        <a:p>
          <a:pPr marL="0" lvl="0" indent="0" algn="l" defTabSz="1155700">
            <a:lnSpc>
              <a:spcPct val="90000"/>
            </a:lnSpc>
            <a:spcBef>
              <a:spcPct val="0"/>
            </a:spcBef>
            <a:spcAft>
              <a:spcPct val="35000"/>
            </a:spcAft>
            <a:buNone/>
          </a:pPr>
          <a:r>
            <a:rPr lang="en-US" sz="2600" kern="1200"/>
            <a:t>1. Why does Thailand need to reform fiscal decentralization?</a:t>
          </a:r>
        </a:p>
      </dsp:txBody>
      <dsp:txXfrm>
        <a:off x="1283" y="1653508"/>
        <a:ext cx="5006206" cy="2610802"/>
      </dsp:txXfrm>
    </dsp:sp>
    <dsp:sp modelId="{6A461B2B-6E8E-4730-A522-55819E4E43FE}">
      <dsp:nvSpPr>
        <dsp:cNvPr id="0" name=""/>
        <dsp:cNvSpPr/>
      </dsp:nvSpPr>
      <dsp:spPr>
        <a:xfrm>
          <a:off x="1851685" y="435133"/>
          <a:ext cx="1305401" cy="1305401"/>
        </a:xfrm>
        <a:prstGeom prst="ellips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774" tIns="12700" rIns="101774" bIns="12700" numCol="1" spcCol="1270" anchor="ctr" anchorCtr="0">
          <a:noAutofit/>
        </a:bodyPr>
        <a:lstStyle/>
        <a:p>
          <a:pPr marL="0" lvl="0" indent="0" algn="ctr" defTabSz="2133600">
            <a:lnSpc>
              <a:spcPct val="90000"/>
            </a:lnSpc>
            <a:spcBef>
              <a:spcPct val="0"/>
            </a:spcBef>
            <a:spcAft>
              <a:spcPct val="35000"/>
            </a:spcAft>
            <a:buNone/>
          </a:pPr>
          <a:r>
            <a:rPr lang="en-US" sz="4800" kern="1200"/>
            <a:t>1</a:t>
          </a:r>
        </a:p>
      </dsp:txBody>
      <dsp:txXfrm>
        <a:off x="2042857" y="626305"/>
        <a:ext cx="923057" cy="923057"/>
      </dsp:txXfrm>
    </dsp:sp>
    <dsp:sp modelId="{393C1D09-A97A-4804-B957-8738F72CBB0D}">
      <dsp:nvSpPr>
        <dsp:cNvPr id="0" name=""/>
        <dsp:cNvSpPr/>
      </dsp:nvSpPr>
      <dsp:spPr>
        <a:xfrm>
          <a:off x="1283" y="4351266"/>
          <a:ext cx="5006206" cy="72"/>
        </a:xfrm>
        <a:prstGeom prst="rect">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F05171C-3E7C-44BB-9F5D-BE5E13AE8506}">
      <dsp:nvSpPr>
        <dsp:cNvPr id="0" name=""/>
        <dsp:cNvSpPr/>
      </dsp:nvSpPr>
      <dsp:spPr>
        <a:xfrm>
          <a:off x="5508110" y="0"/>
          <a:ext cx="5006206" cy="4351338"/>
        </a:xfrm>
        <a:prstGeom prst="rect">
          <a:avLst/>
        </a:prstGeom>
        <a:solidFill>
          <a:schemeClr val="accent3">
            <a:tint val="40000"/>
            <a:alpha val="90000"/>
            <a:hueOff val="0"/>
            <a:satOff val="0"/>
            <a:lumOff val="0"/>
            <a:alphaOff val="0"/>
          </a:schemeClr>
        </a:solidFill>
        <a:ln w="12700" cap="flat" cmpd="sng" algn="ctr">
          <a:solidFill>
            <a:schemeClr val="accent3">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90303" tIns="330200" rIns="390303" bIns="330200" numCol="1" spcCol="1270" anchor="t" anchorCtr="0">
          <a:noAutofit/>
        </a:bodyPr>
        <a:lstStyle/>
        <a:p>
          <a:pPr marL="0" lvl="0" indent="0" algn="l" defTabSz="1155700">
            <a:lnSpc>
              <a:spcPct val="90000"/>
            </a:lnSpc>
            <a:spcBef>
              <a:spcPct val="0"/>
            </a:spcBef>
            <a:spcAft>
              <a:spcPct val="35000"/>
            </a:spcAft>
            <a:buNone/>
          </a:pPr>
          <a:r>
            <a:rPr lang="en-US" sz="2600" kern="1200"/>
            <a:t>2. What are factors affecting effectiveness of local government?</a:t>
          </a:r>
        </a:p>
      </dsp:txBody>
      <dsp:txXfrm>
        <a:off x="5508110" y="1653508"/>
        <a:ext cx="5006206" cy="2610802"/>
      </dsp:txXfrm>
    </dsp:sp>
    <dsp:sp modelId="{8AFE7611-E4DB-4A42-A2DF-BFD196826831}">
      <dsp:nvSpPr>
        <dsp:cNvPr id="0" name=""/>
        <dsp:cNvSpPr/>
      </dsp:nvSpPr>
      <dsp:spPr>
        <a:xfrm>
          <a:off x="7358512" y="435133"/>
          <a:ext cx="1305401" cy="1305401"/>
        </a:xfrm>
        <a:prstGeom prst="ellips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774" tIns="12700" rIns="101774" bIns="12700" numCol="1" spcCol="1270" anchor="ctr" anchorCtr="0">
          <a:noAutofit/>
        </a:bodyPr>
        <a:lstStyle/>
        <a:p>
          <a:pPr marL="0" lvl="0" indent="0" algn="ctr" defTabSz="2133600">
            <a:lnSpc>
              <a:spcPct val="90000"/>
            </a:lnSpc>
            <a:spcBef>
              <a:spcPct val="0"/>
            </a:spcBef>
            <a:spcAft>
              <a:spcPct val="35000"/>
            </a:spcAft>
            <a:buNone/>
          </a:pPr>
          <a:r>
            <a:rPr lang="en-US" sz="4800" kern="1200"/>
            <a:t>2</a:t>
          </a:r>
        </a:p>
      </dsp:txBody>
      <dsp:txXfrm>
        <a:off x="7549684" y="626305"/>
        <a:ext cx="923057" cy="923057"/>
      </dsp:txXfrm>
    </dsp:sp>
    <dsp:sp modelId="{96982241-E5B6-4B32-81C6-6B22E7CD449F}">
      <dsp:nvSpPr>
        <dsp:cNvPr id="0" name=""/>
        <dsp:cNvSpPr/>
      </dsp:nvSpPr>
      <dsp:spPr>
        <a:xfrm>
          <a:off x="5508110" y="4351266"/>
          <a:ext cx="5006206" cy="72"/>
        </a:xfrm>
        <a:prstGeom prst="rect">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16/7/layout/AccentHomeChevronProcess">
  <dgm:title val="Accent Home Chevron Process"/>
  <dgm:desc val="Use to show a progression; a timeline; sequential steps in a task, process, or workflow; or to emphasize movement or direction. Level 1 text appears inside an chevron shape, except the first shape which comes in a home shape, while Level 2 text appears above the invisible rectangle shapes."/>
  <dgm:catLst>
    <dgm:cat type="process" pri="500"/>
    <dgm:cat type="timeline" pri="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contrsBasedOnsibTransCount">
      <dgm:if name="oneSibTrans" axis="ch" ptType="sibTrans" func="cnt" op="equ" val="1">
        <dgm:constrLst>
          <dgm:constr type="h" for="ch" forName="composite" refType="h" fact="0.6"/>
          <dgm:constr type="w" for="ch" forName="composite" refType="w"/>
          <dgm:constr type="primFontSz" for="des" forName="parTx" val="20"/>
          <dgm:constr type="primFontSz" for="des" forName="desTx" refType="primFontSz" refFor="des" refForName="parTx" op="lte"/>
          <dgm:constr type="primFontSz" for="des" forName="parTx" op="equ"/>
          <dgm:constr type="primFontSz" for="des" forName="desTx" op="equ"/>
          <dgm:constr type="w" for="ch" forName="space" refType="w" refFor="ch" refForName="composite" fact="-0.02"/>
          <dgm:constr type="w" for="ch" ptType="sibTrans" op="equ"/>
        </dgm:constrLst>
      </dgm:if>
      <dgm:else name="moreThanOneSibTrans">
        <dgm:choose name="contrsForMoreThanOneSibTrans">
          <dgm:if name="twoSibTrans" axis="ch" ptType="sibTrans" func="cnt" op="equ" val="2">
            <dgm:constrLst>
              <dgm:constr type="h" for="ch" forName="composite" refType="h" fact="0.6"/>
              <dgm:constr type="w" for="ch" forName="composite" refType="w"/>
              <dgm:constr type="primFontSz" for="des" forName="parTx" val="20"/>
              <dgm:constr type="primFontSz" for="des" forName="desTx" refType="primFontSz" refFor="des" refForName="parTx" op="lte"/>
              <dgm:constr type="primFontSz" for="des" forName="parTx" op="equ"/>
              <dgm:constr type="primFontSz" for="des" forName="desTx" op="equ"/>
              <dgm:constr type="w" for="ch" forName="space" refType="w" refFor="ch" refForName="composite" fact="-0.03"/>
              <dgm:constr type="w" for="ch" ptType="sibTrans" op="equ"/>
            </dgm:constrLst>
          </dgm:if>
          <dgm:else name="moreThanTwoSibTrans">
            <dgm:choose name="contrsForMoreThanTwoSibTrans">
              <dgm:if name="threeSibTrans" axis="ch" ptType="sibTrans" func="cnt" op="equ" val="3">
                <dgm:constrLst>
                  <dgm:constr type="h" for="ch" forName="composite" refType="h" fact="0.6"/>
                  <dgm:constr type="w" for="ch" forName="composite" refType="w"/>
                  <dgm:constr type="primFontSz" for="des" forName="parTx" val="20"/>
                  <dgm:constr type="primFontSz" for="des" forName="desTx" refType="primFontSz" refFor="des" refForName="parTx" op="lte"/>
                  <dgm:constr type="primFontSz" for="des" forName="parTx" op="equ"/>
                  <dgm:constr type="primFontSz" for="des" forName="desTx" op="equ"/>
                  <dgm:constr type="w" for="ch" forName="space" refType="w" refFor="ch" refForName="composite" fact="-0.04"/>
                  <dgm:constr type="w" for="ch" ptType="sibTrans" op="equ"/>
                </dgm:constrLst>
              </dgm:if>
              <dgm:else name="moreThanThreeSibTrans">
                <dgm:choose name="contrsForMoreThanThreeSibTrans">
                  <dgm:if name="fourToSixSibTrans" axis="ch" ptType="sibTrans" func="cnt" op="lte" val="6">
                    <dgm:constrLst>
                      <dgm:constr type="h" for="ch" forName="composite" refType="h" fact="0.6"/>
                      <dgm:constr type="w" for="ch" forName="composite" refType="w"/>
                      <dgm:constr type="primFontSz" for="des" forName="parTx" val="20"/>
                      <dgm:constr type="primFontSz" for="des" forName="desTx" refType="primFontSz" refFor="des" refForName="parTx" op="lte"/>
                      <dgm:constr type="primFontSz" for="des" forName="parTx" op="equ"/>
                      <dgm:constr type="primFontSz" for="des" forName="desTx" op="equ"/>
                      <dgm:constr type="w" for="ch" forName="space" refType="w" refFor="ch" refForName="composite" fact="-0.05"/>
                      <dgm:constr type="w" for="ch" ptType="sibTrans" op="equ"/>
                    </dgm:constrLst>
                  </dgm:if>
                  <dgm:else name="moreThanSixSibTrans">
                    <dgm:choose name="contrsForMoreThanSixSibTrans">
                      <dgm:if name="sevenToEightSibTrans" axis="ch" ptType="sibTrans" func="cnt" op="lte" val="8">
                        <dgm:constrLst>
                          <dgm:constr type="h" for="ch" forName="composite" refType="h" fact="0.6"/>
                          <dgm:constr type="w" for="ch" forName="composite" refType="w"/>
                          <dgm:constr type="primFontSz" for="des" forName="parTx" val="20"/>
                          <dgm:constr type="primFontSz" for="des" forName="desTx" refType="primFontSz" refFor="des" refForName="parTx" op="lte"/>
                          <dgm:constr type="primFontSz" for="des" forName="parTx" op="equ"/>
                          <dgm:constr type="primFontSz" for="des" forName="desTx" op="equ"/>
                          <dgm:constr type="w" for="ch" forName="space" refType="w" refFor="ch" refForName="composite" fact="-0.07"/>
                          <dgm:constr type="w" for="ch" ptType="sibTrans" op="equ"/>
                        </dgm:constrLst>
                      </dgm:if>
                      <dgm:else name="moreThanEightSibTrans">
                        <dgm:constrLst>
                          <dgm:constr type="h" for="ch" forName="composite" refType="h" fact="0.6"/>
                          <dgm:constr type="w" for="ch" forName="composite" refType="w"/>
                          <dgm:constr type="primFontSz" for="des" forName="parTx" val="20"/>
                          <dgm:constr type="primFontSz" for="des" forName="desTx" refType="primFontSz" refFor="des" refForName="parTx" op="lte"/>
                          <dgm:constr type="primFontSz" for="des" forName="parTx" op="equ"/>
                          <dgm:constr type="primFontSz" for="des" forName="desTx" op="equ"/>
                          <dgm:constr type="w" for="ch" forName="space" refType="w" refFor="ch" refForName="composite" fact="-0.09"/>
                          <dgm:constr type="w" for="ch" ptType="sibTrans" op="equ"/>
                        </dgm:constrLst>
                      </dgm:else>
                    </dgm:choose>
                  </dgm:else>
                </dgm:choose>
              </dgm:else>
            </dgm:choose>
          </dgm:else>
        </dgm:choose>
      </dgm:else>
    </dgm:choose>
    <dgm:ruleLst/>
    <dgm:forEach name="Name6" axis="ch" ptType="node">
      <dgm:layoutNode name="composite">
        <dgm:alg type="composite"/>
        <dgm:shape xmlns:r="http://schemas.openxmlformats.org/officeDocument/2006/relationships" r:blip="">
          <dgm:adjLst/>
        </dgm:shape>
        <dgm:presOf/>
        <dgm:choose name="LayoutLTRorRTL">
          <dgm:if name="LayoutLTR" func="var" arg="dir" op="equ" val="norm">
            <dgm:constrLst>
              <dgm:constr type="w" for="ch" forName="L" refType="w" fact="0.08"/>
              <dgm:constr type="h" for="ch" forName="L" refType="h" fact="0.75"/>
              <dgm:constr type="l" for="ch" forName="L"/>
              <dgm:constr type="l" for="ch" forName="parTx"/>
              <dgm:constr type="w" for="ch" forName="parTx" refType="w"/>
              <dgm:constr type="h" for="ch" forName="parTx" refType="h" fact="0.25"/>
              <dgm:constr type="t" for="ch" forName="parTx" refType="b" refFor="ch" refForName="L"/>
              <dgm:constr type="t" for="ch" forName="desTx" refType="w" refFor="ch" refForName="L" fact="0.6"/>
              <dgm:constr type="b" for="ch" forName="desTx" refType="t" refFor="ch" refForName="EmptyPlaceHolder"/>
              <dgm:constr type="l" for="ch" forName="desTx" refType="r" refFor="ch" refForName="L"/>
              <dgm:constr type="w" for="ch" forName="desTx" refType="w" fact="0.812"/>
              <dgm:constr type="w" for="ch" forName="EmptyPlaceHolder" refType="w" fact="0.82"/>
              <dgm:constr type="l" for="ch" forName="EmptyPlaceHolder" refType="r" refFor="ch" refForName="L"/>
              <dgm:constr type="b" for="ch" forName="EmptyPlaceHolder" refType="b" refFor="ch" refForName="L"/>
              <dgm:constr type="h" for="ch" forName="EmptyPlaceHolder" refType="t" refFor="ch" refForName="desTx"/>
            </dgm:constrLst>
          </dgm:if>
          <dgm:else name="LayoutRTL">
            <dgm:constrLst>
              <dgm:constr type="w" for="ch" forName="L" refType="w" fact="0.08"/>
              <dgm:constr type="h" for="ch" forName="L" refType="h" fact="0.75"/>
              <dgm:constr type="r" for="ch" forName="L" refType="w"/>
              <dgm:constr type="r" for="ch" forName="parTx" refType="w"/>
              <dgm:constr type="w" for="ch" forName="parTx" refType="w"/>
              <dgm:constr type="h" for="ch" forName="parTx" refType="h" fact="0.25"/>
              <dgm:constr type="t" for="ch" forName="parTx" refType="b" refFor="ch" refForName="L"/>
              <dgm:constr type="t" for="ch" forName="desTx" refType="w" refFor="ch" refForName="L" fact="0.6"/>
              <dgm:constr type="b" for="ch" forName="desTx" refType="t" refFor="ch" refForName="EmptyPlaceHolder"/>
              <dgm:constr type="r" for="ch" forName="desTx" refType="l" refFor="ch" refForName="L"/>
              <dgm:constr type="w" for="ch" forName="desTx" refType="w" fact="0.812"/>
              <dgm:constr type="w" for="ch" forName="EmptyPlaceHolder" refType="w" fact="0.82"/>
              <dgm:constr type="h" for="ch" forName="EmptyPlaceHolder" refType="w" refFor="ch" refForName="L" fact="0.6"/>
              <dgm:constr type="b" for="ch" forName="EmptyPlaceHolder" refType="b" refFor="ch" refForName="L"/>
            </dgm:constrLst>
          </dgm:else>
        </dgm:choose>
        <dgm:layoutNode name="L" styleLbl="solidFgAcc1" moveWith="parTx">
          <dgm:varLst>
            <dgm:chMax val="0"/>
            <dgm:chPref val="0"/>
          </dgm:varLst>
          <dgm:alg type="sp"/>
          <dgm:choose name="Name310">
            <dgm:if name="Name311" func="var" arg="dir" op="equ" val="norm">
              <dgm:shape xmlns:r="http://schemas.openxmlformats.org/officeDocument/2006/relationships" rot="90" type="corner" r:blip="">
                <dgm:adjLst>
                  <dgm:adj idx="1" val="0.01"/>
                  <dgm:adj idx="2" val="0.01"/>
                </dgm:adjLst>
              </dgm:shape>
            </dgm:if>
            <dgm:else name="Name312">
              <dgm:shape xmlns:r="http://schemas.openxmlformats.org/officeDocument/2006/relationships" rot="180" type="corner" r:blip="">
                <dgm:adjLst>
                  <dgm:adj idx="1" val="0.01"/>
                  <dgm:adj idx="2" val="0.01"/>
                </dgm:adjLst>
              </dgm:shape>
            </dgm:else>
          </dgm:choose>
          <dgm:presOf/>
          <dgm:constrLst/>
          <dgm:ruleLst/>
        </dgm:layoutNode>
        <dgm:layoutNode name="parTx" styleLbl="alignNode1">
          <dgm:varLst>
            <dgm:chMax val="0"/>
            <dgm:chPref val="0"/>
            <dgm:bulletEnabled val="1"/>
          </dgm:varLst>
          <dgm:alg type="tx">
            <dgm:param type="txAnchorVert" val="mid"/>
            <dgm:param type="parTxLTRAlign" val="ctr"/>
            <dgm:param type="parTxRTLAlign" val="ctr"/>
          </dgm:alg>
          <dgm:choose name="MakeFirstNodeHomePlate">
            <dgm:if name="IfFirstNode" axis="self" ptType="node" func="pos" op="equ" val="1">
              <dgm:choose name="Name110">
                <dgm:if name="Name111" func="var" arg="dir" op="equ" val="norm">
                  <dgm:shape xmlns:r="http://schemas.openxmlformats.org/officeDocument/2006/relationships" type="homePlate" r:blip="">
                    <dgm:adjLst>
                      <dgm:adj idx="1" val="0.25"/>
                    </dgm:adjLst>
                  </dgm:shape>
                </dgm:if>
                <dgm:else name="Name112">
                  <dgm:shape xmlns:r="http://schemas.openxmlformats.org/officeDocument/2006/relationships" rot="180" type="homePlate" r:blip="">
                    <dgm:adjLst>
                      <dgm:adj idx="1" val="0.25"/>
                    </dgm:adjLst>
                  </dgm:shape>
                </dgm:else>
              </dgm:choose>
            </dgm:if>
            <dgm:else name="MakeRestOfNodesChevrons">
              <dgm:choose name="Name10">
                <dgm:if name="Name11" func="var" arg="dir" op="equ" val="norm">
                  <dgm:shape xmlns:r="http://schemas.openxmlformats.org/officeDocument/2006/relationships" type="chevron" r:blip="">
                    <dgm:adjLst>
                      <dgm:adj idx="1" val="0.25"/>
                    </dgm:adjLst>
                  </dgm:shape>
                </dgm:if>
                <dgm:else name="Name12">
                  <dgm:shape xmlns:r="http://schemas.openxmlformats.org/officeDocument/2006/relationships" rot="180" type="chevron" r:blip="">
                    <dgm:adjLst>
                      <dgm:adj idx="1" val="0.25"/>
                    </dgm:adjLst>
                  </dgm:shape>
                </dgm:else>
              </dgm:choose>
            </dgm:else>
          </dgm:choose>
          <dgm:presOf axis="self" ptType="node"/>
          <dgm:constrLst>
            <dgm:constr type="tMarg" refType="primFontSz"/>
            <dgm:constr type="bMarg" refType="primFontSz"/>
            <dgm:constr type="lMarg" refType="primFontSz" fact="0.5"/>
            <dgm:constr type="rMarg" refType="primFontSz" fact="0.5"/>
          </dgm:constrLst>
          <dgm:ruleLst>
            <dgm:rule type="primFontSz" val="13" fact="NaN" max="NaN"/>
          </dgm:ruleLst>
        </dgm:layoutNode>
        <dgm:layoutNode name="desTx" styleLbl="revTx" moveWith="parTx">
          <dgm:varLst>
            <dgm:chMax val="0"/>
            <dgm:chPref val="0"/>
            <dgm:bulletEnabled val="1"/>
          </dgm:varLst>
          <dgm:choose name="Name210">
            <dgm:if name="Name211" func="var" arg="dir" op="equ" val="norm">
              <dgm:alg type="tx">
                <dgm:param type="txAnchorVert" val="t"/>
                <dgm:param type="parTxLTRAlign" val="l"/>
                <dgm:param type="shpTxLTRAlignCh" val="l"/>
                <dgm:param type="parTxRTLAlign" val="l"/>
                <dgm:param type="shpTxRTLAlignCh" val="l"/>
              </dgm:alg>
            </dgm:if>
            <dgm:else name="Name212">
              <dgm:alg type="tx">
                <dgm:param type="txAnchorVert" val="t"/>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 ptType="node"/>
          <dgm:constrLst>
            <dgm:constr type="tMarg"/>
            <dgm:constr type="bMarg"/>
            <dgm:constr type="lMarg"/>
            <dgm:constr type="rMarg"/>
          </dgm:constrLst>
          <dgm:ruleLst>
            <dgm:rule type="primFontSz" val="11" fact="NaN" max="NaN"/>
            <dgm:rule type="secFontSz" val="9" fact="NaN" max="NaN"/>
          </dgm:ruleLst>
        </dgm:layoutNode>
        <dgm:layoutNode name="EmptyPlaceHolder">
          <dgm:alg type="sp"/>
          <dgm:shape xmlns:r="http://schemas.openxmlformats.org/officeDocument/2006/relationships" r:blip="">
            <dgm:adjLst/>
          </dgm:shape>
          <dgm:presOf/>
          <dgm:constr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5.xml><?xml version="1.0" encoding="utf-8"?>
<dgm:layoutDef xmlns:dgm="http://schemas.openxmlformats.org/drawingml/2006/diagram" xmlns:a="http://schemas.openxmlformats.org/drawingml/2006/main" uniqueId="urn:microsoft.com/office/officeart/2016/7/layout/VerticalSolidActionList">
  <dgm:title val="Vertical Solid Action List"/>
  <dgm:desc val="Use to show non-sequential or grouped lists of information. Works well with large amounts of text. All text has the same level of emphasis, and direction is not implied."/>
  <dgm:catLst>
    <dgm:cat type="list"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 modelId="5">
          <dgm:prSet phldr="1"/>
        </dgm:pt>
        <dgm:pt modelId="51">
          <dgm:prSet phldr="1"/>
        </dgm:pt>
      </dgm:ptLst>
      <dgm:cxnLst>
        <dgm:cxn modelId="4" srcId="0" destId="1" srcOrd="0" destOrd="0"/>
        <dgm:cxn modelId="5" srcId="0" destId="2" srcOrd="1" destOrd="0"/>
        <dgm:cxn modelId="6" srcId="0" destId="3" srcOrd="2" destOrd="0"/>
        <dgm:cxn modelId="7" srcId="0" destId="4" srcOrd="3" destOrd="0"/>
        <dgm:cxn modelId="8" srcId="0" destId="5" srcOrd="4" destOrd="0"/>
        <dgm:cxn modelId="13" srcId="1" destId="11" srcOrd="0" destOrd="0"/>
        <dgm:cxn modelId="23" srcId="2" destId="21" srcOrd="0" destOrd="0"/>
        <dgm:cxn modelId="33" srcId="3" destId="31" srcOrd="0" destOrd="0"/>
        <dgm:cxn modelId="43" srcId="4" destId="41" srcOrd="0" destOrd="0"/>
        <dgm:cxn modelId="53" srcId="5" destId="5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6"/>
      <dgm:constr type="primFontSz" for="des" forName="parentText" op="equ" val="28"/>
      <dgm:constr type="primFontSz" for="des" forName="descendantText" refType="primFontSz" refFor="des" refForName="parentText" op="lte" fact="0.82"/>
      <dgm:constr type="primFontSz" for="des" forName="parentText" refType="primFontSz" refFor="des" refForName="descendantText" op="lte" fact="1.25"/>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2"/>
          <dgm:constr type="w" for="ch" forName="descendantText" refType="w" fact="0.8"/>
          <dgm:constr type="h" for="ch" forName="parentText" refType="h"/>
          <dgm:constr type="h" for="ch" forName="descendantText" refType="h" refFor="ch" refForName="parentText"/>
        </dgm:constrLst>
        <dgm:ruleLst/>
        <dgm:layoutNode name="parentText" styleLbl="alignNode1">
          <dgm:varLst>
            <dgm:chMax val="1"/>
            <dgm:bulletEnabled/>
          </dgm:varLst>
          <dgm:alg type="tx"/>
          <dgm:shape xmlns:r="http://schemas.openxmlformats.org/officeDocument/2006/relationships" type="rect" r:blip="" zOrderOff="3">
            <dgm:adjLst/>
          </dgm:shape>
          <dgm:presOf axis="self" ptType="node"/>
          <dgm:constrLst>
            <dgm:constr type="tMarg" refType="h" fact="0.28"/>
            <dgm:constr type="bMarg" refType="h" fact="0.28"/>
            <dgm:constr type="lMarg" refType="w" fact="0.15"/>
            <dgm:constr type="rMarg" refType="w" fact="0.15"/>
          </dgm:constrLst>
          <dgm:ruleLst>
            <dgm:rule type="primFontSz" val="15" fact="NaN" max="NaN"/>
          </dgm:ruleLst>
        </dgm:layoutNode>
        <dgm:layoutNode name="descendantText" styleLbl="alignAccFollowNode1">
          <dgm:varLst>
            <dgm:bulletEnabled/>
          </dgm:varLst>
          <dgm:alg type="tx">
            <dgm:param type="stBulletLvl" val="0"/>
            <dgm:param type="parTxLTRAlign" val="l"/>
            <dgm:param type="shpTxLTRAlignCh" val="l"/>
            <dgm:param type="parTxRTLAlign" val="r"/>
            <dgm:param type="shpTxRTLAlignCh" val="r"/>
          </dgm:alg>
          <dgm:choose name="Name10">
            <dgm:if name="Name11" func="var" arg="dir" op="equ" val="norm">
              <dgm:shape xmlns:r="http://schemas.openxmlformats.org/officeDocument/2006/relationships" type="rect" r:blip="">
                <dgm:adjLst/>
              </dgm:shape>
            </dgm:if>
            <dgm:else name="Name12">
              <dgm:shape xmlns:r="http://schemas.openxmlformats.org/officeDocument/2006/relationships" type="rect" r:blip="">
                <dgm:adjLst/>
              </dgm:shape>
            </dgm:else>
          </dgm:choose>
          <dgm:presOf axis="des" ptType="node"/>
          <dgm:constrLst>
            <dgm:constr type="primFontSz" val="24"/>
            <dgm:constr type="lMarg" refType="w" fact="0.055"/>
            <dgm:constr type="rMarg" refType="w" fact="0.055"/>
            <dgm:constr type="tMarg" refType="h" fact="0.72"/>
            <dgm:constr type="bMarg" refType="h" fact="0.72"/>
          </dgm:constrLst>
          <dgm:ruleLst>
            <dgm:rule type="primFontSz" val="11" fact="NaN" max="NaN"/>
          </dgm:ruleLst>
        </dgm:layoutNod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16/7/layout/VerticalHollowActionList">
  <dgm:title val="Vertical Hollow Action List"/>
  <dgm:desc val="Use to show non-sequential or grouped lists of information. Works well with large amounts of text. All text has the same level of emphasis, and direction is not implied."/>
  <dgm:catLst>
    <dgm:cat type="list"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 modelId="5">
          <dgm:prSet phldr="1"/>
        </dgm:pt>
        <dgm:pt modelId="51">
          <dgm:prSet phldr="1"/>
        </dgm:pt>
      </dgm:ptLst>
      <dgm:cxnLst>
        <dgm:cxn modelId="4" srcId="0" destId="1" srcOrd="0" destOrd="0"/>
        <dgm:cxn modelId="5" srcId="0" destId="2" srcOrd="1" destOrd="0"/>
        <dgm:cxn modelId="6" srcId="0" destId="3" srcOrd="2" destOrd="0"/>
        <dgm:cxn modelId="7" srcId="0" destId="4" srcOrd="3" destOrd="0"/>
        <dgm:cxn modelId="8" srcId="0" destId="5" srcOrd="4" destOrd="0"/>
        <dgm:cxn modelId="13" srcId="1" destId="11" srcOrd="0" destOrd="0"/>
        <dgm:cxn modelId="23" srcId="2" destId="21" srcOrd="0" destOrd="0"/>
        <dgm:cxn modelId="33" srcId="3" destId="31" srcOrd="0" destOrd="0"/>
        <dgm:cxn modelId="43" srcId="4" destId="41" srcOrd="0" destOrd="0"/>
        <dgm:cxn modelId="53" srcId="5" destId="5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6"/>
      <dgm:constr type="primFontSz" for="des" forName="parentText" op="equ" val="28"/>
      <dgm:constr type="primFontSz" for="des" forName="descendantText" refType="primFontSz" refFor="des" refForName="parentText" op="lte" fact="0.82"/>
      <dgm:constr type="primFontSz" for="des" forName="parentText" refType="primFontSz" refFor="des" refForName="descendantText" op="lte" fact="1.25"/>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2"/>
          <dgm:constr type="w" for="ch" forName="descendantText" refType="w" fact="0.8"/>
          <dgm:constr type="h" for="ch" forName="parentText" refType="h"/>
          <dgm:constr type="h" for="ch" forName="descendantText" refType="h" refFor="ch" refForName="parentText"/>
        </dgm:constrLst>
        <dgm:ruleLst/>
        <dgm:layoutNode name="parentText" styleLbl="solidFgAcc1">
          <dgm:varLst>
            <dgm:chMax val="1"/>
            <dgm:bulletEnabled/>
          </dgm:varLst>
          <dgm:alg type="tx"/>
          <dgm:shape xmlns:r="http://schemas.openxmlformats.org/officeDocument/2006/relationships" type="rect" r:blip="" zOrderOff="3">
            <dgm:adjLst/>
          </dgm:shape>
          <dgm:presOf axis="self" ptType="node"/>
          <dgm:constrLst>
            <dgm:constr type="tMarg" refType="h" fact="0.28"/>
            <dgm:constr type="bMarg" refType="h" fact="0.28"/>
            <dgm:constr type="lMarg" refType="w" fact="0.15"/>
            <dgm:constr type="rMarg" refType="w" fact="0.15"/>
          </dgm:constrLst>
          <dgm:ruleLst>
            <dgm:rule type="primFontSz" val="15" fact="NaN" max="NaN"/>
          </dgm:ruleLst>
        </dgm:layoutNode>
        <dgm:layoutNode name="descendantText" styleLbl="alignNode1">
          <dgm:varLst>
            <dgm:bulletEnabled/>
          </dgm:varLst>
          <dgm:alg type="tx">
            <dgm:param type="stBulletLvl" val="0"/>
            <dgm:param type="parTxLTRAlign" val="l"/>
            <dgm:param type="shpTxLTRAlignCh" val="l"/>
            <dgm:param type="parTxRTLAlign" val="r"/>
            <dgm:param type="shpTxRTLAlignCh" val="r"/>
          </dgm:alg>
          <dgm:choose name="Name10">
            <dgm:if name="Name11" func="var" arg="dir" op="equ" val="norm">
              <dgm:shape xmlns:r="http://schemas.openxmlformats.org/officeDocument/2006/relationships" type="rect" r:blip="">
                <dgm:adjLst/>
              </dgm:shape>
            </dgm:if>
            <dgm:else name="Name12">
              <dgm:shape xmlns:r="http://schemas.openxmlformats.org/officeDocument/2006/relationships" type="rect" r:blip="">
                <dgm:adjLst/>
              </dgm:shape>
            </dgm:else>
          </dgm:choose>
          <dgm:presOf axis="des" ptType="node"/>
          <dgm:constrLst>
            <dgm:constr type="primFontSz" val="24"/>
            <dgm:constr type="lMarg" refType="w" fact="0.055"/>
            <dgm:constr type="rMarg" refType="w" fact="0.055"/>
            <dgm:constr type="tMarg" refType="h" fact="0.72"/>
            <dgm:constr type="bMarg" refType="h" fact="0.72"/>
          </dgm:constrLst>
          <dgm:ruleLst>
            <dgm:rule type="primFontSz" val="11" fact="NaN" max="NaN"/>
          </dgm:ruleLst>
        </dgm:layoutNod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16/7/layout/VerticalSolidActionList">
  <dgm:title val="Vertical Solid Action List"/>
  <dgm:desc val="Use to show non-sequential or grouped lists of information. Works well with large amounts of text. All text has the same level of emphasis, and direction is not implied."/>
  <dgm:catLst>
    <dgm:cat type="list"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 modelId="5">
          <dgm:prSet phldr="1"/>
        </dgm:pt>
        <dgm:pt modelId="51">
          <dgm:prSet phldr="1"/>
        </dgm:pt>
      </dgm:ptLst>
      <dgm:cxnLst>
        <dgm:cxn modelId="4" srcId="0" destId="1" srcOrd="0" destOrd="0"/>
        <dgm:cxn modelId="5" srcId="0" destId="2" srcOrd="1" destOrd="0"/>
        <dgm:cxn modelId="6" srcId="0" destId="3" srcOrd="2" destOrd="0"/>
        <dgm:cxn modelId="7" srcId="0" destId="4" srcOrd="3" destOrd="0"/>
        <dgm:cxn modelId="8" srcId="0" destId="5" srcOrd="4" destOrd="0"/>
        <dgm:cxn modelId="13" srcId="1" destId="11" srcOrd="0" destOrd="0"/>
        <dgm:cxn modelId="23" srcId="2" destId="21" srcOrd="0" destOrd="0"/>
        <dgm:cxn modelId="33" srcId="3" destId="31" srcOrd="0" destOrd="0"/>
        <dgm:cxn modelId="43" srcId="4" destId="41" srcOrd="0" destOrd="0"/>
        <dgm:cxn modelId="53" srcId="5" destId="5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6"/>
      <dgm:constr type="primFontSz" for="des" forName="parentText" op="equ" val="28"/>
      <dgm:constr type="primFontSz" for="des" forName="descendantText" refType="primFontSz" refFor="des" refForName="parentText" op="lte" fact="0.82"/>
      <dgm:constr type="primFontSz" for="des" forName="parentText" refType="primFontSz" refFor="des" refForName="descendantText" op="lte" fact="1.25"/>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2"/>
          <dgm:constr type="w" for="ch" forName="descendantText" refType="w" fact="0.8"/>
          <dgm:constr type="h" for="ch" forName="parentText" refType="h"/>
          <dgm:constr type="h" for="ch" forName="descendantText" refType="h" refFor="ch" refForName="parentText"/>
        </dgm:constrLst>
        <dgm:ruleLst/>
        <dgm:layoutNode name="parentText" styleLbl="alignNode1">
          <dgm:varLst>
            <dgm:chMax val="1"/>
            <dgm:bulletEnabled/>
          </dgm:varLst>
          <dgm:alg type="tx"/>
          <dgm:shape xmlns:r="http://schemas.openxmlformats.org/officeDocument/2006/relationships" type="rect" r:blip="" zOrderOff="3">
            <dgm:adjLst/>
          </dgm:shape>
          <dgm:presOf axis="self" ptType="node"/>
          <dgm:constrLst>
            <dgm:constr type="tMarg" refType="h" fact="0.28"/>
            <dgm:constr type="bMarg" refType="h" fact="0.28"/>
            <dgm:constr type="lMarg" refType="w" fact="0.15"/>
            <dgm:constr type="rMarg" refType="w" fact="0.15"/>
          </dgm:constrLst>
          <dgm:ruleLst>
            <dgm:rule type="primFontSz" val="15" fact="NaN" max="NaN"/>
          </dgm:ruleLst>
        </dgm:layoutNode>
        <dgm:layoutNode name="descendantText" styleLbl="alignAccFollowNode1">
          <dgm:varLst>
            <dgm:bulletEnabled/>
          </dgm:varLst>
          <dgm:alg type="tx">
            <dgm:param type="stBulletLvl" val="0"/>
            <dgm:param type="parTxLTRAlign" val="l"/>
            <dgm:param type="shpTxLTRAlignCh" val="l"/>
            <dgm:param type="parTxRTLAlign" val="r"/>
            <dgm:param type="shpTxRTLAlignCh" val="r"/>
          </dgm:alg>
          <dgm:choose name="Name10">
            <dgm:if name="Name11" func="var" arg="dir" op="equ" val="norm">
              <dgm:shape xmlns:r="http://schemas.openxmlformats.org/officeDocument/2006/relationships" type="rect" r:blip="">
                <dgm:adjLst/>
              </dgm:shape>
            </dgm:if>
            <dgm:else name="Name12">
              <dgm:shape xmlns:r="http://schemas.openxmlformats.org/officeDocument/2006/relationships" type="rect" r:blip="">
                <dgm:adjLst/>
              </dgm:shape>
            </dgm:else>
          </dgm:choose>
          <dgm:presOf axis="des" ptType="node"/>
          <dgm:constrLst>
            <dgm:constr type="primFontSz" val="24"/>
            <dgm:constr type="lMarg" refType="w" fact="0.055"/>
            <dgm:constr type="rMarg" refType="w" fact="0.055"/>
            <dgm:constr type="tMarg" refType="h" fact="0.72"/>
            <dgm:constr type="bMarg" refType="h" fact="0.72"/>
          </dgm:constrLst>
          <dgm:ruleLst>
            <dgm:rule type="primFontSz" val="11" fact="NaN" max="NaN"/>
          </dgm:ruleLst>
        </dgm:layoutNod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16/7/layout/VerticalHollowActionList">
  <dgm:title val="Vertical Hollow Action List"/>
  <dgm:desc val="Use to show non-sequential or grouped lists of information. Works well with large amounts of text. All text has the same level of emphasis, and direction is not implied."/>
  <dgm:catLst>
    <dgm:cat type="list"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 modelId="5">
          <dgm:prSet phldr="1"/>
        </dgm:pt>
        <dgm:pt modelId="51">
          <dgm:prSet phldr="1"/>
        </dgm:pt>
      </dgm:ptLst>
      <dgm:cxnLst>
        <dgm:cxn modelId="4" srcId="0" destId="1" srcOrd="0" destOrd="0"/>
        <dgm:cxn modelId="5" srcId="0" destId="2" srcOrd="1" destOrd="0"/>
        <dgm:cxn modelId="6" srcId="0" destId="3" srcOrd="2" destOrd="0"/>
        <dgm:cxn modelId="7" srcId="0" destId="4" srcOrd="3" destOrd="0"/>
        <dgm:cxn modelId="8" srcId="0" destId="5" srcOrd="4" destOrd="0"/>
        <dgm:cxn modelId="13" srcId="1" destId="11" srcOrd="0" destOrd="0"/>
        <dgm:cxn modelId="23" srcId="2" destId="21" srcOrd="0" destOrd="0"/>
        <dgm:cxn modelId="33" srcId="3" destId="31" srcOrd="0" destOrd="0"/>
        <dgm:cxn modelId="43" srcId="4" destId="41" srcOrd="0" destOrd="0"/>
        <dgm:cxn modelId="53" srcId="5" destId="5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6"/>
      <dgm:constr type="primFontSz" for="des" forName="parentText" op="equ" val="28"/>
      <dgm:constr type="primFontSz" for="des" forName="descendantText" refType="primFontSz" refFor="des" refForName="parentText" op="lte" fact="0.82"/>
      <dgm:constr type="primFontSz" for="des" forName="parentText" refType="primFontSz" refFor="des" refForName="descendantText" op="lte" fact="1.25"/>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2"/>
          <dgm:constr type="w" for="ch" forName="descendantText" refType="w" fact="0.8"/>
          <dgm:constr type="h" for="ch" forName="parentText" refType="h"/>
          <dgm:constr type="h" for="ch" forName="descendantText" refType="h" refFor="ch" refForName="parentText"/>
        </dgm:constrLst>
        <dgm:ruleLst/>
        <dgm:layoutNode name="parentText" styleLbl="solidFgAcc1">
          <dgm:varLst>
            <dgm:chMax val="1"/>
            <dgm:bulletEnabled/>
          </dgm:varLst>
          <dgm:alg type="tx"/>
          <dgm:shape xmlns:r="http://schemas.openxmlformats.org/officeDocument/2006/relationships" type="rect" r:blip="" zOrderOff="3">
            <dgm:adjLst/>
          </dgm:shape>
          <dgm:presOf axis="self" ptType="node"/>
          <dgm:constrLst>
            <dgm:constr type="tMarg" refType="h" fact="0.28"/>
            <dgm:constr type="bMarg" refType="h" fact="0.28"/>
            <dgm:constr type="lMarg" refType="w" fact="0.15"/>
            <dgm:constr type="rMarg" refType="w" fact="0.15"/>
          </dgm:constrLst>
          <dgm:ruleLst>
            <dgm:rule type="primFontSz" val="15" fact="NaN" max="NaN"/>
          </dgm:ruleLst>
        </dgm:layoutNode>
        <dgm:layoutNode name="descendantText" styleLbl="alignNode1">
          <dgm:varLst>
            <dgm:bulletEnabled/>
          </dgm:varLst>
          <dgm:alg type="tx">
            <dgm:param type="stBulletLvl" val="0"/>
            <dgm:param type="parTxLTRAlign" val="l"/>
            <dgm:param type="shpTxLTRAlignCh" val="l"/>
            <dgm:param type="parTxRTLAlign" val="r"/>
            <dgm:param type="shpTxRTLAlignCh" val="r"/>
          </dgm:alg>
          <dgm:choose name="Name10">
            <dgm:if name="Name11" func="var" arg="dir" op="equ" val="norm">
              <dgm:shape xmlns:r="http://schemas.openxmlformats.org/officeDocument/2006/relationships" type="rect" r:blip="">
                <dgm:adjLst/>
              </dgm:shape>
            </dgm:if>
            <dgm:else name="Name12">
              <dgm:shape xmlns:r="http://schemas.openxmlformats.org/officeDocument/2006/relationships" type="rect" r:blip="">
                <dgm:adjLst/>
              </dgm:shape>
            </dgm:else>
          </dgm:choose>
          <dgm:presOf axis="des" ptType="node"/>
          <dgm:constrLst>
            <dgm:constr type="primFontSz" val="24"/>
            <dgm:constr type="lMarg" refType="w" fact="0.055"/>
            <dgm:constr type="rMarg" refType="w" fact="0.055"/>
            <dgm:constr type="tMarg" refType="h" fact="0.72"/>
            <dgm:constr type="bMarg" refType="h" fact="0.72"/>
          </dgm:constrLst>
          <dgm:ruleLst>
            <dgm:rule type="primFontSz" val="11" fact="NaN" max="NaN"/>
          </dgm:ruleLst>
        </dgm:layoutNod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0.xml><?xml version="1.0" encoding="utf-8"?>
<dgm:layoutDef xmlns:dgm="http://schemas.openxmlformats.org/drawingml/2006/diagram" xmlns:a="http://schemas.openxmlformats.org/drawingml/2006/main" uniqueId="urn:microsoft.com/office/officeart/2016/7/layout/BasicLinearProcessNumbered">
  <dgm:title val="Basic Linear Process Numbered"/>
  <dgm:desc val="Used to show a progression; a timeline; sequential steps in a task, process, or workflow; or to emphasize movement or direction. Automatic numbers have been introduced to show the steps of the process which appears in a circle. Level 1 and Level 2 text appear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1</a:t>
              </a:r>
            </a:p>
          </dgm:t>
        </dgm:pt>
        <dgm:pt modelId="201" type="sibTrans" cxnId="5">
          <dgm:prSet phldrT="2"/>
          <dgm:t>
            <a:bodyPr/>
            <a:lstStyle/>
            <a:p>
              <a:r>
                <a:t>2</a:t>
              </a:r>
            </a:p>
          </dgm:t>
        </dgm:pt>
        <dgm:pt modelId="301" type="sibTrans" cxnId="6">
          <dgm:prSet phldrT="3"/>
          <dgm:t>
            <a:bodyPr/>
            <a:lstStyle/>
            <a:p>
              <a:r>
                <a:t>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1"/>
      <dgm:constr type="primFontSz" for="des" forName="sibTransNodeCircle" op="equ"/>
      <dgm:constr type="primFontSz" for="des" forName="nodeText" op="equ"/>
      <dgm:constr type="h" for="des" forName="sibTransNodeCircle" op="equ"/>
      <dgm:constr type="w" for="des" forName="sibTransNodeCircle" op="equ"/>
    </dgm:constrLst>
    <dgm:ruleLst>
      <dgm:rule type="h" val="NaN" fact="1.2" max="NaN"/>
    </dgm:ruleLst>
    <dgm:forEach name="Name4" axis="ch" ptType="node">
      <dgm:layoutNode name="compositeNode">
        <dgm:varLst>
          <dgm:bulletEnabled val="1"/>
        </dgm:varLst>
        <dgm:alg type="composite"/>
        <dgm:constrLst>
          <dgm:constr type="h" refType="w" op="lte" fact="1.4"/>
          <dgm:constr type="w" for="ch" forName="bgRect" refType="w"/>
          <dgm:constr type="h" for="ch" forName="bgRect" refType="h"/>
          <dgm:constr type="t" for="ch" forName="bgRect"/>
          <dgm:constr type="l" for="ch" forName="bgRect"/>
          <dgm:constr type="h" for="ch" forName="sibTransNodeCircle" refType="h" refFor="ch" refForName="bgRect" fact="0.3"/>
          <dgm:constr type="w" for="ch" forName="sibTransNodeCircle" refType="h" refFor="ch" refForName="sibTransNodeCircle"/>
          <dgm:constr type="ctrX" for="ch" forName="sibTransNodeCircle" refType="w" fact="0.5"/>
          <dgm:constr type="ctrY" for="ch" forName="sibTransNodeCircle" refType="h" fact="0.25"/>
          <dgm:constr type="r" for="ch" forName="nodeText" refType="r" refFor="ch" refForName="bgRect"/>
          <dgm:constr type="h" for="ch" forName="nodeText" refType="h" refFor="ch" refForName="bgRect" fact="0.6"/>
          <dgm:constr type="t" for="ch" forName="nodeText" refType="h" refFor="ch" refForName="bgRect" fact="0.38"/>
          <dgm:constr type="b" for="ch" forName="bottomLine" refType="b" refFor="ch" refForName="bgRect"/>
          <dgm:constr type="w" for="ch" forName="bottomLine" refType="w" refFor="ch" refForName="bgRect"/>
          <dgm:constr type="h" for="ch" forName="bottomLine" val="0.002"/>
        </dgm:constrLst>
        <dgm:ruleLst/>
        <dgm:layoutNode name="bgRect" styleLbl="bgAccFollowNode1">
          <dgm:alg type="sp"/>
          <dgm:shape xmlns:r="http://schemas.openxmlformats.org/officeDocument/2006/relationships" type="rect" r:blip="">
            <dgm:adjLst/>
          </dgm:shape>
          <dgm:presOf axis="self"/>
          <dgm:constrLst/>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alg>
            <dgm:shape xmlns:r="http://schemas.openxmlformats.org/officeDocument/2006/relationships" type="ellipse" r:blip="">
              <dgm:adjLst/>
            </dgm:shape>
            <dgm:constrLst>
              <dgm:constr type="w" refType="h" op="lte"/>
              <dgm:constr type="primFontSz" val="48"/>
              <dgm:constr type="tMarg" val="1"/>
              <dgm:constr type="lMarg" refType="w" fact="0.221"/>
              <dgm:constr type="rMarg" refType="w" fact="0.221"/>
              <dgm:constr type="bMarg" val="1"/>
            </dgm:constrLst>
            <dgm:ruleLst>
              <dgm:rule type="primFontSz" val="14" fact="NaN" max="NaN"/>
            </dgm:ruleLst>
          </dgm:layoutNode>
        </dgm:forEach>
        <dgm:layoutNode name="bottomLine" styleLbl="alignNode1">
          <dgm:varLst/>
          <dgm:presOf/>
          <dgm:alg type="sp"/>
          <dgm:shape xmlns:r="http://schemas.openxmlformats.org/officeDocument/2006/relationships" type="rect" r:blip="">
            <dgm:adjLst/>
          </dgm:shape>
          <dgm:constrLst/>
          <dgm:ruleLst/>
        </dgm:layoutNode>
        <dgm:layoutNode name="nodeText" styleLbl="bgAccFollowNode1" moveWith="bgRect">
          <dgm:varLst>
            <dgm:bulletEnabled val="1"/>
          </dgm:varLst>
          <dgm:alg type="tx">
            <dgm:param type="parTxLTRAlign" val="l"/>
            <dgm:param type="parTxRTLAlign" val="r"/>
            <dgm:param type="txAnchorVert" val="t"/>
          </dgm:alg>
          <dgm:shape xmlns:r="http://schemas.openxmlformats.org/officeDocument/2006/relationships" type="rect" r:blip="" zOrderOff="-1" hideGeom="1">
            <dgm:adjLst/>
          </dgm:shape>
          <dgm:presOf axis="desOrSelf" ptType="node"/>
          <dgm:constrLst>
            <dgm:constr type="primFontSz" val="26"/>
            <dgm:constr type="tMarg" val="26"/>
            <dgm:constr type="lMarg" refType="w" fact="0.221"/>
            <dgm:constr type="rMarg" refType="w" fact="0.221"/>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0">
            <a:buAutoNum type="arabicParenBoth"/>
          </dgm1611:buPr>
        </dgm1611:autoBuNodeInfo>
      </dgm1611:autoBuNodeInfoLst>
    </a:ext>
  </dgm:extLst>
</dgm:layoutDef>
</file>

<file path=ppt/diagrams/layout1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16/7/layout/VerticalDownArrowProcess">
  <dgm:title val="Vertical Down Arrow Process"/>
  <dgm:desc val="Use to show a progression; a timeline; sequential steps in a task, process, or workflow; or to emphasize movement or direction. Level 1 text appears inside an arrow shape while Level 2 text appears below the arrow shapes."/>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36"/>
      <dgm:constr type="primFontSz" for="des" forName="parentTextArrow" refType="primFontSz" refFor="des" refForName="parentTextBox" op="equ"/>
      <dgm:constr type="primFontSz" for="des" forName="descendantArrow" val="24"/>
      <dgm:constr type="primFontSz" for="des" forName="descendantArrow" refType="primFontSz" refFor="des" refForName="parentTextArrow" op="lte"/>
      <dgm:constr type="primFontSz" for="des" forName="descendantBox" refType="primFontSz" refFor="des" refForName="parentTextArrow" op="lte"/>
      <dgm:constr type="primFontSz" for="des" forName="descendantBox" refType="primFontSz" refFor="des" refForName="parentTextBox" op="lte"/>
      <dgm:constr type="primFontSz" for="des" forName="descendantArrow" refType="primFontSz" refFor="des" refForName="parentTextBox" op="lte"/>
      <dgm:constr type="primFontSz" for="des" forName="descendantBox" refType="primFontSz" refFor="des" refForName="descendan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onstrLst>
              <dgm:constr type="w" for="ch" forName="parentTextBox" refType="w" fact="0.25"/>
              <dgm:constr type="h" for="ch" forName="parentTextBox" refType="h"/>
              <dgm:constr type="t" for="ch" forName="parentTextBox"/>
              <dgm:constr type="w" for="ch" forName="descendantBox" refType="w" fact="0.75"/>
              <dgm:constr type="l" for="ch" forName="descendantBox" refType="w" fact="0.25"/>
              <dgm:constr type="b" for="ch" forName="descendantBox" refType="h"/>
              <dgm:constr type="h" for="ch" forName="descendantBox" refType="h"/>
            </dgm:constrLst>
            <dgm:ruleLst/>
            <dgm:layoutNode name="parentTextBox" styleLbl="alignNode1">
              <dgm:alg type="tx"/>
              <dgm:shape xmlns:r="http://schemas.openxmlformats.org/officeDocument/2006/relationships" type="rect" r:blip="">
                <dgm:adjLst/>
              </dgm:shape>
              <dgm:presOf axis="self"/>
              <dgm:constrLst>
                <dgm:constr type="primFontSz" refType="h" op="lte" fact="0.5"/>
                <dgm:constr type="lMarg" refType="w" fact="0.2016"/>
                <dgm:constr type="rMarg" refType="w" fact="0.2016"/>
              </dgm:constrLst>
              <dgm:ruleLst>
                <dgm:rule type="primFontSz" val="13" fact="NaN" max="NaN"/>
              </dgm:ruleLst>
            </dgm:layoutNode>
            <dgm:layoutNode name="descendantBox" styleLbl="bgAccFollowNode1">
              <dgm:alg type="tx">
                <dgm:param type="stBulletLvl" val="0"/>
                <dgm:param type="parTxLTRAlign" val="l"/>
              </dgm:alg>
              <dgm:shape xmlns:r="http://schemas.openxmlformats.org/officeDocument/2006/relationships" type="rect" r:blip="">
                <dgm:adjLst/>
              </dgm:shape>
              <dgm:presOf/>
              <dgm:constrLst>
                <dgm:constr type="tMarg" refType="primFontSz"/>
                <dgm:constr type="bMarg" refType="primFontSz"/>
                <dgm:constr type="lMarg" refType="w" fact="0.0575"/>
                <dgm:constr type="rMarg" refType="w" fact="0.0575"/>
              </dgm:constrLst>
              <dgm:presOf axis="des" ptType="node"/>
              <dgm:ruleLst>
                <dgm:rule type="primFontSz" val="11" fact="NaN" max="NaN"/>
              </dgm:ruleLst>
            </dgm:layoutNode>
          </dgm:layoutNode>
        </dgm:if>
        <dgm:else name="Name17">
          <dgm:layoutNode name="arrowAndChildren">
            <dgm:alg type="composite"/>
            <dgm:shape xmlns:r="http://schemas.openxmlformats.org/officeDocument/2006/relationships" r:blip="">
              <dgm:adjLst/>
            </dgm:shape>
            <dgm:presOf/>
            <dgm:constrLst>
              <dgm:constr type="w" for="ch" forName="parentTextArrow" refType="w" fact="0.25"/>
              <dgm:constr type="t" for="ch" forName="parentTextArrow"/>
              <dgm:constr type="h" for="ch" forName="parentTextArrow" refType="h" fact="0.65"/>
              <dgm:constr type="w" for="ch" forName="arrow" refType="w" fact="0.25"/>
              <dgm:constr type="h" for="ch" forName="arrow" refType="h"/>
              <dgm:constr type="l" for="ch" forName="descendantArrow" refType="w" fact="0.25"/>
              <dgm:constr type="w" for="ch" forName="descendantArrow" refType="w" fact="0.75"/>
              <dgm:constr type="b" for="ch" forName="descendantArrow" refType="h" fact="0.65"/>
              <dgm:constr type="h" for="ch" forName="descendantArrow" refType="h" fact="0.65"/>
            </dgm:constrLst>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constr type="primFontSz" refType="h" op="lte" fact="0.5"/>
                <dgm:constr type="lMarg" refType="w" fact="0.2016"/>
                <dgm:constr type="rMarg" refType="w" fact="0.2016"/>
              </dgm:constrLst>
              <dgm:ruleLst>
                <dgm:rule type="primFontSz" val="13" fact="NaN" max="NaN"/>
              </dgm:ruleLst>
            </dgm:layoutNode>
            <dgm:layoutNode name="arrow" styleLbl="alignNode1">
              <dgm:alg type="sp"/>
              <dgm:shape xmlns:r="http://schemas.openxmlformats.org/officeDocument/2006/relationships" rot="180" type="upArrowCallout" r:blip="">
                <dgm:adjLst>
                  <dgm:adj idx="1" val="0.05"/>
                  <dgm:adj idx="2" val="0.1"/>
                  <dgm:adj idx="3" val="0.15"/>
                </dgm:adjLst>
              </dgm:shape>
              <dgm:presOf axis="self"/>
              <dgm:constrLst/>
              <dgm:ruleLst/>
            </dgm:layoutNode>
            <dgm:layoutNode name="descendantArrow" styleLbl="bgAccFollowNode1">
              <dgm:alg type="tx">
                <dgm:param type="stBulletLvl" val="0"/>
                <dgm:param type="parTxLTRAlign" val="l"/>
              </dgm:alg>
              <dgm:shape xmlns:r="http://schemas.openxmlformats.org/officeDocument/2006/relationships" type="rect" r:blip="">
                <dgm:adjLst/>
              </dgm:shape>
              <dgm:presOf axis="des" ptType="node"/>
              <dgm:constrLst>
                <dgm:constr type="tMarg" refType="primFontSz"/>
                <dgm:constr type="bMarg" refType="primFontSz"/>
                <dgm:constr type="lMarg" refType="w" fact="0.0575"/>
                <dgm:constr type="rMarg" refType="w" fact="0.0575"/>
              </dgm:constrLst>
              <dgm:ruleLst>
                <dgm:rule type="primFontSz" val="11" fact="NaN" max="NaN"/>
              </dgm:ruleLst>
            </dgm:layoutNod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16/7/layout/BasicLinearProcessNumbered">
  <dgm:title val="Basic Linear Process Numbered"/>
  <dgm:desc val="Used to show a progression; a timeline; sequential steps in a task, process, or workflow; or to emphasize movement or direction. Automatic numbers have been introduced to show the steps of the process which appears in a circle. Level 1 and Level 2 text appear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1</a:t>
              </a:r>
            </a:p>
          </dgm:t>
        </dgm:pt>
        <dgm:pt modelId="201" type="sibTrans" cxnId="5">
          <dgm:prSet phldrT="2"/>
          <dgm:t>
            <a:bodyPr/>
            <a:lstStyle/>
            <a:p>
              <a:r>
                <a:t>2</a:t>
              </a:r>
            </a:p>
          </dgm:t>
        </dgm:pt>
        <dgm:pt modelId="301" type="sibTrans" cxnId="6">
          <dgm:prSet phldrT="3"/>
          <dgm:t>
            <a:bodyPr/>
            <a:lstStyle/>
            <a:p>
              <a:r>
                <a:t>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1"/>
      <dgm:constr type="primFontSz" for="des" forName="sibTransNodeCircle" op="equ"/>
      <dgm:constr type="primFontSz" for="des" forName="nodeText" op="equ"/>
      <dgm:constr type="h" for="des" forName="sibTransNodeCircle" op="equ"/>
      <dgm:constr type="w" for="des" forName="sibTransNodeCircle" op="equ"/>
    </dgm:constrLst>
    <dgm:ruleLst>
      <dgm:rule type="h" val="NaN" fact="1.2" max="NaN"/>
    </dgm:ruleLst>
    <dgm:forEach name="Name4" axis="ch" ptType="node">
      <dgm:layoutNode name="compositeNode">
        <dgm:varLst>
          <dgm:bulletEnabled val="1"/>
        </dgm:varLst>
        <dgm:alg type="composite"/>
        <dgm:constrLst>
          <dgm:constr type="h" refType="w" op="lte" fact="1.4"/>
          <dgm:constr type="w" for="ch" forName="bgRect" refType="w"/>
          <dgm:constr type="h" for="ch" forName="bgRect" refType="h"/>
          <dgm:constr type="t" for="ch" forName="bgRect"/>
          <dgm:constr type="l" for="ch" forName="bgRect"/>
          <dgm:constr type="h" for="ch" forName="sibTransNodeCircle" refType="h" refFor="ch" refForName="bgRect" fact="0.3"/>
          <dgm:constr type="w" for="ch" forName="sibTransNodeCircle" refType="h" refFor="ch" refForName="sibTransNodeCircle"/>
          <dgm:constr type="ctrX" for="ch" forName="sibTransNodeCircle" refType="w" fact="0.5"/>
          <dgm:constr type="ctrY" for="ch" forName="sibTransNodeCircle" refType="h" fact="0.25"/>
          <dgm:constr type="r" for="ch" forName="nodeText" refType="r" refFor="ch" refForName="bgRect"/>
          <dgm:constr type="h" for="ch" forName="nodeText" refType="h" refFor="ch" refForName="bgRect" fact="0.6"/>
          <dgm:constr type="t" for="ch" forName="nodeText" refType="h" refFor="ch" refForName="bgRect" fact="0.38"/>
          <dgm:constr type="b" for="ch" forName="bottomLine" refType="b" refFor="ch" refForName="bgRect"/>
          <dgm:constr type="w" for="ch" forName="bottomLine" refType="w" refFor="ch" refForName="bgRect"/>
          <dgm:constr type="h" for="ch" forName="bottomLine" val="0.002"/>
        </dgm:constrLst>
        <dgm:ruleLst/>
        <dgm:layoutNode name="bgRect" styleLbl="bgAccFollowNode1">
          <dgm:alg type="sp"/>
          <dgm:shape xmlns:r="http://schemas.openxmlformats.org/officeDocument/2006/relationships" type="rect" r:blip="">
            <dgm:adjLst/>
          </dgm:shape>
          <dgm:presOf axis="self"/>
          <dgm:constrLst/>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alg>
            <dgm:shape xmlns:r="http://schemas.openxmlformats.org/officeDocument/2006/relationships" type="ellipse" r:blip="">
              <dgm:adjLst/>
            </dgm:shape>
            <dgm:constrLst>
              <dgm:constr type="w" refType="h" op="lte"/>
              <dgm:constr type="primFontSz" val="48"/>
              <dgm:constr type="tMarg" val="1"/>
              <dgm:constr type="lMarg" refType="w" fact="0.221"/>
              <dgm:constr type="rMarg" refType="w" fact="0.221"/>
              <dgm:constr type="bMarg" val="1"/>
            </dgm:constrLst>
            <dgm:ruleLst>
              <dgm:rule type="primFontSz" val="14" fact="NaN" max="NaN"/>
            </dgm:ruleLst>
          </dgm:layoutNode>
        </dgm:forEach>
        <dgm:layoutNode name="bottomLine" styleLbl="alignNode1">
          <dgm:varLst/>
          <dgm:presOf/>
          <dgm:alg type="sp"/>
          <dgm:shape xmlns:r="http://schemas.openxmlformats.org/officeDocument/2006/relationships" type="rect" r:blip="">
            <dgm:adjLst/>
          </dgm:shape>
          <dgm:constrLst/>
          <dgm:ruleLst/>
        </dgm:layoutNode>
        <dgm:layoutNode name="nodeText" styleLbl="bgAccFollowNode1" moveWith="bgRect">
          <dgm:varLst>
            <dgm:bulletEnabled val="1"/>
          </dgm:varLst>
          <dgm:alg type="tx">
            <dgm:param type="parTxLTRAlign" val="l"/>
            <dgm:param type="parTxRTLAlign" val="r"/>
            <dgm:param type="txAnchorVert" val="t"/>
          </dgm:alg>
          <dgm:shape xmlns:r="http://schemas.openxmlformats.org/officeDocument/2006/relationships" type="rect" r:blip="" zOrderOff="-1" hideGeom="1">
            <dgm:adjLst/>
          </dgm:shape>
          <dgm:presOf axis="desOrSelf" ptType="node"/>
          <dgm:constrLst>
            <dgm:constr type="primFontSz" val="26"/>
            <dgm:constr type="tMarg" val="26"/>
            <dgm:constr type="lMarg" refType="w" fact="0.221"/>
            <dgm:constr type="rMarg" refType="w" fact="0.221"/>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0">
            <a:buAutoNum type="arabicParenBoth"/>
          </dgm1611:buPr>
        </dgm1611:autoBuNodeInfo>
      </dgm1611:autoBuNodeInfoLst>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E2240C9-A8B7-4616-B185-916EF4FCDCDD}" type="datetimeFigureOut">
              <a:rPr lang="en-US" smtClean="0"/>
              <a:t>11/1/2017</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3F3E564-B808-4CF4-BE12-4870C920A59B}" type="slidenum">
              <a:rPr lang="en-US" smtClean="0"/>
              <a:t>‹#›</a:t>
            </a:fld>
            <a:endParaRPr lang="en-US"/>
          </a:p>
        </p:txBody>
      </p:sp>
    </p:spTree>
    <p:extLst>
      <p:ext uri="{BB962C8B-B14F-4D97-AF65-F5344CB8AC3E}">
        <p14:creationId xmlns:p14="http://schemas.microsoft.com/office/powerpoint/2010/main" val="30191375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3F3E564-B808-4CF4-BE12-4870C920A59B}" type="slidenum">
              <a:rPr lang="en-US" smtClean="0"/>
              <a:t>37</a:t>
            </a:fld>
            <a:endParaRPr lang="en-US"/>
          </a:p>
        </p:txBody>
      </p:sp>
    </p:spTree>
    <p:extLst>
      <p:ext uri="{BB962C8B-B14F-4D97-AF65-F5344CB8AC3E}">
        <p14:creationId xmlns:p14="http://schemas.microsoft.com/office/powerpoint/2010/main" val="25742830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D3F3E564-B808-4CF4-BE12-4870C920A59B}" type="slidenum">
              <a:rPr lang="en-US" smtClean="0"/>
              <a:t>39</a:t>
            </a:fld>
            <a:endParaRPr lang="en-US"/>
          </a:p>
        </p:txBody>
      </p:sp>
    </p:spTree>
    <p:extLst>
      <p:ext uri="{BB962C8B-B14F-4D97-AF65-F5344CB8AC3E}">
        <p14:creationId xmlns:p14="http://schemas.microsoft.com/office/powerpoint/2010/main" val="35419838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4B09A3C1-7E7E-4F3F-B21C-D28FF0EB4A60}" type="datetime1">
              <a:rPr lang="en-US" smtClean="0"/>
              <a:t>11/1/2017</a:t>
            </a:fld>
            <a:endParaRPr lang="en-US"/>
          </a:p>
        </p:txBody>
      </p:sp>
      <p:sp>
        <p:nvSpPr>
          <p:cNvPr id="5" name="Footer Placeholder 4"/>
          <p:cNvSpPr>
            <a:spLocks noGrp="1"/>
          </p:cNvSpPr>
          <p:nvPr>
            <p:ph type="ftr" sz="quarter" idx="11"/>
          </p:nvPr>
        </p:nvSpPr>
        <p:spPr/>
        <p:txBody>
          <a:bodyPr/>
          <a:lstStyle/>
          <a:p>
            <a:r>
              <a:rPr lang="en-US"/>
              <a:t>Chanin Mephokee for EE460</a:t>
            </a:r>
          </a:p>
        </p:txBody>
      </p:sp>
      <p:sp>
        <p:nvSpPr>
          <p:cNvPr id="6" name="Slide Number Placeholder 5"/>
          <p:cNvSpPr>
            <a:spLocks noGrp="1"/>
          </p:cNvSpPr>
          <p:nvPr>
            <p:ph type="sldNum" sz="quarter" idx="12"/>
          </p:nvPr>
        </p:nvSpPr>
        <p:spPr/>
        <p:txBody>
          <a:bodyPr/>
          <a:lstStyle/>
          <a:p>
            <a:fld id="{F64CE0EC-4B46-4C03-971F-D0E04C4A1047}" type="slidenum">
              <a:rPr lang="en-US" smtClean="0"/>
              <a:t>‹#›</a:t>
            </a:fld>
            <a:endParaRPr lang="en-US"/>
          </a:p>
        </p:txBody>
      </p:sp>
    </p:spTree>
    <p:extLst>
      <p:ext uri="{BB962C8B-B14F-4D97-AF65-F5344CB8AC3E}">
        <p14:creationId xmlns:p14="http://schemas.microsoft.com/office/powerpoint/2010/main" val="25996980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D2B336B-931B-4399-A00E-23B92C26D834}" type="datetime1">
              <a:rPr lang="en-US" smtClean="0"/>
              <a:t>11/1/2017</a:t>
            </a:fld>
            <a:endParaRPr lang="en-US"/>
          </a:p>
        </p:txBody>
      </p:sp>
      <p:sp>
        <p:nvSpPr>
          <p:cNvPr id="5" name="Footer Placeholder 4"/>
          <p:cNvSpPr>
            <a:spLocks noGrp="1"/>
          </p:cNvSpPr>
          <p:nvPr>
            <p:ph type="ftr" sz="quarter" idx="11"/>
          </p:nvPr>
        </p:nvSpPr>
        <p:spPr/>
        <p:txBody>
          <a:bodyPr/>
          <a:lstStyle/>
          <a:p>
            <a:r>
              <a:rPr lang="en-US"/>
              <a:t>Chanin Mephokee for EE460</a:t>
            </a:r>
          </a:p>
        </p:txBody>
      </p:sp>
      <p:sp>
        <p:nvSpPr>
          <p:cNvPr id="6" name="Slide Number Placeholder 5"/>
          <p:cNvSpPr>
            <a:spLocks noGrp="1"/>
          </p:cNvSpPr>
          <p:nvPr>
            <p:ph type="sldNum" sz="quarter" idx="12"/>
          </p:nvPr>
        </p:nvSpPr>
        <p:spPr/>
        <p:txBody>
          <a:bodyPr/>
          <a:lstStyle/>
          <a:p>
            <a:fld id="{F64CE0EC-4B46-4C03-971F-D0E04C4A1047}" type="slidenum">
              <a:rPr lang="en-US" smtClean="0"/>
              <a:t>‹#›</a:t>
            </a:fld>
            <a:endParaRPr lang="en-US"/>
          </a:p>
        </p:txBody>
      </p:sp>
    </p:spTree>
    <p:extLst>
      <p:ext uri="{BB962C8B-B14F-4D97-AF65-F5344CB8AC3E}">
        <p14:creationId xmlns:p14="http://schemas.microsoft.com/office/powerpoint/2010/main" val="31086248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4CAF138-31B2-4008-99E5-9F9C385F233A}" type="datetime1">
              <a:rPr lang="en-US" smtClean="0"/>
              <a:t>11/1/2017</a:t>
            </a:fld>
            <a:endParaRPr lang="en-US"/>
          </a:p>
        </p:txBody>
      </p:sp>
      <p:sp>
        <p:nvSpPr>
          <p:cNvPr id="5" name="Footer Placeholder 4"/>
          <p:cNvSpPr>
            <a:spLocks noGrp="1"/>
          </p:cNvSpPr>
          <p:nvPr>
            <p:ph type="ftr" sz="quarter" idx="11"/>
          </p:nvPr>
        </p:nvSpPr>
        <p:spPr/>
        <p:txBody>
          <a:bodyPr/>
          <a:lstStyle/>
          <a:p>
            <a:r>
              <a:rPr lang="en-US"/>
              <a:t>Chanin Mephokee for EE460</a:t>
            </a:r>
          </a:p>
        </p:txBody>
      </p:sp>
      <p:sp>
        <p:nvSpPr>
          <p:cNvPr id="6" name="Slide Number Placeholder 5"/>
          <p:cNvSpPr>
            <a:spLocks noGrp="1"/>
          </p:cNvSpPr>
          <p:nvPr>
            <p:ph type="sldNum" sz="quarter" idx="12"/>
          </p:nvPr>
        </p:nvSpPr>
        <p:spPr/>
        <p:txBody>
          <a:bodyPr/>
          <a:lstStyle/>
          <a:p>
            <a:fld id="{F64CE0EC-4B46-4C03-971F-D0E04C4A1047}" type="slidenum">
              <a:rPr lang="en-US" smtClean="0"/>
              <a:t>‹#›</a:t>
            </a:fld>
            <a:endParaRPr lang="en-US"/>
          </a:p>
        </p:txBody>
      </p:sp>
    </p:spTree>
    <p:extLst>
      <p:ext uri="{BB962C8B-B14F-4D97-AF65-F5344CB8AC3E}">
        <p14:creationId xmlns:p14="http://schemas.microsoft.com/office/powerpoint/2010/main" val="28178963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F2C318E-44BF-459D-B7D4-6E192A53F999}" type="datetime1">
              <a:rPr lang="en-US" smtClean="0"/>
              <a:t>11/1/2017</a:t>
            </a:fld>
            <a:endParaRPr lang="en-US"/>
          </a:p>
        </p:txBody>
      </p:sp>
      <p:sp>
        <p:nvSpPr>
          <p:cNvPr id="6" name="Footer Placeholder 5"/>
          <p:cNvSpPr>
            <a:spLocks noGrp="1"/>
          </p:cNvSpPr>
          <p:nvPr>
            <p:ph type="ftr" sz="quarter" idx="11"/>
          </p:nvPr>
        </p:nvSpPr>
        <p:spPr/>
        <p:txBody>
          <a:bodyPr/>
          <a:lstStyle/>
          <a:p>
            <a:r>
              <a:rPr lang="en-US"/>
              <a:t>Chanin Mephokee for EE460</a:t>
            </a:r>
          </a:p>
        </p:txBody>
      </p:sp>
      <p:sp>
        <p:nvSpPr>
          <p:cNvPr id="7" name="Slide Number Placeholder 6"/>
          <p:cNvSpPr>
            <a:spLocks noGrp="1"/>
          </p:cNvSpPr>
          <p:nvPr>
            <p:ph type="sldNum" sz="quarter" idx="12"/>
          </p:nvPr>
        </p:nvSpPr>
        <p:spPr/>
        <p:txBody>
          <a:bodyPr/>
          <a:lstStyle/>
          <a:p>
            <a:fld id="{F64CE0EC-4B46-4C03-971F-D0E04C4A1047}" type="slidenum">
              <a:rPr lang="en-US" smtClean="0"/>
              <a:t>‹#›</a:t>
            </a:fld>
            <a:endParaRPr lang="en-US"/>
          </a:p>
        </p:txBody>
      </p:sp>
    </p:spTree>
    <p:extLst>
      <p:ext uri="{BB962C8B-B14F-4D97-AF65-F5344CB8AC3E}">
        <p14:creationId xmlns:p14="http://schemas.microsoft.com/office/powerpoint/2010/main" val="6225192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04344D28-063D-4D92-9301-B043039C4AAD}" type="datetime1">
              <a:rPr lang="en-US" smtClean="0"/>
              <a:t>11/1/2017</a:t>
            </a:fld>
            <a:endParaRPr lang="en-US"/>
          </a:p>
        </p:txBody>
      </p:sp>
      <p:sp>
        <p:nvSpPr>
          <p:cNvPr id="8" name="Footer Placeholder 7"/>
          <p:cNvSpPr>
            <a:spLocks noGrp="1"/>
          </p:cNvSpPr>
          <p:nvPr>
            <p:ph type="ftr" sz="quarter" idx="11"/>
          </p:nvPr>
        </p:nvSpPr>
        <p:spPr/>
        <p:txBody>
          <a:bodyPr/>
          <a:lstStyle/>
          <a:p>
            <a:r>
              <a:rPr lang="en-US"/>
              <a:t>Chanin Mephokee for EE460</a:t>
            </a:r>
          </a:p>
        </p:txBody>
      </p:sp>
      <p:sp>
        <p:nvSpPr>
          <p:cNvPr id="9" name="Slide Number Placeholder 8"/>
          <p:cNvSpPr>
            <a:spLocks noGrp="1"/>
          </p:cNvSpPr>
          <p:nvPr>
            <p:ph type="sldNum" sz="quarter" idx="12"/>
          </p:nvPr>
        </p:nvSpPr>
        <p:spPr/>
        <p:txBody>
          <a:bodyPr/>
          <a:lstStyle/>
          <a:p>
            <a:fld id="{F64CE0EC-4B46-4C03-971F-D0E04C4A1047}" type="slidenum">
              <a:rPr lang="en-US" smtClean="0"/>
              <a:t>‹#›</a:t>
            </a:fld>
            <a:endParaRPr lang="en-US"/>
          </a:p>
        </p:txBody>
      </p:sp>
    </p:spTree>
    <p:extLst>
      <p:ext uri="{BB962C8B-B14F-4D97-AF65-F5344CB8AC3E}">
        <p14:creationId xmlns:p14="http://schemas.microsoft.com/office/powerpoint/2010/main" val="22475390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A669E56D-3E3B-4A16-A7BE-E1671280DD00}" type="datetime1">
              <a:rPr lang="en-US" smtClean="0"/>
              <a:t>11/1/2017</a:t>
            </a:fld>
            <a:endParaRPr lang="en-US"/>
          </a:p>
        </p:txBody>
      </p:sp>
      <p:sp>
        <p:nvSpPr>
          <p:cNvPr id="4" name="Footer Placeholder 3"/>
          <p:cNvSpPr>
            <a:spLocks noGrp="1"/>
          </p:cNvSpPr>
          <p:nvPr>
            <p:ph type="ftr" sz="quarter" idx="11"/>
          </p:nvPr>
        </p:nvSpPr>
        <p:spPr/>
        <p:txBody>
          <a:bodyPr/>
          <a:lstStyle/>
          <a:p>
            <a:r>
              <a:rPr lang="en-US"/>
              <a:t>Chanin Mephokee for EE460</a:t>
            </a:r>
          </a:p>
        </p:txBody>
      </p:sp>
      <p:sp>
        <p:nvSpPr>
          <p:cNvPr id="5" name="Slide Number Placeholder 4"/>
          <p:cNvSpPr>
            <a:spLocks noGrp="1"/>
          </p:cNvSpPr>
          <p:nvPr>
            <p:ph type="sldNum" sz="quarter" idx="12"/>
          </p:nvPr>
        </p:nvSpPr>
        <p:spPr/>
        <p:txBody>
          <a:bodyPr/>
          <a:lstStyle/>
          <a:p>
            <a:fld id="{F64CE0EC-4B46-4C03-971F-D0E04C4A1047}" type="slidenum">
              <a:rPr lang="en-US" smtClean="0"/>
              <a:t>‹#›</a:t>
            </a:fld>
            <a:endParaRPr lang="en-US"/>
          </a:p>
        </p:txBody>
      </p:sp>
    </p:spTree>
    <p:extLst>
      <p:ext uri="{BB962C8B-B14F-4D97-AF65-F5344CB8AC3E}">
        <p14:creationId xmlns:p14="http://schemas.microsoft.com/office/powerpoint/2010/main" val="34511305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5CB58E4-E8B9-479F-8EC4-5094E0FD6D19}" type="datetime1">
              <a:rPr lang="en-US" smtClean="0"/>
              <a:t>11/1/2017</a:t>
            </a:fld>
            <a:endParaRPr lang="en-US"/>
          </a:p>
        </p:txBody>
      </p:sp>
      <p:sp>
        <p:nvSpPr>
          <p:cNvPr id="3" name="Footer Placeholder 2"/>
          <p:cNvSpPr>
            <a:spLocks noGrp="1"/>
          </p:cNvSpPr>
          <p:nvPr>
            <p:ph type="ftr" sz="quarter" idx="11"/>
          </p:nvPr>
        </p:nvSpPr>
        <p:spPr/>
        <p:txBody>
          <a:bodyPr/>
          <a:lstStyle/>
          <a:p>
            <a:r>
              <a:rPr lang="en-US"/>
              <a:t>Chanin Mephokee for EE460</a:t>
            </a:r>
          </a:p>
        </p:txBody>
      </p:sp>
      <p:sp>
        <p:nvSpPr>
          <p:cNvPr id="4" name="Slide Number Placeholder 3"/>
          <p:cNvSpPr>
            <a:spLocks noGrp="1"/>
          </p:cNvSpPr>
          <p:nvPr>
            <p:ph type="sldNum" sz="quarter" idx="12"/>
          </p:nvPr>
        </p:nvSpPr>
        <p:spPr/>
        <p:txBody>
          <a:bodyPr/>
          <a:lstStyle/>
          <a:p>
            <a:fld id="{F64CE0EC-4B46-4C03-971F-D0E04C4A1047}" type="slidenum">
              <a:rPr lang="en-US" smtClean="0"/>
              <a:t>‹#›</a:t>
            </a:fld>
            <a:endParaRPr lang="en-US"/>
          </a:p>
        </p:txBody>
      </p:sp>
    </p:spTree>
    <p:extLst>
      <p:ext uri="{BB962C8B-B14F-4D97-AF65-F5344CB8AC3E}">
        <p14:creationId xmlns:p14="http://schemas.microsoft.com/office/powerpoint/2010/main" val="10650325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F97D80E-DF43-4A16-9A06-9F904E32FD0A}" type="datetime1">
              <a:rPr lang="en-US" smtClean="0"/>
              <a:t>11/1/2017</a:t>
            </a:fld>
            <a:endParaRPr lang="en-US"/>
          </a:p>
        </p:txBody>
      </p:sp>
      <p:sp>
        <p:nvSpPr>
          <p:cNvPr id="6" name="Footer Placeholder 5"/>
          <p:cNvSpPr>
            <a:spLocks noGrp="1"/>
          </p:cNvSpPr>
          <p:nvPr>
            <p:ph type="ftr" sz="quarter" idx="11"/>
          </p:nvPr>
        </p:nvSpPr>
        <p:spPr/>
        <p:txBody>
          <a:bodyPr/>
          <a:lstStyle/>
          <a:p>
            <a:r>
              <a:rPr lang="en-US"/>
              <a:t>Chanin Mephokee for EE460</a:t>
            </a:r>
          </a:p>
        </p:txBody>
      </p:sp>
      <p:sp>
        <p:nvSpPr>
          <p:cNvPr id="7" name="Slide Number Placeholder 6"/>
          <p:cNvSpPr>
            <a:spLocks noGrp="1"/>
          </p:cNvSpPr>
          <p:nvPr>
            <p:ph type="sldNum" sz="quarter" idx="12"/>
          </p:nvPr>
        </p:nvSpPr>
        <p:spPr/>
        <p:txBody>
          <a:bodyPr/>
          <a:lstStyle/>
          <a:p>
            <a:fld id="{F64CE0EC-4B46-4C03-971F-D0E04C4A1047}" type="slidenum">
              <a:rPr lang="en-US" smtClean="0"/>
              <a:t>‹#›</a:t>
            </a:fld>
            <a:endParaRPr lang="en-US"/>
          </a:p>
        </p:txBody>
      </p:sp>
    </p:spTree>
    <p:extLst>
      <p:ext uri="{BB962C8B-B14F-4D97-AF65-F5344CB8AC3E}">
        <p14:creationId xmlns:p14="http://schemas.microsoft.com/office/powerpoint/2010/main" val="39353111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434BDF8-AD48-4C41-8A0A-4F3D50AC7EBC}" type="datetime1">
              <a:rPr lang="en-US" smtClean="0"/>
              <a:t>11/1/2017</a:t>
            </a:fld>
            <a:endParaRPr lang="en-US"/>
          </a:p>
        </p:txBody>
      </p:sp>
      <p:sp>
        <p:nvSpPr>
          <p:cNvPr id="6" name="Footer Placeholder 5"/>
          <p:cNvSpPr>
            <a:spLocks noGrp="1"/>
          </p:cNvSpPr>
          <p:nvPr>
            <p:ph type="ftr" sz="quarter" idx="11"/>
          </p:nvPr>
        </p:nvSpPr>
        <p:spPr/>
        <p:txBody>
          <a:bodyPr/>
          <a:lstStyle/>
          <a:p>
            <a:r>
              <a:rPr lang="en-US"/>
              <a:t>Chanin Mephokee for EE460</a:t>
            </a:r>
          </a:p>
        </p:txBody>
      </p:sp>
      <p:sp>
        <p:nvSpPr>
          <p:cNvPr id="7" name="Slide Number Placeholder 6"/>
          <p:cNvSpPr>
            <a:spLocks noGrp="1"/>
          </p:cNvSpPr>
          <p:nvPr>
            <p:ph type="sldNum" sz="quarter" idx="12"/>
          </p:nvPr>
        </p:nvSpPr>
        <p:spPr/>
        <p:txBody>
          <a:bodyPr/>
          <a:lstStyle/>
          <a:p>
            <a:fld id="{F64CE0EC-4B46-4C03-971F-D0E04C4A1047}" type="slidenum">
              <a:rPr lang="en-US" smtClean="0"/>
              <a:t>‹#›</a:t>
            </a:fld>
            <a:endParaRPr lang="en-US"/>
          </a:p>
        </p:txBody>
      </p:sp>
    </p:spTree>
    <p:extLst>
      <p:ext uri="{BB962C8B-B14F-4D97-AF65-F5344CB8AC3E}">
        <p14:creationId xmlns:p14="http://schemas.microsoft.com/office/powerpoint/2010/main" val="30914249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ED9200D-DA64-4F3D-8362-09E544854CD9}" type="datetime1">
              <a:rPr lang="en-US" smtClean="0"/>
              <a:t>11/1/2017</a:t>
            </a:fld>
            <a:endParaRPr lang="en-US"/>
          </a:p>
        </p:txBody>
      </p:sp>
      <p:sp>
        <p:nvSpPr>
          <p:cNvPr id="5" name="Footer Placeholder 4"/>
          <p:cNvSpPr>
            <a:spLocks noGrp="1"/>
          </p:cNvSpPr>
          <p:nvPr>
            <p:ph type="ftr" sz="quarter" idx="11"/>
          </p:nvPr>
        </p:nvSpPr>
        <p:spPr/>
        <p:txBody>
          <a:bodyPr/>
          <a:lstStyle/>
          <a:p>
            <a:r>
              <a:rPr lang="en-US"/>
              <a:t>Chanin Mephokee for EE460</a:t>
            </a:r>
          </a:p>
        </p:txBody>
      </p:sp>
      <p:sp>
        <p:nvSpPr>
          <p:cNvPr id="6" name="Slide Number Placeholder 5"/>
          <p:cNvSpPr>
            <a:spLocks noGrp="1"/>
          </p:cNvSpPr>
          <p:nvPr>
            <p:ph type="sldNum" sz="quarter" idx="12"/>
          </p:nvPr>
        </p:nvSpPr>
        <p:spPr/>
        <p:txBody>
          <a:bodyPr/>
          <a:lstStyle/>
          <a:p>
            <a:fld id="{F64CE0EC-4B46-4C03-971F-D0E04C4A1047}" type="slidenum">
              <a:rPr lang="en-US" smtClean="0"/>
              <a:t>‹#›</a:t>
            </a:fld>
            <a:endParaRPr lang="en-US"/>
          </a:p>
        </p:txBody>
      </p:sp>
    </p:spTree>
    <p:extLst>
      <p:ext uri="{BB962C8B-B14F-4D97-AF65-F5344CB8AC3E}">
        <p14:creationId xmlns:p14="http://schemas.microsoft.com/office/powerpoint/2010/main" val="3745694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04D26B1-E633-4A63-89B9-5F3A6E5C5353}" type="datetime1">
              <a:rPr lang="en-US" smtClean="0"/>
              <a:t>11/1/2017</a:t>
            </a:fld>
            <a:endParaRPr lang="en-US"/>
          </a:p>
        </p:txBody>
      </p:sp>
      <p:sp>
        <p:nvSpPr>
          <p:cNvPr id="5" name="Footer Placeholder 4"/>
          <p:cNvSpPr>
            <a:spLocks noGrp="1"/>
          </p:cNvSpPr>
          <p:nvPr>
            <p:ph type="ftr" sz="quarter" idx="11"/>
          </p:nvPr>
        </p:nvSpPr>
        <p:spPr/>
        <p:txBody>
          <a:bodyPr/>
          <a:lstStyle/>
          <a:p>
            <a:r>
              <a:rPr lang="en-US"/>
              <a:t>Chanin Mephokee for EE460</a:t>
            </a:r>
          </a:p>
        </p:txBody>
      </p:sp>
      <p:sp>
        <p:nvSpPr>
          <p:cNvPr id="6" name="Slide Number Placeholder 5"/>
          <p:cNvSpPr>
            <a:spLocks noGrp="1"/>
          </p:cNvSpPr>
          <p:nvPr>
            <p:ph type="sldNum" sz="quarter" idx="12"/>
          </p:nvPr>
        </p:nvSpPr>
        <p:spPr/>
        <p:txBody>
          <a:bodyPr/>
          <a:lstStyle/>
          <a:p>
            <a:fld id="{F64CE0EC-4B46-4C03-971F-D0E04C4A1047}" type="slidenum">
              <a:rPr lang="en-US" smtClean="0"/>
              <a:t>‹#›</a:t>
            </a:fld>
            <a:endParaRPr lang="en-US"/>
          </a:p>
        </p:txBody>
      </p:sp>
    </p:spTree>
    <p:extLst>
      <p:ext uri="{BB962C8B-B14F-4D97-AF65-F5344CB8AC3E}">
        <p14:creationId xmlns:p14="http://schemas.microsoft.com/office/powerpoint/2010/main" val="17200257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1A9694-C5AA-4607-AE60-F8624478553A}" type="datetime1">
              <a:rPr lang="en-US" smtClean="0"/>
              <a:t>11/1/2017</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Chanin Mephokee for EE460</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64CE0EC-4B46-4C03-971F-D0E04C4A1047}" type="slidenum">
              <a:rPr lang="en-US" smtClean="0"/>
              <a:t>‹#›</a:t>
            </a:fld>
            <a:endParaRPr lang="en-US"/>
          </a:p>
        </p:txBody>
      </p:sp>
    </p:spTree>
    <p:extLst>
      <p:ext uri="{BB962C8B-B14F-4D97-AF65-F5344CB8AC3E}">
        <p14:creationId xmlns:p14="http://schemas.microsoft.com/office/powerpoint/2010/main" val="114659338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32.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39.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40.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41.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42.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43.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44.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45.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2.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46.xml.rels><?xml version="1.0" encoding="UTF-8" standalone="yes"?>
<Relationships xmlns="http://schemas.openxmlformats.org/package/2006/relationships"><Relationship Id="rId3" Type="http://schemas.openxmlformats.org/officeDocument/2006/relationships/diagramLayout" Target="../diagrams/layout17.xml"/><Relationship Id="rId2" Type="http://schemas.openxmlformats.org/officeDocument/2006/relationships/diagramData" Target="../diagrams/data17.xml"/><Relationship Id="rId1" Type="http://schemas.openxmlformats.org/officeDocument/2006/relationships/slideLayout" Target="../slideLayouts/slideLayout2.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grpSp>
        <p:nvGrpSpPr>
          <p:cNvPr id="10" name="Group 9" title="intersecting circles">
            <a:extLst>
              <a:ext uri="{FF2B5EF4-FFF2-40B4-BE49-F238E27FC236}">
                <a16:creationId xmlns:a16="http://schemas.microsoft.com/office/drawing/2014/main" id="{D2C4BFA1-2075-4901-9E24-E41D1FDD51FD}"/>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55481" y="498348"/>
            <a:ext cx="9902663" cy="5861304"/>
            <a:chOff x="1155481" y="498348"/>
            <a:chExt cx="9902663" cy="5861304"/>
          </a:xfrm>
        </p:grpSpPr>
        <p:sp>
          <p:nvSpPr>
            <p:cNvPr id="11" name="Oval 5">
              <a:extLst>
                <a:ext uri="{FF2B5EF4-FFF2-40B4-BE49-F238E27FC236}">
                  <a16:creationId xmlns:a16="http://schemas.microsoft.com/office/drawing/2014/main" id="{985A7375-E3AF-4F5C-85AE-17E8832952CA}"/>
                </a:ext>
              </a:extLst>
            </p:cNvPr>
            <p:cNvSpPr>
              <a:spLocks noChangeArrowheads="1"/>
            </p:cNvSpPr>
            <p:nvPr>
              <p:extLst>
                <p:ext uri="{386F3935-93C4-4BCD-93E2-E3B085C9AB24}">
                  <p16:designElem xmlns:p16="http://schemas.microsoft.com/office/powerpoint/2015/main" val="1"/>
                </p:ext>
              </p:extLst>
            </p:nvPr>
          </p:nvSpPr>
          <p:spPr bwMode="auto">
            <a:xfrm>
              <a:off x="1155481" y="498348"/>
              <a:ext cx="5861304" cy="5861304"/>
            </a:xfrm>
            <a:prstGeom prst="ellipse">
              <a:avLst/>
            </a:prstGeom>
            <a:solidFill>
              <a:schemeClr val="accent1">
                <a:alpha val="55000"/>
              </a:schemeClr>
            </a:solidFill>
            <a:ln>
              <a:noFill/>
            </a:ln>
          </p:spPr>
        </p:sp>
        <p:sp>
          <p:nvSpPr>
            <p:cNvPr id="12" name="Oval 11">
              <a:extLst>
                <a:ext uri="{FF2B5EF4-FFF2-40B4-BE49-F238E27FC236}">
                  <a16:creationId xmlns:a16="http://schemas.microsoft.com/office/drawing/2014/main" id="{F0307F65-8304-4FA8-A841-D4D7625411BE}"/>
                </a:ext>
              </a:extLst>
            </p:cNvPr>
            <p:cNvSpPr>
              <a:spLocks noChangeArrowheads="1"/>
            </p:cNvSpPr>
            <p:nvPr>
              <p:extLst>
                <p:ext uri="{386F3935-93C4-4BCD-93E2-E3B085C9AB24}">
                  <p16:designElem xmlns:p16="http://schemas.microsoft.com/office/powerpoint/2015/main" val="1"/>
                </p:ext>
              </p:extLst>
            </p:nvPr>
          </p:nvSpPr>
          <p:spPr bwMode="auto">
            <a:xfrm>
              <a:off x="5196840" y="498348"/>
              <a:ext cx="5861304" cy="5861304"/>
            </a:xfrm>
            <a:prstGeom prst="ellipse">
              <a:avLst/>
            </a:prstGeom>
            <a:solidFill>
              <a:schemeClr val="accent1">
                <a:alpha val="55000"/>
              </a:schemeClr>
            </a:solidFill>
            <a:ln>
              <a:noFill/>
            </a:ln>
          </p:spPr>
        </p:sp>
        <p:sp>
          <p:nvSpPr>
            <p:cNvPr id="13" name="Oval 5">
              <a:extLst>
                <a:ext uri="{FF2B5EF4-FFF2-40B4-BE49-F238E27FC236}">
                  <a16:creationId xmlns:a16="http://schemas.microsoft.com/office/drawing/2014/main" id="{C8B8394C-136F-4E05-A002-D93A5E79CD50}"/>
                </a:ext>
              </a:extLst>
            </p:cNvPr>
            <p:cNvSpPr>
              <a:spLocks noChangeArrowheads="1"/>
            </p:cNvSpPr>
            <p:nvPr>
              <p:extLst>
                <p:ext uri="{386F3935-93C4-4BCD-93E2-E3B085C9AB24}">
                  <p16:designElem xmlns:p16="http://schemas.microsoft.com/office/powerpoint/2015/main" val="1"/>
                </p:ext>
              </p:extLst>
            </p:nvPr>
          </p:nvSpPr>
          <p:spPr bwMode="auto">
            <a:xfrm>
              <a:off x="3165348" y="498348"/>
              <a:ext cx="5861304" cy="5861304"/>
            </a:xfrm>
            <a:prstGeom prst="ellipse">
              <a:avLst/>
            </a:prstGeom>
            <a:solidFill>
              <a:schemeClr val="accent1">
                <a:alpha val="70000"/>
              </a:schemeClr>
            </a:solidFill>
            <a:ln>
              <a:noFill/>
            </a:ln>
          </p:spPr>
        </p:sp>
      </p:grpSp>
      <p:sp>
        <p:nvSpPr>
          <p:cNvPr id="15" name="Rectangle 14" title="ribbon">
            <a:extLst>
              <a:ext uri="{FF2B5EF4-FFF2-40B4-BE49-F238E27FC236}">
                <a16:creationId xmlns:a16="http://schemas.microsoft.com/office/drawing/2014/main" id="{053FB2EE-284F-4C87-AB3D-BBF87A9FAB97}"/>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514600"/>
            <a:ext cx="12192000" cy="1828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524000" y="2776538"/>
            <a:ext cx="9144000" cy="1381188"/>
          </a:xfrm>
        </p:spPr>
        <p:txBody>
          <a:bodyPr anchor="ctr">
            <a:normAutofit/>
          </a:bodyPr>
          <a:lstStyle/>
          <a:p>
            <a:r>
              <a:rPr lang="en-US" sz="4000" dirty="0">
                <a:solidFill>
                  <a:schemeClr val="bg2"/>
                </a:solidFill>
              </a:rPr>
              <a:t>Thailand Fiscal Policy  Reform</a:t>
            </a:r>
            <a:br>
              <a:rPr lang="en-US" sz="4000" dirty="0">
                <a:solidFill>
                  <a:schemeClr val="bg2"/>
                </a:solidFill>
              </a:rPr>
            </a:br>
            <a:r>
              <a:rPr lang="en-US" sz="4000" dirty="0">
                <a:solidFill>
                  <a:schemeClr val="bg2"/>
                </a:solidFill>
              </a:rPr>
              <a:t>(after 1997)</a:t>
            </a:r>
          </a:p>
        </p:txBody>
      </p:sp>
      <p:sp>
        <p:nvSpPr>
          <p:cNvPr id="3" name="Subtitle 2"/>
          <p:cNvSpPr>
            <a:spLocks noGrp="1"/>
          </p:cNvSpPr>
          <p:nvPr>
            <p:ph type="subTitle" idx="1"/>
          </p:nvPr>
        </p:nvSpPr>
        <p:spPr>
          <a:xfrm>
            <a:off x="1524000" y="4495800"/>
            <a:ext cx="9144000" cy="762000"/>
          </a:xfrm>
        </p:spPr>
        <p:txBody>
          <a:bodyPr>
            <a:normAutofit/>
          </a:bodyPr>
          <a:lstStyle/>
          <a:p>
            <a:r>
              <a:rPr lang="en-US" sz="1800"/>
              <a:t>Chanin Mephokee</a:t>
            </a:r>
          </a:p>
          <a:p>
            <a:r>
              <a:rPr lang="en-US" sz="1800"/>
              <a:t>EE460</a:t>
            </a:r>
          </a:p>
        </p:txBody>
      </p:sp>
      <p:sp>
        <p:nvSpPr>
          <p:cNvPr id="4" name="Footer Placeholder 3"/>
          <p:cNvSpPr>
            <a:spLocks noGrp="1"/>
          </p:cNvSpPr>
          <p:nvPr>
            <p:ph type="ftr" sz="quarter" idx="11"/>
          </p:nvPr>
        </p:nvSpPr>
        <p:spPr>
          <a:xfrm>
            <a:off x="4038600" y="6356350"/>
            <a:ext cx="4114800" cy="365125"/>
          </a:xfrm>
        </p:spPr>
        <p:txBody>
          <a:bodyPr>
            <a:normAutofit/>
          </a:bodyPr>
          <a:lstStyle/>
          <a:p>
            <a:pPr>
              <a:spcAft>
                <a:spcPts val="600"/>
              </a:spcAft>
            </a:pPr>
            <a:r>
              <a:rPr lang="en-US">
                <a:solidFill>
                  <a:schemeClr val="tx1"/>
                </a:solidFill>
              </a:rPr>
              <a:t>Chanin Mephokee for EE460</a:t>
            </a:r>
          </a:p>
        </p:txBody>
      </p:sp>
      <p:sp>
        <p:nvSpPr>
          <p:cNvPr id="5" name="Slide Number Placeholder 4"/>
          <p:cNvSpPr>
            <a:spLocks noGrp="1"/>
          </p:cNvSpPr>
          <p:nvPr>
            <p:ph type="sldNum" sz="quarter" idx="12"/>
          </p:nvPr>
        </p:nvSpPr>
        <p:spPr>
          <a:xfrm>
            <a:off x="8610600" y="6356350"/>
            <a:ext cx="2743200" cy="365125"/>
          </a:xfrm>
        </p:spPr>
        <p:txBody>
          <a:bodyPr>
            <a:normAutofit/>
          </a:bodyPr>
          <a:lstStyle/>
          <a:p>
            <a:pPr>
              <a:spcAft>
                <a:spcPts val="600"/>
              </a:spcAft>
            </a:pPr>
            <a:fld id="{F64CE0EC-4B46-4C03-971F-D0E04C4A1047}" type="slidenum">
              <a:rPr lang="en-US">
                <a:solidFill>
                  <a:schemeClr val="tx1"/>
                </a:solidFill>
              </a:rPr>
              <a:pPr>
                <a:spcAft>
                  <a:spcPts val="600"/>
                </a:spcAft>
              </a:pPr>
              <a:t>1</a:t>
            </a:fld>
            <a:endParaRPr lang="en-US">
              <a:solidFill>
                <a:schemeClr val="tx1"/>
              </a:solidFill>
            </a:endParaRPr>
          </a:p>
        </p:txBody>
      </p:sp>
    </p:spTree>
    <p:extLst>
      <p:ext uri="{BB962C8B-B14F-4D97-AF65-F5344CB8AC3E}">
        <p14:creationId xmlns:p14="http://schemas.microsoft.com/office/powerpoint/2010/main" val="1510594992"/>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08E89D5E-1885-4160-AC77-CC471DD1D0DB}"/>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3600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4" name="Straight Connector 13">
            <a:extLst>
              <a:ext uri="{FF2B5EF4-FFF2-40B4-BE49-F238E27FC236}">
                <a16:creationId xmlns:a16="http://schemas.microsoft.com/office/drawing/2014/main" id="{550D2BD1-98F9-412D-905B-3A843EF4078B}"/>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2971800"/>
            <a:ext cx="0" cy="914400"/>
          </a:xfrm>
          <a:prstGeom prst="line">
            <a:avLst/>
          </a:prstGeom>
          <a:ln w="19050">
            <a:solidFill>
              <a:srgbClr val="FFFFFF">
                <a:alpha val="80000"/>
              </a:srgb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943277" y="712269"/>
            <a:ext cx="3370998" cy="5502264"/>
          </a:xfrm>
        </p:spPr>
        <p:txBody>
          <a:bodyPr>
            <a:normAutofit/>
          </a:bodyPr>
          <a:lstStyle/>
          <a:p>
            <a:r>
              <a:rPr lang="en-US">
                <a:solidFill>
                  <a:srgbClr val="FFFFFF"/>
                </a:solidFill>
              </a:rPr>
              <a:t>1997 crisis</a:t>
            </a:r>
          </a:p>
        </p:txBody>
      </p:sp>
      <p:graphicFrame>
        <p:nvGraphicFramePr>
          <p:cNvPr id="7" name="Content Placeholder 2"/>
          <p:cNvGraphicFramePr>
            <a:graphicFrameLocks noGrp="1"/>
          </p:cNvGraphicFramePr>
          <p:nvPr>
            <p:ph idx="1"/>
            <p:extLst>
              <p:ext uri="{D42A27DB-BD31-4B8C-83A1-F6EECF244321}">
                <p14:modId xmlns:p14="http://schemas.microsoft.com/office/powerpoint/2010/main" val="3838323918"/>
              </p:ext>
            </p:extLst>
          </p:nvPr>
        </p:nvGraphicFramePr>
        <p:xfrm>
          <a:off x="5280025" y="642938"/>
          <a:ext cx="6269038" cy="55721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Footer Placeholder 3"/>
          <p:cNvSpPr>
            <a:spLocks noGrp="1"/>
          </p:cNvSpPr>
          <p:nvPr>
            <p:ph type="ftr" sz="quarter" idx="11"/>
          </p:nvPr>
        </p:nvSpPr>
        <p:spPr>
          <a:xfrm>
            <a:off x="5280024" y="6356350"/>
            <a:ext cx="2873375" cy="365125"/>
          </a:xfrm>
        </p:spPr>
        <p:txBody>
          <a:bodyPr>
            <a:normAutofit/>
          </a:bodyPr>
          <a:lstStyle/>
          <a:p>
            <a:pPr algn="l">
              <a:spcAft>
                <a:spcPts val="600"/>
              </a:spcAft>
            </a:pPr>
            <a:r>
              <a:rPr lang="en-US">
                <a:solidFill>
                  <a:schemeClr val="tx1"/>
                </a:solidFill>
              </a:rPr>
              <a:t>Chanin Mephokee for EE460</a:t>
            </a:r>
          </a:p>
        </p:txBody>
      </p:sp>
      <p:sp>
        <p:nvSpPr>
          <p:cNvPr id="5" name="Slide Number Placeholder 4"/>
          <p:cNvSpPr>
            <a:spLocks noGrp="1"/>
          </p:cNvSpPr>
          <p:nvPr>
            <p:ph type="sldNum" sz="quarter" idx="12"/>
          </p:nvPr>
        </p:nvSpPr>
        <p:spPr>
          <a:xfrm>
            <a:off x="8610600" y="6356350"/>
            <a:ext cx="2743200" cy="365125"/>
          </a:xfrm>
        </p:spPr>
        <p:txBody>
          <a:bodyPr>
            <a:normAutofit/>
          </a:bodyPr>
          <a:lstStyle/>
          <a:p>
            <a:pPr>
              <a:spcAft>
                <a:spcPts val="600"/>
              </a:spcAft>
            </a:pPr>
            <a:fld id="{F64CE0EC-4B46-4C03-971F-D0E04C4A1047}" type="slidenum">
              <a:rPr lang="en-US">
                <a:solidFill>
                  <a:schemeClr val="tx1"/>
                </a:solidFill>
              </a:rPr>
              <a:pPr>
                <a:spcAft>
                  <a:spcPts val="600"/>
                </a:spcAft>
              </a:pPr>
              <a:t>2</a:t>
            </a:fld>
            <a:endParaRPr lang="en-US">
              <a:solidFill>
                <a:schemeClr val="tx1"/>
              </a:solidFill>
            </a:endParaRPr>
          </a:p>
        </p:txBody>
      </p:sp>
    </p:spTree>
    <p:extLst>
      <p:ext uri="{BB962C8B-B14F-4D97-AF65-F5344CB8AC3E}">
        <p14:creationId xmlns:p14="http://schemas.microsoft.com/office/powerpoint/2010/main" val="16909185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p:spPr>
        <p:txBody>
          <a:bodyPr>
            <a:normAutofit/>
          </a:bodyPr>
          <a:lstStyle/>
          <a:p>
            <a:r>
              <a:rPr lang="en-US" dirty="0"/>
              <a:t>Expansionary policy</a:t>
            </a:r>
          </a:p>
        </p:txBody>
      </p:sp>
      <p:graphicFrame>
        <p:nvGraphicFramePr>
          <p:cNvPr id="7" name="Content Placeholder 2"/>
          <p:cNvGraphicFramePr>
            <a:graphicFrameLocks noGrp="1"/>
          </p:cNvGraphicFramePr>
          <p:nvPr>
            <p:ph idx="1"/>
            <p:extLst>
              <p:ext uri="{D42A27DB-BD31-4B8C-83A1-F6EECF244321}">
                <p14:modId xmlns:p14="http://schemas.microsoft.com/office/powerpoint/2010/main" val="2609163523"/>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Footer Placeholder 3"/>
          <p:cNvSpPr>
            <a:spLocks noGrp="1"/>
          </p:cNvSpPr>
          <p:nvPr>
            <p:ph type="ftr" sz="quarter" idx="11"/>
          </p:nvPr>
        </p:nvSpPr>
        <p:spPr>
          <a:xfrm>
            <a:off x="4038600" y="6356350"/>
            <a:ext cx="4114800" cy="365125"/>
          </a:xfrm>
        </p:spPr>
        <p:txBody>
          <a:bodyPr>
            <a:normAutofit/>
          </a:bodyPr>
          <a:lstStyle/>
          <a:p>
            <a:pPr>
              <a:spcAft>
                <a:spcPts val="600"/>
              </a:spcAft>
            </a:pPr>
            <a:r>
              <a:rPr lang="en-US"/>
              <a:t>Chanin Mephokee for EE460</a:t>
            </a:r>
          </a:p>
        </p:txBody>
      </p:sp>
      <p:sp>
        <p:nvSpPr>
          <p:cNvPr id="5" name="Slide Number Placeholder 4"/>
          <p:cNvSpPr>
            <a:spLocks noGrp="1"/>
          </p:cNvSpPr>
          <p:nvPr>
            <p:ph type="sldNum" sz="quarter" idx="12"/>
          </p:nvPr>
        </p:nvSpPr>
        <p:spPr>
          <a:xfrm>
            <a:off x="8610600" y="6356350"/>
            <a:ext cx="2743200" cy="365125"/>
          </a:xfrm>
        </p:spPr>
        <p:txBody>
          <a:bodyPr>
            <a:normAutofit/>
          </a:bodyPr>
          <a:lstStyle/>
          <a:p>
            <a:pPr>
              <a:spcAft>
                <a:spcPts val="600"/>
              </a:spcAft>
            </a:pPr>
            <a:fld id="{F64CE0EC-4B46-4C03-971F-D0E04C4A1047}" type="slidenum">
              <a:rPr lang="en-US" smtClean="0"/>
              <a:pPr>
                <a:spcAft>
                  <a:spcPts val="600"/>
                </a:spcAft>
              </a:pPr>
              <a:t>3</a:t>
            </a:fld>
            <a:endParaRPr lang="en-US"/>
          </a:p>
        </p:txBody>
      </p:sp>
    </p:spTree>
    <p:extLst>
      <p:ext uri="{BB962C8B-B14F-4D97-AF65-F5344CB8AC3E}">
        <p14:creationId xmlns:p14="http://schemas.microsoft.com/office/powerpoint/2010/main" val="4663950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08E89D5E-1885-4160-AC77-CC471DD1D0DB}"/>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3600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4" name="Straight Connector 13">
            <a:extLst>
              <a:ext uri="{FF2B5EF4-FFF2-40B4-BE49-F238E27FC236}">
                <a16:creationId xmlns:a16="http://schemas.microsoft.com/office/drawing/2014/main" id="{550D2BD1-98F9-412D-905B-3A843EF4078B}"/>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2971800"/>
            <a:ext cx="0" cy="914400"/>
          </a:xfrm>
          <a:prstGeom prst="line">
            <a:avLst/>
          </a:prstGeom>
          <a:ln w="19050">
            <a:solidFill>
              <a:srgbClr val="FFFFFF">
                <a:alpha val="80000"/>
              </a:srgb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943277" y="712269"/>
            <a:ext cx="3370998" cy="5502264"/>
          </a:xfrm>
        </p:spPr>
        <p:txBody>
          <a:bodyPr>
            <a:normAutofit/>
          </a:bodyPr>
          <a:lstStyle/>
          <a:p>
            <a:r>
              <a:rPr lang="en-US">
                <a:solidFill>
                  <a:srgbClr val="FFFFFF"/>
                </a:solidFill>
              </a:rPr>
              <a:t>Development</a:t>
            </a:r>
          </a:p>
        </p:txBody>
      </p:sp>
      <p:graphicFrame>
        <p:nvGraphicFramePr>
          <p:cNvPr id="7" name="Content Placeholder 2"/>
          <p:cNvGraphicFramePr>
            <a:graphicFrameLocks noGrp="1"/>
          </p:cNvGraphicFramePr>
          <p:nvPr>
            <p:ph idx="1"/>
            <p:extLst>
              <p:ext uri="{D42A27DB-BD31-4B8C-83A1-F6EECF244321}">
                <p14:modId xmlns:p14="http://schemas.microsoft.com/office/powerpoint/2010/main" val="587313626"/>
              </p:ext>
            </p:extLst>
          </p:nvPr>
        </p:nvGraphicFramePr>
        <p:xfrm>
          <a:off x="5280025" y="642938"/>
          <a:ext cx="6269038" cy="55721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Footer Placeholder 3"/>
          <p:cNvSpPr>
            <a:spLocks noGrp="1"/>
          </p:cNvSpPr>
          <p:nvPr>
            <p:ph type="ftr" sz="quarter" idx="11"/>
          </p:nvPr>
        </p:nvSpPr>
        <p:spPr>
          <a:xfrm>
            <a:off x="5280024" y="6356350"/>
            <a:ext cx="2873375" cy="365125"/>
          </a:xfrm>
        </p:spPr>
        <p:txBody>
          <a:bodyPr>
            <a:normAutofit/>
          </a:bodyPr>
          <a:lstStyle/>
          <a:p>
            <a:pPr algn="l">
              <a:spcAft>
                <a:spcPts val="600"/>
              </a:spcAft>
            </a:pPr>
            <a:r>
              <a:rPr lang="en-US">
                <a:solidFill>
                  <a:schemeClr val="tx1"/>
                </a:solidFill>
              </a:rPr>
              <a:t>Chanin Mephokee for EE460</a:t>
            </a:r>
          </a:p>
        </p:txBody>
      </p:sp>
      <p:sp>
        <p:nvSpPr>
          <p:cNvPr id="5" name="Slide Number Placeholder 4"/>
          <p:cNvSpPr>
            <a:spLocks noGrp="1"/>
          </p:cNvSpPr>
          <p:nvPr>
            <p:ph type="sldNum" sz="quarter" idx="12"/>
          </p:nvPr>
        </p:nvSpPr>
        <p:spPr>
          <a:xfrm>
            <a:off x="8610600" y="6356350"/>
            <a:ext cx="2743200" cy="365125"/>
          </a:xfrm>
        </p:spPr>
        <p:txBody>
          <a:bodyPr>
            <a:normAutofit/>
          </a:bodyPr>
          <a:lstStyle/>
          <a:p>
            <a:pPr>
              <a:spcAft>
                <a:spcPts val="600"/>
              </a:spcAft>
            </a:pPr>
            <a:fld id="{F64CE0EC-4B46-4C03-971F-D0E04C4A1047}" type="slidenum">
              <a:rPr lang="en-US">
                <a:solidFill>
                  <a:schemeClr val="tx1"/>
                </a:solidFill>
              </a:rPr>
              <a:pPr>
                <a:spcAft>
                  <a:spcPts val="600"/>
                </a:spcAft>
              </a:pPr>
              <a:t>4</a:t>
            </a:fld>
            <a:endParaRPr lang="en-US">
              <a:solidFill>
                <a:schemeClr val="tx1"/>
              </a:solidFill>
            </a:endParaRPr>
          </a:p>
        </p:txBody>
      </p:sp>
    </p:spTree>
    <p:extLst>
      <p:ext uri="{BB962C8B-B14F-4D97-AF65-F5344CB8AC3E}">
        <p14:creationId xmlns:p14="http://schemas.microsoft.com/office/powerpoint/2010/main" val="25306441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1800" dirty="0"/>
              <a:t>Background</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986900391"/>
              </p:ext>
            </p:extLst>
          </p:nvPr>
        </p:nvGraphicFramePr>
        <p:xfrm>
          <a:off x="145144" y="1291771"/>
          <a:ext cx="11901712" cy="5587691"/>
        </p:xfrm>
        <a:graphic>
          <a:graphicData uri="http://schemas.openxmlformats.org/drawingml/2006/table">
            <a:tbl>
              <a:tblPr firstRow="1" bandRow="1">
                <a:tableStyleId>{5C22544A-7EE6-4342-B048-85BDC9FD1C3A}</a:tableStyleId>
              </a:tblPr>
              <a:tblGrid>
                <a:gridCol w="2203779">
                  <a:extLst>
                    <a:ext uri="{9D8B030D-6E8A-4147-A177-3AD203B41FA5}">
                      <a16:colId xmlns:a16="http://schemas.microsoft.com/office/drawing/2014/main" val="20000"/>
                    </a:ext>
                  </a:extLst>
                </a:gridCol>
                <a:gridCol w="2203779">
                  <a:extLst>
                    <a:ext uri="{9D8B030D-6E8A-4147-A177-3AD203B41FA5}">
                      <a16:colId xmlns:a16="http://schemas.microsoft.com/office/drawing/2014/main" val="20001"/>
                    </a:ext>
                  </a:extLst>
                </a:gridCol>
                <a:gridCol w="2203779">
                  <a:extLst>
                    <a:ext uri="{9D8B030D-6E8A-4147-A177-3AD203B41FA5}">
                      <a16:colId xmlns:a16="http://schemas.microsoft.com/office/drawing/2014/main" val="20002"/>
                    </a:ext>
                  </a:extLst>
                </a:gridCol>
                <a:gridCol w="2203779">
                  <a:extLst>
                    <a:ext uri="{9D8B030D-6E8A-4147-A177-3AD203B41FA5}">
                      <a16:colId xmlns:a16="http://schemas.microsoft.com/office/drawing/2014/main" val="20003"/>
                    </a:ext>
                  </a:extLst>
                </a:gridCol>
                <a:gridCol w="3086596">
                  <a:extLst>
                    <a:ext uri="{9D8B030D-6E8A-4147-A177-3AD203B41FA5}">
                      <a16:colId xmlns:a16="http://schemas.microsoft.com/office/drawing/2014/main" val="20004"/>
                    </a:ext>
                  </a:extLst>
                </a:gridCol>
              </a:tblGrid>
              <a:tr h="344299">
                <a:tc>
                  <a:txBody>
                    <a:bodyPr/>
                    <a:lstStyle/>
                    <a:p>
                      <a:endParaRPr lang="en-US" dirty="0"/>
                    </a:p>
                  </a:txBody>
                  <a:tcPr/>
                </a:tc>
                <a:tc>
                  <a:txBody>
                    <a:bodyPr/>
                    <a:lstStyle/>
                    <a:p>
                      <a:endParaRPr lang="en-US"/>
                    </a:p>
                  </a:txBody>
                  <a:tcPr/>
                </a:tc>
                <a:tc>
                  <a:txBody>
                    <a:bodyPr/>
                    <a:lstStyle/>
                    <a:p>
                      <a:endParaRPr lang="en-US" dirty="0"/>
                    </a:p>
                  </a:txBody>
                  <a:tcPr/>
                </a:tc>
                <a:tc>
                  <a:txBody>
                    <a:bodyPr/>
                    <a:lstStyle/>
                    <a:p>
                      <a:endParaRPr lang="en-US"/>
                    </a:p>
                  </a:txBody>
                  <a:tcPr/>
                </a:tc>
                <a:tc>
                  <a:txBody>
                    <a:bodyPr/>
                    <a:lstStyle/>
                    <a:p>
                      <a:r>
                        <a:rPr lang="en-US" dirty="0"/>
                        <a:t>Limitations</a:t>
                      </a:r>
                    </a:p>
                  </a:txBody>
                  <a:tcPr/>
                </a:tc>
                <a:extLst>
                  <a:ext uri="{0D108BD9-81ED-4DB2-BD59-A6C34878D82A}">
                    <a16:rowId xmlns:a16="http://schemas.microsoft.com/office/drawing/2014/main" val="10000"/>
                  </a:ext>
                </a:extLst>
              </a:tr>
              <a:tr h="2037175">
                <a:tc>
                  <a:txBody>
                    <a:bodyPr/>
                    <a:lstStyle/>
                    <a:p>
                      <a:r>
                        <a:rPr lang="en-US" sz="1400" dirty="0"/>
                        <a:t>Line-item budgetary system</a:t>
                      </a:r>
                    </a:p>
                  </a:txBody>
                  <a:tcPr/>
                </a:tc>
                <a:tc>
                  <a:txBody>
                    <a:bodyPr/>
                    <a:lstStyle/>
                    <a:p>
                      <a:r>
                        <a:rPr lang="en-US" sz="1400" dirty="0"/>
                        <a:t>1959-1981</a:t>
                      </a:r>
                    </a:p>
                  </a:txBody>
                  <a:tcPr/>
                </a:tc>
                <a:tc>
                  <a:txBody>
                    <a:bodyPr/>
                    <a:lstStyle/>
                    <a:p>
                      <a:r>
                        <a:rPr lang="en-US" sz="1400" dirty="0"/>
                        <a:t>1.The Budget Procedure Act 1959.</a:t>
                      </a:r>
                    </a:p>
                    <a:p>
                      <a:r>
                        <a:rPr lang="en-US" sz="1400" dirty="0"/>
                        <a:t>2. Centralization under Budget Bureau; planning, preparation, execution, and evaluation.</a:t>
                      </a:r>
                    </a:p>
                  </a:txBody>
                  <a:tcPr/>
                </a:tc>
                <a:tc>
                  <a:txBody>
                    <a:bodyPr/>
                    <a:lstStyle/>
                    <a:p>
                      <a:pPr marL="342900" indent="-342900">
                        <a:buAutoNum type="arabicPeriod"/>
                      </a:pPr>
                      <a:r>
                        <a:rPr lang="en-US" sz="1400" dirty="0"/>
                        <a:t>Based on detailed lists of line items</a:t>
                      </a:r>
                    </a:p>
                    <a:p>
                      <a:pPr marL="342900" indent="-342900">
                        <a:buAutoNum type="arabicPeriod"/>
                      </a:pPr>
                      <a:r>
                        <a:rPr lang="en-US" sz="1400" dirty="0"/>
                        <a:t> Based on negotiations</a:t>
                      </a:r>
                    </a:p>
                  </a:txBody>
                  <a:tcPr/>
                </a:tc>
                <a:tc>
                  <a:txBody>
                    <a:bodyPr/>
                    <a:lstStyle/>
                    <a:p>
                      <a:r>
                        <a:rPr lang="en-US" sz="1400" dirty="0"/>
                        <a:t>1.Cannnot control</a:t>
                      </a:r>
                      <a:r>
                        <a:rPr lang="en-US" sz="1400" baseline="0" dirty="0"/>
                        <a:t> expenditures</a:t>
                      </a:r>
                    </a:p>
                    <a:p>
                      <a:r>
                        <a:rPr lang="en-US" sz="1400" baseline="0" dirty="0"/>
                        <a:t>2.Did not reflex relation between resource allocation and output/outcome. So </a:t>
                      </a:r>
                      <a:r>
                        <a:rPr lang="en-US" sz="1400" baseline="0" dirty="0">
                          <a:solidFill>
                            <a:srgbClr val="FF0000"/>
                          </a:solidFill>
                        </a:rPr>
                        <a:t>cannot evaluate performance.</a:t>
                      </a:r>
                      <a:endParaRPr lang="en-US" sz="1400" dirty="0">
                        <a:solidFill>
                          <a:srgbClr val="FF0000"/>
                        </a:solidFill>
                      </a:endParaRPr>
                    </a:p>
                  </a:txBody>
                  <a:tcPr/>
                </a:tc>
                <a:extLst>
                  <a:ext uri="{0D108BD9-81ED-4DB2-BD59-A6C34878D82A}">
                    <a16:rowId xmlns:a16="http://schemas.microsoft.com/office/drawing/2014/main" val="10001"/>
                  </a:ext>
                </a:extLst>
              </a:tr>
              <a:tr h="3184756">
                <a:tc>
                  <a:txBody>
                    <a:bodyPr/>
                    <a:lstStyle/>
                    <a:p>
                      <a:r>
                        <a:rPr lang="en-US" sz="1400" dirty="0"/>
                        <a:t>Planning-Programming-Budgeting system (PPBS)</a:t>
                      </a:r>
                    </a:p>
                  </a:txBody>
                  <a:tcPr/>
                </a:tc>
                <a:tc>
                  <a:txBody>
                    <a:bodyPr/>
                    <a:lstStyle/>
                    <a:p>
                      <a:r>
                        <a:rPr lang="en-US" sz="1400" dirty="0"/>
                        <a:t>1982=1999</a:t>
                      </a:r>
                    </a:p>
                  </a:txBody>
                  <a:tcPr/>
                </a:tc>
                <a:tc>
                  <a:txBody>
                    <a:bodyPr/>
                    <a:lstStyle/>
                    <a:p>
                      <a:pPr marL="342900" indent="-342900">
                        <a:buAutoNum type="arabicPeriod"/>
                      </a:pPr>
                      <a:r>
                        <a:rPr lang="en-US" sz="1400" dirty="0"/>
                        <a:t>Centralized by Budget Bureau</a:t>
                      </a:r>
                    </a:p>
                  </a:txBody>
                  <a:tcPr/>
                </a:tc>
                <a:tc>
                  <a:txBody>
                    <a:bodyPr/>
                    <a:lstStyle/>
                    <a:p>
                      <a:pPr marL="342900" indent="-342900">
                        <a:buAutoNum type="arabicPeriod"/>
                      </a:pPr>
                      <a:r>
                        <a:rPr lang="en-US" sz="1400" dirty="0"/>
                        <a:t>Focused on how</a:t>
                      </a:r>
                      <a:r>
                        <a:rPr lang="en-US" sz="1400" baseline="0" dirty="0"/>
                        <a:t> </a:t>
                      </a:r>
                      <a:r>
                        <a:rPr lang="en-US" sz="1400" dirty="0"/>
                        <a:t>government initiatives were achieving their goals.</a:t>
                      </a:r>
                    </a:p>
                    <a:p>
                      <a:pPr marL="342900" indent="-342900">
                        <a:buAutoNum type="arabicPeriod"/>
                      </a:pPr>
                      <a:r>
                        <a:rPr lang="en-US" sz="1400" dirty="0"/>
                        <a:t>emphasis on the linkage between budgeting</a:t>
                      </a:r>
                      <a:r>
                        <a:rPr lang="en-US" sz="1400" baseline="0" dirty="0"/>
                        <a:t> and planning</a:t>
                      </a:r>
                    </a:p>
                    <a:p>
                      <a:pPr marL="342900" indent="-342900">
                        <a:buAutoNum type="arabicPeriod"/>
                      </a:pPr>
                      <a:r>
                        <a:rPr lang="en-US" sz="1400" baseline="0" dirty="0"/>
                        <a:t>Based on negotiations</a:t>
                      </a:r>
                      <a:endParaRPr lang="en-US" sz="1400" dirty="0"/>
                    </a:p>
                    <a:p>
                      <a:pPr marL="342900" indent="-342900">
                        <a:buAutoNum type="arabicPeriod"/>
                      </a:pPr>
                      <a:endParaRPr lang="en-US" sz="1400" dirty="0"/>
                    </a:p>
                  </a:txBody>
                  <a:tcPr/>
                </a:tc>
                <a:tc>
                  <a:txBody>
                    <a:bodyPr/>
                    <a:lstStyle/>
                    <a:p>
                      <a:pPr marL="342900" indent="-342900">
                        <a:buAutoNum type="arabicPeriod"/>
                      </a:pPr>
                      <a:r>
                        <a:rPr lang="en-US" sz="1400" baseline="0" dirty="0"/>
                        <a:t>Strictly followed line-item framework.</a:t>
                      </a:r>
                    </a:p>
                    <a:p>
                      <a:pPr marL="342900" indent="-342900">
                        <a:buAutoNum type="arabicPeriod"/>
                      </a:pPr>
                      <a:r>
                        <a:rPr lang="en-US" sz="1400" baseline="0" dirty="0"/>
                        <a:t>Overlapping projects</a:t>
                      </a:r>
                      <a:endParaRPr lang="en-US" sz="1400" dirty="0"/>
                    </a:p>
                  </a:txBody>
                  <a:tcPr/>
                </a:tc>
                <a:extLst>
                  <a:ext uri="{0D108BD9-81ED-4DB2-BD59-A6C34878D82A}">
                    <a16:rowId xmlns:a16="http://schemas.microsoft.com/office/drawing/2014/main" val="10002"/>
                  </a:ext>
                </a:extLst>
              </a:tr>
            </a:tbl>
          </a:graphicData>
        </a:graphic>
      </p:graphicFrame>
      <p:sp>
        <p:nvSpPr>
          <p:cNvPr id="3" name="Footer Placeholder 2"/>
          <p:cNvSpPr>
            <a:spLocks noGrp="1"/>
          </p:cNvSpPr>
          <p:nvPr>
            <p:ph type="ftr" sz="quarter" idx="11"/>
          </p:nvPr>
        </p:nvSpPr>
        <p:spPr/>
        <p:txBody>
          <a:bodyPr/>
          <a:lstStyle/>
          <a:p>
            <a:r>
              <a:rPr lang="en-US"/>
              <a:t>Chanin Mephokee for EE460</a:t>
            </a:r>
          </a:p>
        </p:txBody>
      </p:sp>
      <p:sp>
        <p:nvSpPr>
          <p:cNvPr id="5" name="Slide Number Placeholder 4"/>
          <p:cNvSpPr>
            <a:spLocks noGrp="1"/>
          </p:cNvSpPr>
          <p:nvPr>
            <p:ph type="sldNum" sz="quarter" idx="12"/>
          </p:nvPr>
        </p:nvSpPr>
        <p:spPr/>
        <p:txBody>
          <a:bodyPr/>
          <a:lstStyle/>
          <a:p>
            <a:fld id="{F64CE0EC-4B46-4C03-971F-D0E04C4A1047}" type="slidenum">
              <a:rPr lang="en-US" smtClean="0"/>
              <a:t>5</a:t>
            </a:fld>
            <a:endParaRPr lang="en-US"/>
          </a:p>
        </p:txBody>
      </p:sp>
    </p:spTree>
    <p:extLst>
      <p:ext uri="{BB962C8B-B14F-4D97-AF65-F5344CB8AC3E}">
        <p14:creationId xmlns:p14="http://schemas.microsoft.com/office/powerpoint/2010/main" val="32819457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Line-Item Budgetary</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085475505"/>
              </p:ext>
            </p:extLst>
          </p:nvPr>
        </p:nvGraphicFramePr>
        <p:xfrm>
          <a:off x="838201" y="1552073"/>
          <a:ext cx="10515598" cy="5149662"/>
        </p:xfrm>
        <a:graphic>
          <a:graphicData uri="http://schemas.openxmlformats.org/drawingml/2006/table">
            <a:tbl>
              <a:tblPr/>
              <a:tblGrid>
                <a:gridCol w="963581">
                  <a:extLst>
                    <a:ext uri="{9D8B030D-6E8A-4147-A177-3AD203B41FA5}">
                      <a16:colId xmlns:a16="http://schemas.microsoft.com/office/drawing/2014/main" val="20000"/>
                    </a:ext>
                  </a:extLst>
                </a:gridCol>
                <a:gridCol w="5585978">
                  <a:extLst>
                    <a:ext uri="{9D8B030D-6E8A-4147-A177-3AD203B41FA5}">
                      <a16:colId xmlns:a16="http://schemas.microsoft.com/office/drawing/2014/main" val="20001"/>
                    </a:ext>
                  </a:extLst>
                </a:gridCol>
                <a:gridCol w="1322013">
                  <a:extLst>
                    <a:ext uri="{9D8B030D-6E8A-4147-A177-3AD203B41FA5}">
                      <a16:colId xmlns:a16="http://schemas.microsoft.com/office/drawing/2014/main" val="20002"/>
                    </a:ext>
                  </a:extLst>
                </a:gridCol>
                <a:gridCol w="1322013">
                  <a:extLst>
                    <a:ext uri="{9D8B030D-6E8A-4147-A177-3AD203B41FA5}">
                      <a16:colId xmlns:a16="http://schemas.microsoft.com/office/drawing/2014/main" val="20003"/>
                    </a:ext>
                  </a:extLst>
                </a:gridCol>
                <a:gridCol w="1322013">
                  <a:extLst>
                    <a:ext uri="{9D8B030D-6E8A-4147-A177-3AD203B41FA5}">
                      <a16:colId xmlns:a16="http://schemas.microsoft.com/office/drawing/2014/main" val="20004"/>
                    </a:ext>
                  </a:extLst>
                </a:gridCol>
              </a:tblGrid>
              <a:tr h="143828">
                <a:tc gridSpan="2">
                  <a:txBody>
                    <a:bodyPr/>
                    <a:lstStyle/>
                    <a:p>
                      <a:pPr algn="l" fontAlgn="b"/>
                      <a:r>
                        <a:rPr lang="en-US" sz="500" b="1" i="0" u="none" strike="noStrike" dirty="0">
                          <a:solidFill>
                            <a:srgbClr val="000000"/>
                          </a:solidFill>
                          <a:effectLst/>
                          <a:latin typeface="Tahoma" panose="020B0604030504040204" pitchFamily="34" charset="0"/>
                        </a:rPr>
                        <a:t>Thailand</a:t>
                      </a:r>
                    </a:p>
                  </a:txBody>
                  <a:tcPr marL="4112" marR="4112" marT="4112" marB="0" anchor="b">
                    <a:lnL>
                      <a:noFill/>
                    </a:lnL>
                    <a:lnR>
                      <a:noFill/>
                    </a:lnR>
                    <a:lnT>
                      <a:noFill/>
                    </a:lnT>
                    <a:lnB>
                      <a:noFill/>
                    </a:lnB>
                  </a:tcPr>
                </a:tc>
                <a:tc hMerge="1">
                  <a:txBody>
                    <a:bodyPr/>
                    <a:lstStyle/>
                    <a:p>
                      <a:endParaRPr lang="en-US"/>
                    </a:p>
                  </a:txBody>
                  <a:tcPr/>
                </a:tc>
                <a:tc>
                  <a:txBody>
                    <a:bodyPr/>
                    <a:lstStyle/>
                    <a:p>
                      <a:endParaRPr lang="en-US" sz="800">
                        <a:effectLst/>
                      </a:endParaRPr>
                    </a:p>
                  </a:txBody>
                  <a:tcPr marL="0" marR="0" marT="0" marB="0" anchor="ctr">
                    <a:lnL>
                      <a:noFill/>
                    </a:lnL>
                    <a:lnR>
                      <a:noFill/>
                    </a:lnR>
                    <a:lnT>
                      <a:noFill/>
                    </a:lnT>
                    <a:lnB>
                      <a:noFill/>
                    </a:lnB>
                  </a:tcPr>
                </a:tc>
                <a:tc>
                  <a:txBody>
                    <a:bodyPr/>
                    <a:lstStyle/>
                    <a:p>
                      <a:endParaRPr lang="en-US" sz="800">
                        <a:effectLst/>
                      </a:endParaRPr>
                    </a:p>
                  </a:txBody>
                  <a:tcPr marL="0" marR="0" marT="0" marB="0" anchor="ctr">
                    <a:lnL>
                      <a:noFill/>
                    </a:lnL>
                    <a:lnR>
                      <a:noFill/>
                    </a:lnR>
                    <a:lnT>
                      <a:noFill/>
                    </a:lnT>
                    <a:lnB>
                      <a:noFill/>
                    </a:lnB>
                  </a:tcPr>
                </a:tc>
                <a:tc>
                  <a:txBody>
                    <a:bodyPr/>
                    <a:lstStyle/>
                    <a:p>
                      <a:endParaRPr lang="en-US" sz="800">
                        <a:effectLst/>
                      </a:endParaRPr>
                    </a:p>
                  </a:txBody>
                  <a:tcPr marL="0" marR="0" marT="0" marB="0" anchor="ctr">
                    <a:lnL>
                      <a:noFill/>
                    </a:lnL>
                    <a:lnR>
                      <a:noFill/>
                    </a:lnR>
                    <a:lnT>
                      <a:noFill/>
                    </a:lnT>
                    <a:lnB>
                      <a:noFill/>
                    </a:lnB>
                  </a:tcPr>
                </a:tc>
                <a:extLst>
                  <a:ext uri="{0D108BD9-81ED-4DB2-BD59-A6C34878D82A}">
                    <a16:rowId xmlns:a16="http://schemas.microsoft.com/office/drawing/2014/main" val="10000"/>
                  </a:ext>
                </a:extLst>
              </a:tr>
              <a:tr h="143828">
                <a:tc gridSpan="2">
                  <a:txBody>
                    <a:bodyPr/>
                    <a:lstStyle/>
                    <a:p>
                      <a:pPr algn="l" fontAlgn="b"/>
                      <a:r>
                        <a:rPr lang="en-US" sz="500" b="1" i="0" u="none" strike="noStrike">
                          <a:solidFill>
                            <a:srgbClr val="000000"/>
                          </a:solidFill>
                          <a:effectLst/>
                          <a:latin typeface="Tahoma" panose="020B0604030504040204" pitchFamily="34" charset="0"/>
                        </a:rPr>
                        <a:t>Millions of Baht/ Year Ending September 30</a:t>
                      </a:r>
                    </a:p>
                  </a:txBody>
                  <a:tcPr marL="4112" marR="4112" marT="4112" marB="0" anchor="b">
                    <a:lnL>
                      <a:noFill/>
                    </a:lnL>
                    <a:lnR>
                      <a:noFill/>
                    </a:lnR>
                    <a:lnT>
                      <a:noFill/>
                    </a:lnT>
                    <a:lnB w="6350" cap="flat" cmpd="sng" algn="ctr">
                      <a:solidFill>
                        <a:srgbClr val="000000"/>
                      </a:solidFill>
                      <a:prstDash val="solid"/>
                      <a:round/>
                      <a:headEnd type="none" w="med" len="med"/>
                      <a:tailEnd type="none" w="med" len="med"/>
                    </a:lnB>
                  </a:tcPr>
                </a:tc>
                <a:tc hMerge="1">
                  <a:txBody>
                    <a:bodyPr/>
                    <a:lstStyle/>
                    <a:p>
                      <a:endParaRPr lang="en-US"/>
                    </a:p>
                  </a:txBody>
                  <a:tcPr/>
                </a:tc>
                <a:tc>
                  <a:txBody>
                    <a:bodyPr/>
                    <a:lstStyle/>
                    <a:p>
                      <a:endParaRPr lang="en-US" sz="800">
                        <a:effectLst/>
                      </a:endParaRPr>
                    </a:p>
                  </a:txBody>
                  <a:tcPr marL="0" marR="0" marT="0" marB="0" anchor="ctr">
                    <a:lnL>
                      <a:noFill/>
                    </a:lnL>
                    <a:lnR>
                      <a:noFill/>
                    </a:lnR>
                    <a:lnT>
                      <a:noFill/>
                    </a:lnT>
                    <a:lnB w="6350" cap="flat" cmpd="sng" algn="ctr">
                      <a:solidFill>
                        <a:srgbClr val="000000"/>
                      </a:solidFill>
                      <a:prstDash val="solid"/>
                      <a:round/>
                      <a:headEnd type="none" w="med" len="med"/>
                      <a:tailEnd type="none" w="med" len="med"/>
                    </a:lnB>
                  </a:tcPr>
                </a:tc>
                <a:tc>
                  <a:txBody>
                    <a:bodyPr/>
                    <a:lstStyle/>
                    <a:p>
                      <a:endParaRPr lang="en-US" sz="800">
                        <a:effectLst/>
                      </a:endParaRPr>
                    </a:p>
                  </a:txBody>
                  <a:tcPr marL="0" marR="0" marT="0" marB="0" anchor="ctr">
                    <a:lnL>
                      <a:noFill/>
                    </a:lnL>
                    <a:lnR>
                      <a:noFill/>
                    </a:lnR>
                    <a:lnT>
                      <a:noFill/>
                    </a:lnT>
                    <a:lnB w="6350" cap="flat" cmpd="sng" algn="ctr">
                      <a:solidFill>
                        <a:srgbClr val="000000"/>
                      </a:solidFill>
                      <a:prstDash val="solid"/>
                      <a:round/>
                      <a:headEnd type="none" w="med" len="med"/>
                      <a:tailEnd type="none" w="med" len="med"/>
                    </a:lnB>
                  </a:tcPr>
                </a:tc>
                <a:tc>
                  <a:txBody>
                    <a:bodyPr/>
                    <a:lstStyle/>
                    <a:p>
                      <a:endParaRPr lang="en-US" sz="800">
                        <a:effectLst/>
                      </a:endParaRPr>
                    </a:p>
                  </a:txBody>
                  <a:tcPr marL="0" marR="0" marT="0" marB="0" anchor="ctr">
                    <a:lnL>
                      <a:noFill/>
                    </a:lnL>
                    <a:lnR>
                      <a:noFill/>
                    </a:lnR>
                    <a:lnT>
                      <a:noFill/>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121272">
                <a:tc rowSpan="2" gridSpan="2">
                  <a:txBody>
                    <a:bodyPr/>
                    <a:lstStyle/>
                    <a:p>
                      <a:pPr algn="l" fontAlgn="ctr"/>
                      <a:r>
                        <a:rPr lang="en-US" sz="400" b="1" i="0" u="none" strike="noStrike">
                          <a:effectLst/>
                          <a:latin typeface="Segoe UI" panose="020B0502040204020203" pitchFamily="34" charset="0"/>
                        </a:rPr>
                        <a:t>EXPENSE</a:t>
                      </a:r>
                    </a:p>
                  </a:txBody>
                  <a:tcPr marL="49344"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hMerge="1">
                  <a:txBody>
                    <a:bodyPr/>
                    <a:lstStyle/>
                    <a:p>
                      <a:endParaRPr lang="en-US"/>
                    </a:p>
                  </a:txBody>
                  <a:tcPr/>
                </a:tc>
                <a:tc gridSpan="3">
                  <a:txBody>
                    <a:bodyPr/>
                    <a:lstStyle/>
                    <a:p>
                      <a:pPr algn="ctr" fontAlgn="ctr"/>
                      <a:r>
                        <a:rPr lang="en-US" sz="500" b="1" i="0" u="none" strike="noStrike">
                          <a:solidFill>
                            <a:srgbClr val="000000"/>
                          </a:solidFill>
                          <a:effectLst/>
                          <a:latin typeface="Tahoma" panose="020B0604030504040204" pitchFamily="34" charset="0"/>
                        </a:rPr>
                        <a:t>Central Government - Budgetary</a:t>
                      </a:r>
                    </a:p>
                  </a:txBody>
                  <a:tcPr marL="4112" marR="4112" marT="411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2"/>
                  </a:ext>
                </a:extLst>
              </a:tr>
              <a:tr h="140677">
                <a:tc gridSpan="2" vMerge="1">
                  <a:txBody>
                    <a:bodyPr/>
                    <a:lstStyle/>
                    <a:p>
                      <a:endParaRPr lang="en-US"/>
                    </a:p>
                  </a:txBody>
                  <a:tcPr/>
                </a:tc>
                <a:tc hMerge="1" vMerge="1">
                  <a:txBody>
                    <a:bodyPr/>
                    <a:lstStyle/>
                    <a:p>
                      <a:endParaRPr lang="en-US"/>
                    </a:p>
                  </a:txBody>
                  <a:tcPr/>
                </a:tc>
                <a:tc>
                  <a:txBody>
                    <a:bodyPr/>
                    <a:lstStyle/>
                    <a:p>
                      <a:pPr algn="ctr" fontAlgn="ctr"/>
                      <a:r>
                        <a:rPr lang="en-US" sz="500" b="1" i="0" u="none" strike="noStrike">
                          <a:solidFill>
                            <a:srgbClr val="000000"/>
                          </a:solidFill>
                          <a:effectLst/>
                          <a:latin typeface="Tahoma" panose="020B0604030504040204" pitchFamily="34" charset="0"/>
                        </a:rPr>
                        <a:t>2015</a:t>
                      </a:r>
                    </a:p>
                  </a:txBody>
                  <a:tcPr marL="4112" marR="4112" marT="411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500" b="1" i="0" u="none" strike="noStrike">
                          <a:solidFill>
                            <a:srgbClr val="000000"/>
                          </a:solidFill>
                          <a:effectLst/>
                          <a:latin typeface="Tahoma" panose="020B0604030504040204" pitchFamily="34" charset="0"/>
                        </a:rPr>
                        <a:t>2014</a:t>
                      </a:r>
                    </a:p>
                  </a:txBody>
                  <a:tcPr marL="4112" marR="4112" marT="411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500" b="1" i="0" u="none" strike="noStrike">
                          <a:solidFill>
                            <a:srgbClr val="000000"/>
                          </a:solidFill>
                          <a:effectLst/>
                          <a:latin typeface="Tahoma" panose="020B0604030504040204" pitchFamily="34" charset="0"/>
                        </a:rPr>
                        <a:t>2013</a:t>
                      </a:r>
                    </a:p>
                  </a:txBody>
                  <a:tcPr marL="4112" marR="4112" marT="411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92166">
                <a:tc>
                  <a:txBody>
                    <a:bodyPr/>
                    <a:lstStyle/>
                    <a:p>
                      <a:pPr algn="l" fontAlgn="b"/>
                      <a:r>
                        <a:rPr lang="en-US" sz="400" b="1" i="0" u="none" strike="noStrike">
                          <a:effectLst/>
                          <a:latin typeface="Tahoma" panose="020B0604030504040204" pitchFamily="34" charset="0"/>
                        </a:rPr>
                        <a:t>2</a:t>
                      </a:r>
                    </a:p>
                  </a:txBody>
                  <a:tcPr marL="4112" marR="4112" marT="4112"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n-US" sz="400" b="1" i="0" u="none" strike="noStrike">
                          <a:effectLst/>
                          <a:latin typeface="Tahoma" panose="020B0604030504040204" pitchFamily="34" charset="0"/>
                        </a:rPr>
                        <a:t>EXPENSE </a:t>
                      </a:r>
                    </a:p>
                  </a:txBody>
                  <a:tcPr marL="4112" marR="4112" marT="4112"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r" fontAlgn="b"/>
                      <a:r>
                        <a:rPr lang="en-US" sz="300" b="0" i="0" u="none" strike="noStrike">
                          <a:solidFill>
                            <a:srgbClr val="0000FF"/>
                          </a:solidFill>
                          <a:effectLst/>
                          <a:latin typeface="Segoe UI" panose="020B0502040204020203" pitchFamily="34" charset="0"/>
                        </a:rPr>
                        <a:t>2,470,351.7</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D9D9D9"/>
                    </a:solidFill>
                  </a:tcPr>
                </a:tc>
                <a:tc>
                  <a:txBody>
                    <a:bodyPr/>
                    <a:lstStyle/>
                    <a:p>
                      <a:pPr algn="r" fontAlgn="b"/>
                      <a:r>
                        <a:rPr lang="en-US" sz="300" b="0" i="0" u="none" strike="noStrike">
                          <a:solidFill>
                            <a:srgbClr val="0000FF"/>
                          </a:solidFill>
                          <a:effectLst/>
                          <a:latin typeface="Segoe UI" panose="020B0502040204020203" pitchFamily="34" charset="0"/>
                        </a:rPr>
                        <a:t>2,443,090.9</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D9D9D9"/>
                    </a:solidFill>
                  </a:tcPr>
                </a:tc>
                <a:tc>
                  <a:txBody>
                    <a:bodyPr/>
                    <a:lstStyle/>
                    <a:p>
                      <a:pPr algn="r" fontAlgn="b"/>
                      <a:r>
                        <a:rPr lang="en-US" sz="300" b="0" i="0" u="none" strike="noStrike">
                          <a:solidFill>
                            <a:srgbClr val="0000FF"/>
                          </a:solidFill>
                          <a:effectLst/>
                          <a:latin typeface="Segoe UI" panose="020B0502040204020203" pitchFamily="34" charset="0"/>
                        </a:rPr>
                        <a:t>2,414,051.7</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D9D9D9"/>
                    </a:solidFill>
                  </a:tcPr>
                </a:tc>
                <a:extLst>
                  <a:ext uri="{0D108BD9-81ED-4DB2-BD59-A6C34878D82A}">
                    <a16:rowId xmlns:a16="http://schemas.microsoft.com/office/drawing/2014/main" val="10004"/>
                  </a:ext>
                </a:extLst>
              </a:tr>
              <a:tr h="92166">
                <a:tc>
                  <a:txBody>
                    <a:bodyPr/>
                    <a:lstStyle/>
                    <a:p>
                      <a:pPr algn="l" fontAlgn="b"/>
                      <a:r>
                        <a:rPr lang="en-US" sz="400" b="1" i="0" u="none" strike="noStrike">
                          <a:effectLst/>
                          <a:latin typeface="Tahoma" panose="020B0604030504040204" pitchFamily="34" charset="0"/>
                        </a:rPr>
                        <a:t>21</a:t>
                      </a:r>
                    </a:p>
                  </a:txBody>
                  <a:tcPr marL="4112" marR="4112" marT="4112"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dot"/>
                      <a:round/>
                      <a:headEnd type="none" w="med" len="med"/>
                      <a:tailEnd type="none" w="med" len="med"/>
                    </a:lnT>
                    <a:lnB>
                      <a:noFill/>
                    </a:lnB>
                  </a:tcPr>
                </a:tc>
                <a:tc>
                  <a:txBody>
                    <a:bodyPr/>
                    <a:lstStyle/>
                    <a:p>
                      <a:pPr algn="l" fontAlgn="b"/>
                      <a:r>
                        <a:rPr lang="en-US" sz="400" b="1" i="0" u="none" strike="noStrike">
                          <a:effectLst/>
                          <a:latin typeface="Tahoma" panose="020B0604030504040204" pitchFamily="34" charset="0"/>
                        </a:rPr>
                        <a:t>Compensation of employees </a:t>
                      </a:r>
                    </a:p>
                  </a:txBody>
                  <a:tcPr marL="4112" marR="4112" marT="4112"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r" fontAlgn="b"/>
                      <a:r>
                        <a:rPr lang="en-US" sz="300" b="0" i="0" u="none" strike="noStrike">
                          <a:solidFill>
                            <a:srgbClr val="0000FF"/>
                          </a:solidFill>
                          <a:effectLst/>
                          <a:latin typeface="Segoe UI" panose="020B0502040204020203" pitchFamily="34" charset="0"/>
                        </a:rPr>
                        <a:t>741,744.6</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solidFill>
                      <a:srgbClr val="D9D9D9"/>
                    </a:solidFill>
                  </a:tcPr>
                </a:tc>
                <a:tc>
                  <a:txBody>
                    <a:bodyPr/>
                    <a:lstStyle/>
                    <a:p>
                      <a:pPr algn="r" fontAlgn="b"/>
                      <a:r>
                        <a:rPr lang="en-US" sz="300" b="0" i="0" u="none" strike="noStrike">
                          <a:solidFill>
                            <a:srgbClr val="0000FF"/>
                          </a:solidFill>
                          <a:effectLst/>
                          <a:latin typeface="Segoe UI" panose="020B0502040204020203" pitchFamily="34" charset="0"/>
                        </a:rPr>
                        <a:t>718,118.0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solidFill>
                      <a:srgbClr val="D9D9D9"/>
                    </a:solidFill>
                  </a:tcPr>
                </a:tc>
                <a:tc>
                  <a:txBody>
                    <a:bodyPr/>
                    <a:lstStyle/>
                    <a:p>
                      <a:pPr algn="r" fontAlgn="b"/>
                      <a:r>
                        <a:rPr lang="en-US" sz="300" b="0" i="0" u="none" strike="noStrike">
                          <a:solidFill>
                            <a:srgbClr val="0000FF"/>
                          </a:solidFill>
                          <a:effectLst/>
                          <a:latin typeface="Segoe UI" panose="020B0502040204020203" pitchFamily="34" charset="0"/>
                        </a:rPr>
                        <a:t>709,079.0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solidFill>
                      <a:srgbClr val="D9D9D9"/>
                    </a:solidFill>
                  </a:tcPr>
                </a:tc>
                <a:extLst>
                  <a:ext uri="{0D108BD9-81ED-4DB2-BD59-A6C34878D82A}">
                    <a16:rowId xmlns:a16="http://schemas.microsoft.com/office/drawing/2014/main" val="10005"/>
                  </a:ext>
                </a:extLst>
              </a:tr>
              <a:tr h="92166">
                <a:tc>
                  <a:txBody>
                    <a:bodyPr/>
                    <a:lstStyle/>
                    <a:p>
                      <a:pPr algn="l" fontAlgn="b"/>
                      <a:r>
                        <a:rPr lang="en-US" sz="400" b="0" i="0" u="none" strike="noStrike">
                          <a:effectLst/>
                          <a:latin typeface="Tahoma" panose="020B0604030504040204" pitchFamily="34" charset="0"/>
                        </a:rPr>
                        <a:t>211</a:t>
                      </a:r>
                    </a:p>
                  </a:txBody>
                  <a:tcPr marL="4112" marR="4112" marT="4112"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r>
                        <a:rPr lang="en-US" sz="400" b="0" i="0" u="none" strike="noStrike">
                          <a:effectLst/>
                          <a:latin typeface="Tahoma" panose="020B0604030504040204" pitchFamily="34" charset="0"/>
                        </a:rPr>
                        <a:t>Wages and salaries </a:t>
                      </a:r>
                    </a:p>
                  </a:txBody>
                  <a:tcPr marL="49344" marR="0" marT="0"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r" fontAlgn="b"/>
                      <a:r>
                        <a:rPr lang="en-US" sz="300" b="0" i="0" u="none" strike="noStrike">
                          <a:effectLst/>
                          <a:latin typeface="Segoe UI" panose="020B0502040204020203" pitchFamily="34" charset="0"/>
                        </a:rPr>
                        <a:t>718,375.8</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696,852.0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688,807.0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extLst>
                  <a:ext uri="{0D108BD9-81ED-4DB2-BD59-A6C34878D82A}">
                    <a16:rowId xmlns:a16="http://schemas.microsoft.com/office/drawing/2014/main" val="10006"/>
                  </a:ext>
                </a:extLst>
              </a:tr>
              <a:tr h="92166">
                <a:tc>
                  <a:txBody>
                    <a:bodyPr/>
                    <a:lstStyle/>
                    <a:p>
                      <a:pPr algn="l" fontAlgn="b"/>
                      <a:r>
                        <a:rPr lang="en-US" sz="400" b="0" i="0" u="none" strike="noStrike">
                          <a:effectLst/>
                          <a:latin typeface="Tahoma" panose="020B0604030504040204" pitchFamily="34" charset="0"/>
                        </a:rPr>
                        <a:t>212</a:t>
                      </a:r>
                    </a:p>
                  </a:txBody>
                  <a:tcPr marL="4112" marR="4112" marT="4112"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r>
                        <a:rPr lang="en-US" sz="400" b="0" i="0" u="none" strike="noStrike">
                          <a:effectLst/>
                          <a:latin typeface="Tahoma" panose="020B0604030504040204" pitchFamily="34" charset="0"/>
                        </a:rPr>
                        <a:t>Employers' social contributions </a:t>
                      </a:r>
                    </a:p>
                  </a:txBody>
                  <a:tcPr marL="49344" marR="0" marT="0"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r" fontAlgn="b"/>
                      <a:r>
                        <a:rPr lang="en-US" sz="300" b="0" i="0" u="none" strike="noStrike">
                          <a:effectLst/>
                          <a:latin typeface="Segoe UI" panose="020B0502040204020203" pitchFamily="34" charset="0"/>
                        </a:rPr>
                        <a:t>23,368.8</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21,266.0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20,272.0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extLst>
                  <a:ext uri="{0D108BD9-81ED-4DB2-BD59-A6C34878D82A}">
                    <a16:rowId xmlns:a16="http://schemas.microsoft.com/office/drawing/2014/main" val="10007"/>
                  </a:ext>
                </a:extLst>
              </a:tr>
              <a:tr h="92166">
                <a:tc>
                  <a:txBody>
                    <a:bodyPr/>
                    <a:lstStyle/>
                    <a:p>
                      <a:pPr algn="l" fontAlgn="b"/>
                      <a:r>
                        <a:rPr lang="en-US" sz="400" b="0" i="0" u="none" strike="noStrike">
                          <a:effectLst/>
                          <a:latin typeface="Tahoma" panose="020B0604030504040204" pitchFamily="34" charset="0"/>
                        </a:rPr>
                        <a:t>2121</a:t>
                      </a:r>
                    </a:p>
                  </a:txBody>
                  <a:tcPr marL="4112" marR="4112" marT="4112"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r>
                        <a:rPr lang="en-US" sz="400" b="0" i="0" u="none" strike="noStrike">
                          <a:effectLst/>
                          <a:latin typeface="Tahoma" panose="020B0604030504040204" pitchFamily="34" charset="0"/>
                        </a:rPr>
                        <a:t>Actual employers’social contributions</a:t>
                      </a:r>
                    </a:p>
                  </a:txBody>
                  <a:tcPr marL="98688" marR="0" marT="0"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r" fontAlgn="b"/>
                      <a:r>
                        <a:rPr lang="en-US" sz="300" b="0" i="0" u="none" strike="noStrike">
                          <a:effectLst/>
                          <a:latin typeface="Segoe UI" panose="020B0502040204020203" pitchFamily="34" charset="0"/>
                        </a:rPr>
                        <a:t>23,368.8</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21,266.0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20,272.0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extLst>
                  <a:ext uri="{0D108BD9-81ED-4DB2-BD59-A6C34878D82A}">
                    <a16:rowId xmlns:a16="http://schemas.microsoft.com/office/drawing/2014/main" val="10008"/>
                  </a:ext>
                </a:extLst>
              </a:tr>
              <a:tr h="92166">
                <a:tc>
                  <a:txBody>
                    <a:bodyPr/>
                    <a:lstStyle/>
                    <a:p>
                      <a:pPr algn="l" fontAlgn="b"/>
                      <a:r>
                        <a:rPr lang="en-US" sz="400" b="0" i="0" u="none" strike="noStrike">
                          <a:effectLst/>
                          <a:latin typeface="Tahoma" panose="020B0604030504040204" pitchFamily="34" charset="0"/>
                        </a:rPr>
                        <a:t>2122</a:t>
                      </a:r>
                    </a:p>
                  </a:txBody>
                  <a:tcPr marL="4112" marR="4112" marT="4112" marB="0" anchor="b">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dot"/>
                      <a:round/>
                      <a:headEnd type="none" w="med" len="med"/>
                      <a:tailEnd type="none" w="med" len="med"/>
                    </a:lnB>
                  </a:tcPr>
                </a:tc>
                <a:tc>
                  <a:txBody>
                    <a:bodyPr/>
                    <a:lstStyle/>
                    <a:p>
                      <a:pPr algn="l" fontAlgn="b"/>
                      <a:r>
                        <a:rPr lang="en-US" sz="400" b="0" i="0" u="none" strike="noStrike">
                          <a:effectLst/>
                          <a:latin typeface="Tahoma" panose="020B0604030504040204" pitchFamily="34" charset="0"/>
                        </a:rPr>
                        <a:t>Imputed employers’social contributions </a:t>
                      </a:r>
                    </a:p>
                  </a:txBody>
                  <a:tcPr marL="98688" marR="0" marT="0" marB="0" anchor="b">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solidFill>
                      <a:srgbClr val="D9D9D9"/>
                    </a:solidFill>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solidFill>
                      <a:srgbClr val="D9D9D9"/>
                    </a:solidFill>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solidFill>
                      <a:srgbClr val="D9D9D9"/>
                    </a:solidFill>
                  </a:tcPr>
                </a:tc>
                <a:extLst>
                  <a:ext uri="{0D108BD9-81ED-4DB2-BD59-A6C34878D82A}">
                    <a16:rowId xmlns:a16="http://schemas.microsoft.com/office/drawing/2014/main" val="10009"/>
                  </a:ext>
                </a:extLst>
              </a:tr>
              <a:tr h="92166">
                <a:tc>
                  <a:txBody>
                    <a:bodyPr/>
                    <a:lstStyle/>
                    <a:p>
                      <a:pPr algn="l" fontAlgn="b"/>
                      <a:r>
                        <a:rPr lang="en-US" sz="400" b="1" i="0" u="none" strike="noStrike">
                          <a:effectLst/>
                          <a:latin typeface="Tahoma" panose="020B0604030504040204" pitchFamily="34" charset="0"/>
                        </a:rPr>
                        <a:t>22</a:t>
                      </a:r>
                    </a:p>
                  </a:txBody>
                  <a:tcPr marL="4112" marR="4112" marT="4112"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n-US" sz="400" b="1" i="0" u="none" strike="noStrike">
                          <a:effectLst/>
                          <a:latin typeface="Tahoma" panose="020B0604030504040204" pitchFamily="34" charset="0"/>
                        </a:rPr>
                        <a:t>Use of goods and services </a:t>
                      </a:r>
                    </a:p>
                  </a:txBody>
                  <a:tcPr marL="4112" marR="4112" marT="4112"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r" fontAlgn="b"/>
                      <a:r>
                        <a:rPr lang="en-US" sz="300" b="0" i="0" u="none" strike="noStrike">
                          <a:solidFill>
                            <a:srgbClr val="0000FF"/>
                          </a:solidFill>
                          <a:effectLst/>
                          <a:latin typeface="Segoe UI" panose="020B0502040204020203" pitchFamily="34" charset="0"/>
                        </a:rPr>
                        <a:t>507,145.5</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9D9D9"/>
                    </a:solidFill>
                  </a:tcPr>
                </a:tc>
                <a:tc>
                  <a:txBody>
                    <a:bodyPr/>
                    <a:lstStyle/>
                    <a:p>
                      <a:pPr algn="r" fontAlgn="b"/>
                      <a:r>
                        <a:rPr lang="en-US" sz="300" b="0" i="0" u="none" strike="noStrike">
                          <a:solidFill>
                            <a:srgbClr val="0000FF"/>
                          </a:solidFill>
                          <a:effectLst/>
                          <a:latin typeface="Segoe UI" panose="020B0502040204020203" pitchFamily="34" charset="0"/>
                        </a:rPr>
                        <a:t>483,983.5</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9D9D9"/>
                    </a:solidFill>
                  </a:tcPr>
                </a:tc>
                <a:tc>
                  <a:txBody>
                    <a:bodyPr/>
                    <a:lstStyle/>
                    <a:p>
                      <a:pPr algn="r" fontAlgn="b"/>
                      <a:r>
                        <a:rPr lang="en-US" sz="300" b="0" i="0" u="none" strike="noStrike">
                          <a:solidFill>
                            <a:srgbClr val="0000FF"/>
                          </a:solidFill>
                          <a:effectLst/>
                          <a:latin typeface="Segoe UI" panose="020B0502040204020203" pitchFamily="34" charset="0"/>
                        </a:rPr>
                        <a:t>446,269.7</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9D9D9"/>
                    </a:solidFill>
                  </a:tcPr>
                </a:tc>
                <a:extLst>
                  <a:ext uri="{0D108BD9-81ED-4DB2-BD59-A6C34878D82A}">
                    <a16:rowId xmlns:a16="http://schemas.microsoft.com/office/drawing/2014/main" val="10010"/>
                  </a:ext>
                </a:extLst>
              </a:tr>
              <a:tr h="92166">
                <a:tc>
                  <a:txBody>
                    <a:bodyPr/>
                    <a:lstStyle/>
                    <a:p>
                      <a:pPr algn="l" fontAlgn="b"/>
                      <a:r>
                        <a:rPr lang="en-US" sz="400" b="1" i="0" u="none" strike="noStrike">
                          <a:effectLst/>
                          <a:latin typeface="Tahoma" panose="020B0604030504040204" pitchFamily="34" charset="0"/>
                        </a:rPr>
                        <a:t>23</a:t>
                      </a:r>
                    </a:p>
                  </a:txBody>
                  <a:tcPr marL="4112" marR="4112" marT="4112"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en-US" sz="400" b="1" i="0" u="none" strike="noStrike">
                          <a:effectLst/>
                          <a:latin typeface="Tahoma" panose="020B0604030504040204" pitchFamily="34" charset="0"/>
                        </a:rPr>
                        <a:t>Consumption of fixed capital</a:t>
                      </a:r>
                    </a:p>
                  </a:txBody>
                  <a:tcPr marL="4112" marR="4112" marT="4112"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r" fontAlgn="b"/>
                      <a:r>
                        <a:rPr lang="en-US" sz="300" b="0" i="0" u="none" strike="noStrike">
                          <a:solidFill>
                            <a:srgbClr val="0000FF"/>
                          </a:solidFill>
                          <a:effectLst/>
                          <a:latin typeface="Segoe UI" panose="020B0502040204020203" pitchFamily="34" charset="0"/>
                        </a:rPr>
                        <a:t>109,181.9</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9D9D9"/>
                    </a:solidFill>
                  </a:tcPr>
                </a:tc>
                <a:tc>
                  <a:txBody>
                    <a:bodyPr/>
                    <a:lstStyle/>
                    <a:p>
                      <a:pPr algn="r" fontAlgn="b"/>
                      <a:r>
                        <a:rPr lang="en-US" sz="300" b="0" i="0" u="none" strike="noStrike">
                          <a:solidFill>
                            <a:srgbClr val="0000FF"/>
                          </a:solidFill>
                          <a:effectLst/>
                          <a:latin typeface="Segoe UI" panose="020B0502040204020203" pitchFamily="34" charset="0"/>
                        </a:rPr>
                        <a:t>94,051.5</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9D9D9"/>
                    </a:solidFill>
                  </a:tcPr>
                </a:tc>
                <a:tc>
                  <a:txBody>
                    <a:bodyPr/>
                    <a:lstStyle/>
                    <a:p>
                      <a:pPr algn="r" fontAlgn="b"/>
                      <a:r>
                        <a:rPr lang="en-US" sz="300" b="0" i="0" u="none" strike="noStrike">
                          <a:solidFill>
                            <a:srgbClr val="0000FF"/>
                          </a:solidFill>
                          <a:effectLst/>
                          <a:latin typeface="Segoe UI" panose="020B0502040204020203" pitchFamily="34" charset="0"/>
                        </a:rPr>
                        <a:t>101,703.6</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9D9D9"/>
                    </a:solidFill>
                  </a:tcPr>
                </a:tc>
                <a:extLst>
                  <a:ext uri="{0D108BD9-81ED-4DB2-BD59-A6C34878D82A}">
                    <a16:rowId xmlns:a16="http://schemas.microsoft.com/office/drawing/2014/main" val="10011"/>
                  </a:ext>
                </a:extLst>
              </a:tr>
              <a:tr h="92166">
                <a:tc>
                  <a:txBody>
                    <a:bodyPr/>
                    <a:lstStyle/>
                    <a:p>
                      <a:pPr algn="l" fontAlgn="b"/>
                      <a:r>
                        <a:rPr lang="en-US" sz="400" b="1" i="0" u="none" strike="noStrike">
                          <a:effectLst/>
                          <a:latin typeface="Tahoma" panose="020B0604030504040204" pitchFamily="34" charset="0"/>
                        </a:rPr>
                        <a:t>24</a:t>
                      </a:r>
                    </a:p>
                  </a:txBody>
                  <a:tcPr marL="4112" marR="4112" marT="4112"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dot"/>
                      <a:round/>
                      <a:headEnd type="none" w="med" len="med"/>
                      <a:tailEnd type="none" w="med" len="med"/>
                    </a:lnT>
                    <a:lnB>
                      <a:noFill/>
                    </a:lnB>
                  </a:tcPr>
                </a:tc>
                <a:tc>
                  <a:txBody>
                    <a:bodyPr/>
                    <a:lstStyle/>
                    <a:p>
                      <a:pPr algn="l" fontAlgn="b"/>
                      <a:r>
                        <a:rPr lang="en-US" sz="400" b="1" i="0" u="none" strike="noStrike">
                          <a:effectLst/>
                          <a:latin typeface="Tahoma" panose="020B0604030504040204" pitchFamily="34" charset="0"/>
                        </a:rPr>
                        <a:t>Interest</a:t>
                      </a:r>
                    </a:p>
                  </a:txBody>
                  <a:tcPr marL="4112" marR="4112" marT="4112"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r" fontAlgn="b"/>
                      <a:r>
                        <a:rPr lang="en-US" sz="300" b="0" i="0" u="none" strike="noStrike">
                          <a:solidFill>
                            <a:srgbClr val="0000FF"/>
                          </a:solidFill>
                          <a:effectLst/>
                          <a:latin typeface="Segoe UI" panose="020B0502040204020203" pitchFamily="34" charset="0"/>
                        </a:rPr>
                        <a:t>135,436.6</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solidFill>
                      <a:srgbClr val="D9D9D9"/>
                    </a:solidFill>
                  </a:tcPr>
                </a:tc>
                <a:tc>
                  <a:txBody>
                    <a:bodyPr/>
                    <a:lstStyle/>
                    <a:p>
                      <a:pPr algn="r" fontAlgn="b"/>
                      <a:r>
                        <a:rPr lang="en-US" sz="300" b="0" i="0" u="none" strike="noStrike">
                          <a:solidFill>
                            <a:srgbClr val="0000FF"/>
                          </a:solidFill>
                          <a:effectLst/>
                          <a:latin typeface="Segoe UI" panose="020B0502040204020203" pitchFamily="34" charset="0"/>
                        </a:rPr>
                        <a:t>146,282.7</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solidFill>
                      <a:srgbClr val="D9D9D9"/>
                    </a:solidFill>
                  </a:tcPr>
                </a:tc>
                <a:tc>
                  <a:txBody>
                    <a:bodyPr/>
                    <a:lstStyle/>
                    <a:p>
                      <a:pPr algn="r" fontAlgn="b"/>
                      <a:r>
                        <a:rPr lang="en-US" sz="300" b="0" i="0" u="none" strike="noStrike">
                          <a:solidFill>
                            <a:srgbClr val="0000FF"/>
                          </a:solidFill>
                          <a:effectLst/>
                          <a:latin typeface="Segoe UI" panose="020B0502040204020203" pitchFamily="34" charset="0"/>
                        </a:rPr>
                        <a:t>142,256.0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solidFill>
                      <a:srgbClr val="D9D9D9"/>
                    </a:solidFill>
                  </a:tcPr>
                </a:tc>
                <a:extLst>
                  <a:ext uri="{0D108BD9-81ED-4DB2-BD59-A6C34878D82A}">
                    <a16:rowId xmlns:a16="http://schemas.microsoft.com/office/drawing/2014/main" val="10012"/>
                  </a:ext>
                </a:extLst>
              </a:tr>
              <a:tr h="92166">
                <a:tc>
                  <a:txBody>
                    <a:bodyPr/>
                    <a:lstStyle/>
                    <a:p>
                      <a:pPr algn="l" fontAlgn="b"/>
                      <a:r>
                        <a:rPr lang="en-US" sz="400" b="0" i="0" u="none" strike="noStrike">
                          <a:effectLst/>
                          <a:latin typeface="Tahoma" panose="020B0604030504040204" pitchFamily="34" charset="0"/>
                        </a:rPr>
                        <a:t>241</a:t>
                      </a:r>
                    </a:p>
                  </a:txBody>
                  <a:tcPr marL="4112" marR="4112" marT="4112"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r>
                        <a:rPr lang="en-US" sz="400" b="0" i="0" u="none" strike="noStrike">
                          <a:effectLst/>
                          <a:latin typeface="Tahoma" panose="020B0604030504040204" pitchFamily="34" charset="0"/>
                        </a:rPr>
                        <a:t>To nonresidents</a:t>
                      </a:r>
                    </a:p>
                  </a:txBody>
                  <a:tcPr marL="49344" marR="0" marT="0"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r" fontAlgn="b"/>
                      <a:r>
                        <a:rPr lang="en-US" sz="300" b="0" i="0" u="none" strike="noStrike">
                          <a:effectLst/>
                          <a:latin typeface="Segoe UI" panose="020B0502040204020203" pitchFamily="34" charset="0"/>
                        </a:rPr>
                        <a:t>1,203.7</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1,307.0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1,332.0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extLst>
                  <a:ext uri="{0D108BD9-81ED-4DB2-BD59-A6C34878D82A}">
                    <a16:rowId xmlns:a16="http://schemas.microsoft.com/office/drawing/2014/main" val="10013"/>
                  </a:ext>
                </a:extLst>
              </a:tr>
              <a:tr h="92166">
                <a:tc>
                  <a:txBody>
                    <a:bodyPr/>
                    <a:lstStyle/>
                    <a:p>
                      <a:pPr algn="l" fontAlgn="b"/>
                      <a:r>
                        <a:rPr lang="en-US" sz="400" b="0" i="0" u="none" strike="noStrike">
                          <a:effectLst/>
                          <a:latin typeface="Tahoma" panose="020B0604030504040204" pitchFamily="34" charset="0"/>
                        </a:rPr>
                        <a:t>242</a:t>
                      </a:r>
                    </a:p>
                  </a:txBody>
                  <a:tcPr marL="4112" marR="4112" marT="4112"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r>
                        <a:rPr lang="en-US" sz="400" b="0" i="0" u="none" strike="noStrike">
                          <a:effectLst/>
                          <a:latin typeface="Tahoma" panose="020B0604030504040204" pitchFamily="34" charset="0"/>
                        </a:rPr>
                        <a:t>To residents other than general government </a:t>
                      </a:r>
                    </a:p>
                  </a:txBody>
                  <a:tcPr marL="49344" marR="0" marT="0"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r" fontAlgn="b"/>
                      <a:r>
                        <a:rPr lang="en-US" sz="300" b="0" i="0" u="none" strike="noStrike">
                          <a:effectLst/>
                          <a:latin typeface="Segoe UI" panose="020B0502040204020203" pitchFamily="34" charset="0"/>
                        </a:rPr>
                        <a:t>134,232.9</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144,975.7</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140,924.0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extLst>
                  <a:ext uri="{0D108BD9-81ED-4DB2-BD59-A6C34878D82A}">
                    <a16:rowId xmlns:a16="http://schemas.microsoft.com/office/drawing/2014/main" val="10014"/>
                  </a:ext>
                </a:extLst>
              </a:tr>
              <a:tr h="92166">
                <a:tc>
                  <a:txBody>
                    <a:bodyPr/>
                    <a:lstStyle/>
                    <a:p>
                      <a:pPr algn="l" fontAlgn="b"/>
                      <a:r>
                        <a:rPr lang="en-US" sz="400" b="0" i="0" u="none" strike="noStrike">
                          <a:effectLst/>
                          <a:latin typeface="Tahoma" panose="020B0604030504040204" pitchFamily="34" charset="0"/>
                        </a:rPr>
                        <a:t>243</a:t>
                      </a:r>
                    </a:p>
                  </a:txBody>
                  <a:tcPr marL="4112" marR="4112" marT="4112" marB="0" anchor="b">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dot"/>
                      <a:round/>
                      <a:headEnd type="none" w="med" len="med"/>
                      <a:tailEnd type="none" w="med" len="med"/>
                    </a:lnB>
                  </a:tcPr>
                </a:tc>
                <a:tc>
                  <a:txBody>
                    <a:bodyPr/>
                    <a:lstStyle/>
                    <a:p>
                      <a:pPr algn="l" fontAlgn="b"/>
                      <a:r>
                        <a:rPr lang="en-US" sz="400" b="0" i="0" u="none" strike="noStrike">
                          <a:effectLst/>
                          <a:latin typeface="Tahoma" panose="020B0604030504040204" pitchFamily="34" charset="0"/>
                        </a:rPr>
                        <a:t>To other general government units</a:t>
                      </a:r>
                    </a:p>
                  </a:txBody>
                  <a:tcPr marL="49344" marR="0" marT="0" marB="0" anchor="b">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solidFill>
                      <a:srgbClr val="D9D9D9"/>
                    </a:solidFill>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solidFill>
                      <a:srgbClr val="D9D9D9"/>
                    </a:solidFill>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solidFill>
                      <a:srgbClr val="D9D9D9"/>
                    </a:solidFill>
                  </a:tcPr>
                </a:tc>
                <a:extLst>
                  <a:ext uri="{0D108BD9-81ED-4DB2-BD59-A6C34878D82A}">
                    <a16:rowId xmlns:a16="http://schemas.microsoft.com/office/drawing/2014/main" val="10015"/>
                  </a:ext>
                </a:extLst>
              </a:tr>
              <a:tr h="92166">
                <a:tc>
                  <a:txBody>
                    <a:bodyPr/>
                    <a:lstStyle/>
                    <a:p>
                      <a:pPr algn="l" fontAlgn="b"/>
                      <a:r>
                        <a:rPr lang="en-US" sz="400" b="1" i="0" u="none" strike="noStrike">
                          <a:effectLst/>
                          <a:latin typeface="Tahoma" panose="020B0604030504040204" pitchFamily="34" charset="0"/>
                        </a:rPr>
                        <a:t>25</a:t>
                      </a:r>
                    </a:p>
                  </a:txBody>
                  <a:tcPr marL="4112" marR="4112" marT="4112"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dot"/>
                      <a:round/>
                      <a:headEnd type="none" w="med" len="med"/>
                      <a:tailEnd type="none" w="med" len="med"/>
                    </a:lnT>
                    <a:lnB>
                      <a:noFill/>
                    </a:lnB>
                  </a:tcPr>
                </a:tc>
                <a:tc>
                  <a:txBody>
                    <a:bodyPr/>
                    <a:lstStyle/>
                    <a:p>
                      <a:pPr algn="l" fontAlgn="b"/>
                      <a:r>
                        <a:rPr lang="en-US" sz="400" b="1" i="0" u="none" strike="noStrike">
                          <a:effectLst/>
                          <a:latin typeface="Tahoma" panose="020B0604030504040204" pitchFamily="34" charset="0"/>
                        </a:rPr>
                        <a:t>Subsidies</a:t>
                      </a:r>
                    </a:p>
                  </a:txBody>
                  <a:tcPr marL="4112" marR="4112" marT="4112"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r" fontAlgn="b"/>
                      <a:r>
                        <a:rPr lang="en-US" sz="300" b="0" i="0" u="none" strike="noStrike">
                          <a:solidFill>
                            <a:srgbClr val="0000FF"/>
                          </a:solidFill>
                          <a:effectLst/>
                          <a:latin typeface="Segoe UI" panose="020B0502040204020203" pitchFamily="34" charset="0"/>
                        </a:rPr>
                        <a:t>115,170.4</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solidFill>
                      <a:srgbClr val="D9D9D9"/>
                    </a:solidFill>
                  </a:tcPr>
                </a:tc>
                <a:tc>
                  <a:txBody>
                    <a:bodyPr/>
                    <a:lstStyle/>
                    <a:p>
                      <a:pPr algn="r" fontAlgn="b"/>
                      <a:r>
                        <a:rPr lang="en-US" sz="300" b="0" i="0" u="none" strike="noStrike">
                          <a:solidFill>
                            <a:srgbClr val="0000FF"/>
                          </a:solidFill>
                          <a:effectLst/>
                          <a:latin typeface="Segoe UI" panose="020B0502040204020203" pitchFamily="34" charset="0"/>
                        </a:rPr>
                        <a:t>124,211.0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solidFill>
                      <a:srgbClr val="D9D9D9"/>
                    </a:solidFill>
                  </a:tcPr>
                </a:tc>
                <a:tc>
                  <a:txBody>
                    <a:bodyPr/>
                    <a:lstStyle/>
                    <a:p>
                      <a:pPr algn="r" fontAlgn="b"/>
                      <a:r>
                        <a:rPr lang="en-US" sz="300" b="0" i="0" u="none" strike="noStrike">
                          <a:solidFill>
                            <a:srgbClr val="0000FF"/>
                          </a:solidFill>
                          <a:effectLst/>
                          <a:latin typeface="Segoe UI" panose="020B0502040204020203" pitchFamily="34" charset="0"/>
                        </a:rPr>
                        <a:t>107,857.0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solidFill>
                      <a:srgbClr val="D9D9D9"/>
                    </a:solidFill>
                  </a:tcPr>
                </a:tc>
                <a:extLst>
                  <a:ext uri="{0D108BD9-81ED-4DB2-BD59-A6C34878D82A}">
                    <a16:rowId xmlns:a16="http://schemas.microsoft.com/office/drawing/2014/main" val="10016"/>
                  </a:ext>
                </a:extLst>
              </a:tr>
              <a:tr h="92166">
                <a:tc>
                  <a:txBody>
                    <a:bodyPr/>
                    <a:lstStyle/>
                    <a:p>
                      <a:pPr algn="l" fontAlgn="b"/>
                      <a:r>
                        <a:rPr lang="en-US" sz="400" b="0" i="0" u="none" strike="noStrike">
                          <a:effectLst/>
                          <a:latin typeface="Tahoma" panose="020B0604030504040204" pitchFamily="34" charset="0"/>
                        </a:rPr>
                        <a:t>251</a:t>
                      </a:r>
                    </a:p>
                  </a:txBody>
                  <a:tcPr marL="4112" marR="4112" marT="4112"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r>
                        <a:rPr lang="en-US" sz="400" b="0" i="0" u="none" strike="noStrike">
                          <a:effectLst/>
                          <a:latin typeface="Tahoma" panose="020B0604030504040204" pitchFamily="34" charset="0"/>
                        </a:rPr>
                        <a:t>To public corporations</a:t>
                      </a:r>
                    </a:p>
                  </a:txBody>
                  <a:tcPr marL="49344" marR="0" marT="0"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r" fontAlgn="b"/>
                      <a:r>
                        <a:rPr lang="en-US" sz="300" b="0" i="0" u="none" strike="noStrike">
                          <a:effectLst/>
                          <a:latin typeface="Segoe UI" panose="020B0502040204020203" pitchFamily="34" charset="0"/>
                        </a:rPr>
                        <a:t>113,463.4</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117,511.0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101,614.0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extLst>
                  <a:ext uri="{0D108BD9-81ED-4DB2-BD59-A6C34878D82A}">
                    <a16:rowId xmlns:a16="http://schemas.microsoft.com/office/drawing/2014/main" val="10017"/>
                  </a:ext>
                </a:extLst>
              </a:tr>
              <a:tr h="92166">
                <a:tc>
                  <a:txBody>
                    <a:bodyPr/>
                    <a:lstStyle/>
                    <a:p>
                      <a:pPr algn="l" fontAlgn="b"/>
                      <a:r>
                        <a:rPr lang="en-US" sz="400" b="0" i="0" u="none" strike="noStrike">
                          <a:effectLst/>
                          <a:latin typeface="Tahoma" panose="020B0604030504040204" pitchFamily="34" charset="0"/>
                        </a:rPr>
                        <a:t>252</a:t>
                      </a:r>
                    </a:p>
                  </a:txBody>
                  <a:tcPr marL="4112" marR="4112" marT="4112"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r>
                        <a:rPr lang="en-US" sz="400" b="0" i="0" u="none" strike="noStrike">
                          <a:effectLst/>
                          <a:latin typeface="Tahoma" panose="020B0604030504040204" pitchFamily="34" charset="0"/>
                        </a:rPr>
                        <a:t>To private enterprises </a:t>
                      </a:r>
                    </a:p>
                  </a:txBody>
                  <a:tcPr marL="49344" marR="0" marT="0"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r" fontAlgn="b"/>
                      <a:r>
                        <a:rPr lang="en-US" sz="300" b="0" i="0" u="none" strike="noStrike">
                          <a:effectLst/>
                          <a:latin typeface="Segoe UI" panose="020B0502040204020203" pitchFamily="34" charset="0"/>
                        </a:rPr>
                        <a:t>1,707.0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6,700.0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6,243.0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extLst>
                  <a:ext uri="{0D108BD9-81ED-4DB2-BD59-A6C34878D82A}">
                    <a16:rowId xmlns:a16="http://schemas.microsoft.com/office/drawing/2014/main" val="10018"/>
                  </a:ext>
                </a:extLst>
              </a:tr>
              <a:tr h="92166">
                <a:tc>
                  <a:txBody>
                    <a:bodyPr/>
                    <a:lstStyle/>
                    <a:p>
                      <a:pPr algn="l" fontAlgn="b"/>
                      <a:r>
                        <a:rPr lang="en-US" sz="400" b="0" i="0" u="none" strike="noStrike">
                          <a:effectLst/>
                          <a:latin typeface="Tahoma" panose="020B0604030504040204" pitchFamily="34" charset="0"/>
                        </a:rPr>
                        <a:t>253</a:t>
                      </a:r>
                    </a:p>
                  </a:txBody>
                  <a:tcPr marL="4112" marR="4112" marT="4112" marB="0" anchor="b">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dot"/>
                      <a:round/>
                      <a:headEnd type="none" w="med" len="med"/>
                      <a:tailEnd type="none" w="med" len="med"/>
                    </a:lnB>
                  </a:tcPr>
                </a:tc>
                <a:tc>
                  <a:txBody>
                    <a:bodyPr/>
                    <a:lstStyle/>
                    <a:p>
                      <a:pPr algn="l" fontAlgn="b"/>
                      <a:r>
                        <a:rPr lang="en-US" sz="400" b="0" i="0" u="none" strike="noStrike">
                          <a:effectLst/>
                          <a:latin typeface="Tahoma" panose="020B0604030504040204" pitchFamily="34" charset="0"/>
                        </a:rPr>
                        <a:t>To other sectors</a:t>
                      </a:r>
                    </a:p>
                  </a:txBody>
                  <a:tcPr marL="49344" marR="0" marT="0" marB="0" anchor="b">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solidFill>
                      <a:srgbClr val="D9D9D9"/>
                    </a:solidFill>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solidFill>
                      <a:srgbClr val="D9D9D9"/>
                    </a:solidFill>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solidFill>
                      <a:srgbClr val="D9D9D9"/>
                    </a:solidFill>
                  </a:tcPr>
                </a:tc>
                <a:extLst>
                  <a:ext uri="{0D108BD9-81ED-4DB2-BD59-A6C34878D82A}">
                    <a16:rowId xmlns:a16="http://schemas.microsoft.com/office/drawing/2014/main" val="10019"/>
                  </a:ext>
                </a:extLst>
              </a:tr>
              <a:tr h="92166">
                <a:tc>
                  <a:txBody>
                    <a:bodyPr/>
                    <a:lstStyle/>
                    <a:p>
                      <a:pPr algn="l" fontAlgn="b"/>
                      <a:r>
                        <a:rPr lang="en-US" sz="400" b="1" i="0" u="none" strike="noStrike">
                          <a:effectLst/>
                          <a:latin typeface="Tahoma" panose="020B0604030504040204" pitchFamily="34" charset="0"/>
                        </a:rPr>
                        <a:t>26</a:t>
                      </a:r>
                    </a:p>
                  </a:txBody>
                  <a:tcPr marL="4112" marR="4112" marT="4112"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dot"/>
                      <a:round/>
                      <a:headEnd type="none" w="med" len="med"/>
                      <a:tailEnd type="none" w="med" len="med"/>
                    </a:lnT>
                    <a:lnB>
                      <a:noFill/>
                    </a:lnB>
                  </a:tcPr>
                </a:tc>
                <a:tc>
                  <a:txBody>
                    <a:bodyPr/>
                    <a:lstStyle/>
                    <a:p>
                      <a:pPr algn="l" fontAlgn="b"/>
                      <a:r>
                        <a:rPr lang="en-US" sz="400" b="1" i="0" u="none" strike="noStrike">
                          <a:effectLst/>
                          <a:latin typeface="Tahoma" panose="020B0604030504040204" pitchFamily="34" charset="0"/>
                        </a:rPr>
                        <a:t>Grants</a:t>
                      </a:r>
                    </a:p>
                  </a:txBody>
                  <a:tcPr marL="4112" marR="4112" marT="4112"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r" fontAlgn="b"/>
                      <a:r>
                        <a:rPr lang="en-US" sz="300" b="0" i="0" u="none" strike="noStrike">
                          <a:solidFill>
                            <a:srgbClr val="0000FF"/>
                          </a:solidFill>
                          <a:effectLst/>
                          <a:latin typeface="Segoe UI" panose="020B0502040204020203" pitchFamily="34" charset="0"/>
                        </a:rPr>
                        <a:t>571,499.0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solidFill>
                      <a:srgbClr val="D9D9D9"/>
                    </a:solidFill>
                  </a:tcPr>
                </a:tc>
                <a:tc>
                  <a:txBody>
                    <a:bodyPr/>
                    <a:lstStyle/>
                    <a:p>
                      <a:pPr algn="r" fontAlgn="b"/>
                      <a:r>
                        <a:rPr lang="en-US" sz="300" b="0" i="0" u="none" strike="noStrike">
                          <a:solidFill>
                            <a:srgbClr val="0000FF"/>
                          </a:solidFill>
                          <a:effectLst/>
                          <a:latin typeface="Segoe UI" panose="020B0502040204020203" pitchFamily="34" charset="0"/>
                        </a:rPr>
                        <a:t>565,207.9</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solidFill>
                      <a:srgbClr val="D9D9D9"/>
                    </a:solidFill>
                  </a:tcPr>
                </a:tc>
                <a:tc>
                  <a:txBody>
                    <a:bodyPr/>
                    <a:lstStyle/>
                    <a:p>
                      <a:pPr algn="r" fontAlgn="b"/>
                      <a:r>
                        <a:rPr lang="en-US" sz="300" b="0" i="0" u="none" strike="noStrike">
                          <a:solidFill>
                            <a:srgbClr val="0000FF"/>
                          </a:solidFill>
                          <a:effectLst/>
                          <a:latin typeface="Segoe UI" panose="020B0502040204020203" pitchFamily="34" charset="0"/>
                        </a:rPr>
                        <a:t>606,191.1</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solidFill>
                      <a:srgbClr val="D9D9D9"/>
                    </a:solidFill>
                  </a:tcPr>
                </a:tc>
                <a:extLst>
                  <a:ext uri="{0D108BD9-81ED-4DB2-BD59-A6C34878D82A}">
                    <a16:rowId xmlns:a16="http://schemas.microsoft.com/office/drawing/2014/main" val="10020"/>
                  </a:ext>
                </a:extLst>
              </a:tr>
              <a:tr h="92166">
                <a:tc>
                  <a:txBody>
                    <a:bodyPr/>
                    <a:lstStyle/>
                    <a:p>
                      <a:pPr algn="l" fontAlgn="b"/>
                      <a:r>
                        <a:rPr lang="en-US" sz="400" b="0" i="0" u="none" strike="noStrike">
                          <a:effectLst/>
                          <a:latin typeface="Tahoma" panose="020B0604030504040204" pitchFamily="34" charset="0"/>
                        </a:rPr>
                        <a:t>261</a:t>
                      </a:r>
                    </a:p>
                  </a:txBody>
                  <a:tcPr marL="4112" marR="4112" marT="4112"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r>
                        <a:rPr lang="en-US" sz="400" b="0" i="0" u="none" strike="noStrike">
                          <a:effectLst/>
                          <a:latin typeface="Tahoma" panose="020B0604030504040204" pitchFamily="34" charset="0"/>
                        </a:rPr>
                        <a:t>To foreign governments </a:t>
                      </a:r>
                    </a:p>
                  </a:txBody>
                  <a:tcPr marL="49344" marR="0" marT="0"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r" fontAlgn="b"/>
                      <a:r>
                        <a:rPr lang="en-US" sz="300" b="0" i="0" u="none" strike="noStrike">
                          <a:effectLst/>
                          <a:latin typeface="Segoe UI" panose="020B0502040204020203" pitchFamily="34" charset="0"/>
                        </a:rPr>
                        <a:t>1,209.4</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1,007.0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1,120.0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extLst>
                  <a:ext uri="{0D108BD9-81ED-4DB2-BD59-A6C34878D82A}">
                    <a16:rowId xmlns:a16="http://schemas.microsoft.com/office/drawing/2014/main" val="10021"/>
                  </a:ext>
                </a:extLst>
              </a:tr>
              <a:tr h="92166">
                <a:tc>
                  <a:txBody>
                    <a:bodyPr/>
                    <a:lstStyle/>
                    <a:p>
                      <a:pPr algn="l" fontAlgn="b"/>
                      <a:r>
                        <a:rPr lang="en-US" sz="400" b="0" i="0" u="none" strike="noStrike">
                          <a:effectLst/>
                          <a:latin typeface="Tahoma" panose="020B0604030504040204" pitchFamily="34" charset="0"/>
                        </a:rPr>
                        <a:t>2611</a:t>
                      </a:r>
                    </a:p>
                  </a:txBody>
                  <a:tcPr marL="4112" marR="4112" marT="4112"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r>
                        <a:rPr lang="en-US" sz="400" b="0" i="0" u="none" strike="noStrike">
                          <a:effectLst/>
                          <a:latin typeface="Tahoma" panose="020B0604030504040204" pitchFamily="34" charset="0"/>
                        </a:rPr>
                        <a:t>Current </a:t>
                      </a:r>
                    </a:p>
                  </a:txBody>
                  <a:tcPr marL="98688" marR="0" marT="0"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r" fontAlgn="b"/>
                      <a:r>
                        <a:rPr lang="en-US" sz="300" b="0" i="0" u="none" strike="noStrike">
                          <a:effectLst/>
                          <a:latin typeface="Segoe UI" panose="020B0502040204020203" pitchFamily="34" charset="0"/>
                        </a:rPr>
                        <a:t>1,209.4</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1,007.0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1,120.0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extLst>
                  <a:ext uri="{0D108BD9-81ED-4DB2-BD59-A6C34878D82A}">
                    <a16:rowId xmlns:a16="http://schemas.microsoft.com/office/drawing/2014/main" val="10022"/>
                  </a:ext>
                </a:extLst>
              </a:tr>
              <a:tr h="92166">
                <a:tc>
                  <a:txBody>
                    <a:bodyPr/>
                    <a:lstStyle/>
                    <a:p>
                      <a:pPr algn="l" fontAlgn="b"/>
                      <a:r>
                        <a:rPr lang="en-US" sz="400" b="0" i="0" u="none" strike="noStrike">
                          <a:effectLst/>
                          <a:latin typeface="Tahoma" panose="020B0604030504040204" pitchFamily="34" charset="0"/>
                        </a:rPr>
                        <a:t>2612</a:t>
                      </a:r>
                    </a:p>
                  </a:txBody>
                  <a:tcPr marL="4112" marR="4112" marT="4112"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r>
                        <a:rPr lang="en-US" sz="400" b="0" i="0" u="none" strike="noStrike">
                          <a:effectLst/>
                          <a:latin typeface="Tahoma" panose="020B0604030504040204" pitchFamily="34" charset="0"/>
                        </a:rPr>
                        <a:t>Capital </a:t>
                      </a:r>
                    </a:p>
                  </a:txBody>
                  <a:tcPr marL="98688" marR="0" marT="0"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extLst>
                  <a:ext uri="{0D108BD9-81ED-4DB2-BD59-A6C34878D82A}">
                    <a16:rowId xmlns:a16="http://schemas.microsoft.com/office/drawing/2014/main" val="10023"/>
                  </a:ext>
                </a:extLst>
              </a:tr>
              <a:tr h="92166">
                <a:tc>
                  <a:txBody>
                    <a:bodyPr/>
                    <a:lstStyle/>
                    <a:p>
                      <a:pPr algn="l" fontAlgn="b"/>
                      <a:r>
                        <a:rPr lang="en-US" sz="400" b="0" i="0" u="none" strike="noStrike">
                          <a:effectLst/>
                          <a:latin typeface="Tahoma" panose="020B0604030504040204" pitchFamily="34" charset="0"/>
                        </a:rPr>
                        <a:t>262</a:t>
                      </a:r>
                    </a:p>
                  </a:txBody>
                  <a:tcPr marL="4112" marR="4112" marT="4112"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r>
                        <a:rPr lang="en-US" sz="400" b="0" i="0" u="none" strike="noStrike">
                          <a:effectLst/>
                          <a:latin typeface="Tahoma" panose="020B0604030504040204" pitchFamily="34" charset="0"/>
                        </a:rPr>
                        <a:t>To international organizations </a:t>
                      </a:r>
                    </a:p>
                  </a:txBody>
                  <a:tcPr marL="49344" marR="0" marT="0"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r" fontAlgn="b"/>
                      <a:r>
                        <a:rPr lang="en-US" sz="300" b="0" i="0" u="none" strike="noStrike">
                          <a:effectLst/>
                          <a:latin typeface="Segoe UI" panose="020B0502040204020203" pitchFamily="34" charset="0"/>
                        </a:rPr>
                        <a:t>1,145.0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1,334.0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1,222.0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extLst>
                  <a:ext uri="{0D108BD9-81ED-4DB2-BD59-A6C34878D82A}">
                    <a16:rowId xmlns:a16="http://schemas.microsoft.com/office/drawing/2014/main" val="10024"/>
                  </a:ext>
                </a:extLst>
              </a:tr>
              <a:tr h="92166">
                <a:tc>
                  <a:txBody>
                    <a:bodyPr/>
                    <a:lstStyle/>
                    <a:p>
                      <a:pPr algn="l" fontAlgn="b"/>
                      <a:r>
                        <a:rPr lang="en-US" sz="400" b="0" i="0" u="none" strike="noStrike">
                          <a:effectLst/>
                          <a:latin typeface="Tahoma" panose="020B0604030504040204" pitchFamily="34" charset="0"/>
                        </a:rPr>
                        <a:t>2621</a:t>
                      </a:r>
                    </a:p>
                  </a:txBody>
                  <a:tcPr marL="4112" marR="4112" marT="4112"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r>
                        <a:rPr lang="en-US" sz="400" b="0" i="0" u="none" strike="noStrike">
                          <a:effectLst/>
                          <a:latin typeface="Tahoma" panose="020B0604030504040204" pitchFamily="34" charset="0"/>
                        </a:rPr>
                        <a:t>Current </a:t>
                      </a:r>
                    </a:p>
                  </a:txBody>
                  <a:tcPr marL="98688" marR="0" marT="0"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r" fontAlgn="b"/>
                      <a:r>
                        <a:rPr lang="en-US" sz="300" b="0" i="0" u="none" strike="noStrike">
                          <a:effectLst/>
                          <a:latin typeface="Segoe UI" panose="020B0502040204020203" pitchFamily="34" charset="0"/>
                        </a:rPr>
                        <a:t>1,145.0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1,334.0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1,222.0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extLst>
                  <a:ext uri="{0D108BD9-81ED-4DB2-BD59-A6C34878D82A}">
                    <a16:rowId xmlns:a16="http://schemas.microsoft.com/office/drawing/2014/main" val="10025"/>
                  </a:ext>
                </a:extLst>
              </a:tr>
              <a:tr h="92166">
                <a:tc>
                  <a:txBody>
                    <a:bodyPr/>
                    <a:lstStyle/>
                    <a:p>
                      <a:pPr algn="l" fontAlgn="b"/>
                      <a:r>
                        <a:rPr lang="en-US" sz="400" b="0" i="0" u="none" strike="noStrike">
                          <a:effectLst/>
                          <a:latin typeface="Tahoma" panose="020B0604030504040204" pitchFamily="34" charset="0"/>
                        </a:rPr>
                        <a:t>2622</a:t>
                      </a:r>
                    </a:p>
                  </a:txBody>
                  <a:tcPr marL="4112" marR="4112" marT="4112"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r>
                        <a:rPr lang="en-US" sz="400" b="0" i="0" u="none" strike="noStrike">
                          <a:effectLst/>
                          <a:latin typeface="Tahoma" panose="020B0604030504040204" pitchFamily="34" charset="0"/>
                        </a:rPr>
                        <a:t>Capital </a:t>
                      </a:r>
                    </a:p>
                  </a:txBody>
                  <a:tcPr marL="98688" marR="0" marT="0"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extLst>
                  <a:ext uri="{0D108BD9-81ED-4DB2-BD59-A6C34878D82A}">
                    <a16:rowId xmlns:a16="http://schemas.microsoft.com/office/drawing/2014/main" val="10026"/>
                  </a:ext>
                </a:extLst>
              </a:tr>
              <a:tr h="92166">
                <a:tc>
                  <a:txBody>
                    <a:bodyPr/>
                    <a:lstStyle/>
                    <a:p>
                      <a:pPr algn="l" fontAlgn="b"/>
                      <a:r>
                        <a:rPr lang="en-US" sz="400" b="0" i="0" u="none" strike="noStrike">
                          <a:effectLst/>
                          <a:latin typeface="Tahoma" panose="020B0604030504040204" pitchFamily="34" charset="0"/>
                        </a:rPr>
                        <a:t>263</a:t>
                      </a:r>
                    </a:p>
                  </a:txBody>
                  <a:tcPr marL="4112" marR="4112" marT="4112"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r>
                        <a:rPr lang="en-US" sz="400" b="0" i="0" u="none" strike="noStrike">
                          <a:effectLst/>
                          <a:latin typeface="Tahoma" panose="020B0604030504040204" pitchFamily="34" charset="0"/>
                        </a:rPr>
                        <a:t>To other general government units </a:t>
                      </a:r>
                    </a:p>
                  </a:txBody>
                  <a:tcPr marL="49344" marR="0" marT="0"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r" fontAlgn="b"/>
                      <a:r>
                        <a:rPr lang="en-US" sz="300" b="0" i="0" u="none" strike="noStrike">
                          <a:effectLst/>
                          <a:latin typeface="Segoe UI" panose="020B0502040204020203" pitchFamily="34" charset="0"/>
                        </a:rPr>
                        <a:t>569,144.5</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562,866.9</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603,849.1</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extLst>
                  <a:ext uri="{0D108BD9-81ED-4DB2-BD59-A6C34878D82A}">
                    <a16:rowId xmlns:a16="http://schemas.microsoft.com/office/drawing/2014/main" val="10027"/>
                  </a:ext>
                </a:extLst>
              </a:tr>
              <a:tr h="92166">
                <a:tc>
                  <a:txBody>
                    <a:bodyPr/>
                    <a:lstStyle/>
                    <a:p>
                      <a:pPr algn="l" fontAlgn="b"/>
                      <a:r>
                        <a:rPr lang="en-US" sz="400" b="0" i="0" u="none" strike="noStrike">
                          <a:effectLst/>
                          <a:latin typeface="Tahoma" panose="020B0604030504040204" pitchFamily="34" charset="0"/>
                        </a:rPr>
                        <a:t>2631</a:t>
                      </a:r>
                    </a:p>
                  </a:txBody>
                  <a:tcPr marL="4112" marR="4112" marT="4112"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r>
                        <a:rPr lang="en-US" sz="400" b="0" i="0" u="none" strike="noStrike">
                          <a:effectLst/>
                          <a:latin typeface="Tahoma" panose="020B0604030504040204" pitchFamily="34" charset="0"/>
                        </a:rPr>
                        <a:t>Current </a:t>
                      </a:r>
                    </a:p>
                  </a:txBody>
                  <a:tcPr marL="98688" marR="0" marT="0"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r" fontAlgn="b"/>
                      <a:r>
                        <a:rPr lang="en-US" sz="300" b="0" i="0" u="none" strike="noStrike">
                          <a:effectLst/>
                          <a:latin typeface="Segoe UI" panose="020B0502040204020203" pitchFamily="34" charset="0"/>
                        </a:rPr>
                        <a:t>513,662.7</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541,241.5</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583,702.8</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extLst>
                  <a:ext uri="{0D108BD9-81ED-4DB2-BD59-A6C34878D82A}">
                    <a16:rowId xmlns:a16="http://schemas.microsoft.com/office/drawing/2014/main" val="10028"/>
                  </a:ext>
                </a:extLst>
              </a:tr>
              <a:tr h="92166">
                <a:tc>
                  <a:txBody>
                    <a:bodyPr/>
                    <a:lstStyle/>
                    <a:p>
                      <a:pPr algn="l" fontAlgn="b"/>
                      <a:r>
                        <a:rPr lang="en-US" sz="400" b="0" i="0" u="none" strike="noStrike">
                          <a:effectLst/>
                          <a:latin typeface="Tahoma" panose="020B0604030504040204" pitchFamily="34" charset="0"/>
                        </a:rPr>
                        <a:t>2632</a:t>
                      </a:r>
                    </a:p>
                  </a:txBody>
                  <a:tcPr marL="4112" marR="4112" marT="4112" marB="0" anchor="b">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dot"/>
                      <a:round/>
                      <a:headEnd type="none" w="med" len="med"/>
                      <a:tailEnd type="none" w="med" len="med"/>
                    </a:lnB>
                  </a:tcPr>
                </a:tc>
                <a:tc>
                  <a:txBody>
                    <a:bodyPr/>
                    <a:lstStyle/>
                    <a:p>
                      <a:pPr algn="l" fontAlgn="b"/>
                      <a:r>
                        <a:rPr lang="en-US" sz="400" b="0" i="0" u="none" strike="noStrike">
                          <a:effectLst/>
                          <a:latin typeface="Tahoma" panose="020B0604030504040204" pitchFamily="34" charset="0"/>
                        </a:rPr>
                        <a:t>Capital </a:t>
                      </a:r>
                    </a:p>
                  </a:txBody>
                  <a:tcPr marL="98688" marR="0" marT="0" marB="0" anchor="b">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r" fontAlgn="b"/>
                      <a:r>
                        <a:rPr lang="en-US" sz="300" b="0" i="0" u="none" strike="noStrike">
                          <a:effectLst/>
                          <a:latin typeface="Segoe UI" panose="020B0502040204020203" pitchFamily="34" charset="0"/>
                        </a:rPr>
                        <a:t>55,481.8</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solidFill>
                      <a:srgbClr val="D9D9D9"/>
                    </a:solidFill>
                  </a:tcPr>
                </a:tc>
                <a:tc>
                  <a:txBody>
                    <a:bodyPr/>
                    <a:lstStyle/>
                    <a:p>
                      <a:pPr algn="r" fontAlgn="b"/>
                      <a:r>
                        <a:rPr lang="en-US" sz="300" b="0" i="0" u="none" strike="noStrike">
                          <a:effectLst/>
                          <a:latin typeface="Segoe UI" panose="020B0502040204020203" pitchFamily="34" charset="0"/>
                        </a:rPr>
                        <a:t>21,625.3</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solidFill>
                      <a:srgbClr val="D9D9D9"/>
                    </a:solidFill>
                  </a:tcPr>
                </a:tc>
                <a:tc>
                  <a:txBody>
                    <a:bodyPr/>
                    <a:lstStyle/>
                    <a:p>
                      <a:pPr algn="r" fontAlgn="b"/>
                      <a:r>
                        <a:rPr lang="en-US" sz="300" b="0" i="0" u="none" strike="noStrike">
                          <a:effectLst/>
                          <a:latin typeface="Segoe UI" panose="020B0502040204020203" pitchFamily="34" charset="0"/>
                        </a:rPr>
                        <a:t>20,146.3</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solidFill>
                      <a:srgbClr val="D9D9D9"/>
                    </a:solidFill>
                  </a:tcPr>
                </a:tc>
                <a:extLst>
                  <a:ext uri="{0D108BD9-81ED-4DB2-BD59-A6C34878D82A}">
                    <a16:rowId xmlns:a16="http://schemas.microsoft.com/office/drawing/2014/main" val="10029"/>
                  </a:ext>
                </a:extLst>
              </a:tr>
              <a:tr h="92166">
                <a:tc>
                  <a:txBody>
                    <a:bodyPr/>
                    <a:lstStyle/>
                    <a:p>
                      <a:pPr algn="l" fontAlgn="b"/>
                      <a:r>
                        <a:rPr lang="en-US" sz="400" b="1" i="0" u="none" strike="noStrike">
                          <a:effectLst/>
                          <a:latin typeface="Tahoma" panose="020B0604030504040204" pitchFamily="34" charset="0"/>
                        </a:rPr>
                        <a:t>27</a:t>
                      </a:r>
                    </a:p>
                  </a:txBody>
                  <a:tcPr marL="4112" marR="4112" marT="4112"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dot"/>
                      <a:round/>
                      <a:headEnd type="none" w="med" len="med"/>
                      <a:tailEnd type="none" w="med" len="med"/>
                    </a:lnT>
                    <a:lnB>
                      <a:noFill/>
                    </a:lnB>
                  </a:tcPr>
                </a:tc>
                <a:tc>
                  <a:txBody>
                    <a:bodyPr/>
                    <a:lstStyle/>
                    <a:p>
                      <a:pPr algn="l" fontAlgn="b"/>
                      <a:r>
                        <a:rPr lang="en-US" sz="400" b="1" i="0" u="none" strike="noStrike">
                          <a:effectLst/>
                          <a:latin typeface="Tahoma" panose="020B0604030504040204" pitchFamily="34" charset="0"/>
                        </a:rPr>
                        <a:t>Social benefits </a:t>
                      </a:r>
                    </a:p>
                  </a:txBody>
                  <a:tcPr marL="4112" marR="4112" marT="4112"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r" fontAlgn="b"/>
                      <a:r>
                        <a:rPr lang="en-US" sz="300" b="0" i="0" u="none" strike="noStrike">
                          <a:solidFill>
                            <a:srgbClr val="0000FF"/>
                          </a:solidFill>
                          <a:effectLst/>
                          <a:latin typeface="Segoe UI" panose="020B0502040204020203" pitchFamily="34" charset="0"/>
                        </a:rPr>
                        <a:t>233,600.1</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solidFill>
                      <a:srgbClr val="D9D9D9"/>
                    </a:solidFill>
                  </a:tcPr>
                </a:tc>
                <a:tc>
                  <a:txBody>
                    <a:bodyPr/>
                    <a:lstStyle/>
                    <a:p>
                      <a:pPr algn="r" fontAlgn="b"/>
                      <a:r>
                        <a:rPr lang="en-US" sz="300" b="0" i="0" u="none" strike="noStrike">
                          <a:solidFill>
                            <a:srgbClr val="0000FF"/>
                          </a:solidFill>
                          <a:effectLst/>
                          <a:latin typeface="Segoe UI" panose="020B0502040204020203" pitchFamily="34" charset="0"/>
                        </a:rPr>
                        <a:t>212,033.0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solidFill>
                      <a:srgbClr val="D9D9D9"/>
                    </a:solidFill>
                  </a:tcPr>
                </a:tc>
                <a:tc>
                  <a:txBody>
                    <a:bodyPr/>
                    <a:lstStyle/>
                    <a:p>
                      <a:pPr algn="r" fontAlgn="b"/>
                      <a:r>
                        <a:rPr lang="en-US" sz="300" b="0" i="0" u="none" strike="noStrike">
                          <a:solidFill>
                            <a:srgbClr val="0000FF"/>
                          </a:solidFill>
                          <a:effectLst/>
                          <a:latin typeface="Segoe UI" panose="020B0502040204020203" pitchFamily="34" charset="0"/>
                        </a:rPr>
                        <a:t>203,886.0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solidFill>
                      <a:srgbClr val="D9D9D9"/>
                    </a:solidFill>
                  </a:tcPr>
                </a:tc>
                <a:extLst>
                  <a:ext uri="{0D108BD9-81ED-4DB2-BD59-A6C34878D82A}">
                    <a16:rowId xmlns:a16="http://schemas.microsoft.com/office/drawing/2014/main" val="10030"/>
                  </a:ext>
                </a:extLst>
              </a:tr>
              <a:tr h="92166">
                <a:tc>
                  <a:txBody>
                    <a:bodyPr/>
                    <a:lstStyle/>
                    <a:p>
                      <a:pPr algn="l" fontAlgn="b"/>
                      <a:r>
                        <a:rPr lang="en-US" sz="400" b="0" i="0" u="none" strike="noStrike">
                          <a:effectLst/>
                          <a:latin typeface="Tahoma" panose="020B0604030504040204" pitchFamily="34" charset="0"/>
                        </a:rPr>
                        <a:t>271</a:t>
                      </a:r>
                    </a:p>
                  </a:txBody>
                  <a:tcPr marL="4112" marR="4112" marT="4112"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r>
                        <a:rPr lang="en-US" sz="400" b="0" i="0" u="none" strike="noStrike">
                          <a:effectLst/>
                          <a:latin typeface="Tahoma" panose="020B0604030504040204" pitchFamily="34" charset="0"/>
                        </a:rPr>
                        <a:t>Social security benefits</a:t>
                      </a:r>
                    </a:p>
                  </a:txBody>
                  <a:tcPr marL="49344" marR="0" marT="0"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extLst>
                  <a:ext uri="{0D108BD9-81ED-4DB2-BD59-A6C34878D82A}">
                    <a16:rowId xmlns:a16="http://schemas.microsoft.com/office/drawing/2014/main" val="10031"/>
                  </a:ext>
                </a:extLst>
              </a:tr>
              <a:tr h="92166">
                <a:tc>
                  <a:txBody>
                    <a:bodyPr/>
                    <a:lstStyle/>
                    <a:p>
                      <a:pPr algn="l" fontAlgn="b"/>
                      <a:r>
                        <a:rPr lang="en-US" sz="400" b="0" i="0" u="none" strike="noStrike">
                          <a:effectLst/>
                          <a:latin typeface="Tahoma" panose="020B0604030504040204" pitchFamily="34" charset="0"/>
                        </a:rPr>
                        <a:t>272</a:t>
                      </a:r>
                    </a:p>
                  </a:txBody>
                  <a:tcPr marL="4112" marR="4112" marT="4112"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r>
                        <a:rPr lang="en-US" sz="400" b="0" i="0" u="none" strike="noStrike">
                          <a:effectLst/>
                          <a:latin typeface="Tahoma" panose="020B0604030504040204" pitchFamily="34" charset="0"/>
                        </a:rPr>
                        <a:t>Social assistance benefits </a:t>
                      </a:r>
                    </a:p>
                  </a:txBody>
                  <a:tcPr marL="49344" marR="0" marT="0"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r" fontAlgn="b"/>
                      <a:r>
                        <a:rPr lang="en-US" sz="300" b="0" i="0" u="none" strike="noStrike">
                          <a:effectLst/>
                          <a:latin typeface="Segoe UI" panose="020B0502040204020203" pitchFamily="34" charset="0"/>
                        </a:rPr>
                        <a:t>1,431.9</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1,295.0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3,349.0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extLst>
                  <a:ext uri="{0D108BD9-81ED-4DB2-BD59-A6C34878D82A}">
                    <a16:rowId xmlns:a16="http://schemas.microsoft.com/office/drawing/2014/main" val="10032"/>
                  </a:ext>
                </a:extLst>
              </a:tr>
              <a:tr h="92166">
                <a:tc>
                  <a:txBody>
                    <a:bodyPr/>
                    <a:lstStyle/>
                    <a:p>
                      <a:pPr algn="l" fontAlgn="b"/>
                      <a:r>
                        <a:rPr lang="en-US" sz="400" b="0" i="0" u="none" strike="noStrike">
                          <a:effectLst/>
                          <a:latin typeface="Tahoma" panose="020B0604030504040204" pitchFamily="34" charset="0"/>
                        </a:rPr>
                        <a:t>273</a:t>
                      </a:r>
                    </a:p>
                  </a:txBody>
                  <a:tcPr marL="4112" marR="4112" marT="4112" marB="0" anchor="b">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dot"/>
                      <a:round/>
                      <a:headEnd type="none" w="med" len="med"/>
                      <a:tailEnd type="none" w="med" len="med"/>
                    </a:lnB>
                  </a:tcPr>
                </a:tc>
                <a:tc>
                  <a:txBody>
                    <a:bodyPr/>
                    <a:lstStyle/>
                    <a:p>
                      <a:pPr algn="l" fontAlgn="b"/>
                      <a:r>
                        <a:rPr lang="en-US" sz="400" b="0" i="0" u="none" strike="noStrike">
                          <a:effectLst/>
                          <a:latin typeface="Tahoma" panose="020B0604030504040204" pitchFamily="34" charset="0"/>
                        </a:rPr>
                        <a:t>Employer social benefits </a:t>
                      </a:r>
                    </a:p>
                  </a:txBody>
                  <a:tcPr marL="49344" marR="0" marT="0" marB="0" anchor="b">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tcPr>
                </a:tc>
                <a:tc>
                  <a:txBody>
                    <a:bodyPr/>
                    <a:lstStyle/>
                    <a:p>
                      <a:pPr algn="r" fontAlgn="b"/>
                      <a:r>
                        <a:rPr lang="en-US" sz="300" b="0" i="0" u="none" strike="noStrike">
                          <a:effectLst/>
                          <a:latin typeface="Segoe UI" panose="020B0502040204020203" pitchFamily="34" charset="0"/>
                        </a:rPr>
                        <a:t>232,168.2</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solidFill>
                      <a:srgbClr val="D9D9D9"/>
                    </a:solidFill>
                  </a:tcPr>
                </a:tc>
                <a:tc>
                  <a:txBody>
                    <a:bodyPr/>
                    <a:lstStyle/>
                    <a:p>
                      <a:pPr algn="r" fontAlgn="b"/>
                      <a:r>
                        <a:rPr lang="en-US" sz="300" b="0" i="0" u="none" strike="noStrike">
                          <a:effectLst/>
                          <a:latin typeface="Segoe UI" panose="020B0502040204020203" pitchFamily="34" charset="0"/>
                        </a:rPr>
                        <a:t>210,738.0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solidFill>
                      <a:srgbClr val="D9D9D9"/>
                    </a:solidFill>
                  </a:tcPr>
                </a:tc>
                <a:tc>
                  <a:txBody>
                    <a:bodyPr/>
                    <a:lstStyle/>
                    <a:p>
                      <a:pPr algn="r" fontAlgn="b"/>
                      <a:r>
                        <a:rPr lang="en-US" sz="300" b="0" i="0" u="none" strike="noStrike">
                          <a:effectLst/>
                          <a:latin typeface="Segoe UI" panose="020B0502040204020203" pitchFamily="34" charset="0"/>
                        </a:rPr>
                        <a:t>200,537.0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dot"/>
                      <a:round/>
                      <a:headEnd type="none" w="med" len="med"/>
                      <a:tailEnd type="none" w="med" len="med"/>
                    </a:lnB>
                    <a:solidFill>
                      <a:srgbClr val="D9D9D9"/>
                    </a:solidFill>
                  </a:tcPr>
                </a:tc>
                <a:extLst>
                  <a:ext uri="{0D108BD9-81ED-4DB2-BD59-A6C34878D82A}">
                    <a16:rowId xmlns:a16="http://schemas.microsoft.com/office/drawing/2014/main" val="10033"/>
                  </a:ext>
                </a:extLst>
              </a:tr>
              <a:tr h="92166">
                <a:tc>
                  <a:txBody>
                    <a:bodyPr/>
                    <a:lstStyle/>
                    <a:p>
                      <a:pPr algn="l" fontAlgn="b"/>
                      <a:r>
                        <a:rPr lang="en-US" sz="400" b="1" i="0" u="none" strike="noStrike">
                          <a:effectLst/>
                          <a:latin typeface="Tahoma" panose="020B0604030504040204" pitchFamily="34" charset="0"/>
                        </a:rPr>
                        <a:t>28</a:t>
                      </a:r>
                    </a:p>
                  </a:txBody>
                  <a:tcPr marL="4112" marR="4112" marT="4112"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dot"/>
                      <a:round/>
                      <a:headEnd type="none" w="med" len="med"/>
                      <a:tailEnd type="none" w="med" len="med"/>
                    </a:lnT>
                    <a:lnB>
                      <a:noFill/>
                    </a:lnB>
                  </a:tcPr>
                </a:tc>
                <a:tc>
                  <a:txBody>
                    <a:bodyPr/>
                    <a:lstStyle/>
                    <a:p>
                      <a:pPr algn="l" fontAlgn="b"/>
                      <a:r>
                        <a:rPr lang="en-US" sz="400" b="1" i="0" u="none" strike="noStrike">
                          <a:effectLst/>
                          <a:latin typeface="Tahoma" panose="020B0604030504040204" pitchFamily="34" charset="0"/>
                        </a:rPr>
                        <a:t>Other expense</a:t>
                      </a:r>
                    </a:p>
                  </a:txBody>
                  <a:tcPr marL="4112" marR="4112" marT="4112"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tcPr>
                </a:tc>
                <a:tc>
                  <a:txBody>
                    <a:bodyPr/>
                    <a:lstStyle/>
                    <a:p>
                      <a:pPr algn="r" fontAlgn="b"/>
                      <a:r>
                        <a:rPr lang="en-US" sz="300" b="0" i="0" u="none" strike="noStrike">
                          <a:solidFill>
                            <a:srgbClr val="0000FF"/>
                          </a:solidFill>
                          <a:effectLst/>
                          <a:latin typeface="Segoe UI" panose="020B0502040204020203" pitchFamily="34" charset="0"/>
                        </a:rPr>
                        <a:t>56,573.7</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solidFill>
                      <a:srgbClr val="D9D9D9"/>
                    </a:solidFill>
                  </a:tcPr>
                </a:tc>
                <a:tc>
                  <a:txBody>
                    <a:bodyPr/>
                    <a:lstStyle/>
                    <a:p>
                      <a:pPr algn="r" fontAlgn="b"/>
                      <a:r>
                        <a:rPr lang="en-US" sz="300" b="0" i="0" u="none" strike="noStrike">
                          <a:solidFill>
                            <a:srgbClr val="0000FF"/>
                          </a:solidFill>
                          <a:effectLst/>
                          <a:latin typeface="Segoe UI" panose="020B0502040204020203" pitchFamily="34" charset="0"/>
                        </a:rPr>
                        <a:t>99,203.3</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solidFill>
                      <a:srgbClr val="D9D9D9"/>
                    </a:solidFill>
                  </a:tcPr>
                </a:tc>
                <a:tc>
                  <a:txBody>
                    <a:bodyPr/>
                    <a:lstStyle/>
                    <a:p>
                      <a:pPr algn="r" fontAlgn="b"/>
                      <a:r>
                        <a:rPr lang="en-US" sz="300" b="0" i="0" u="none" strike="noStrike">
                          <a:solidFill>
                            <a:srgbClr val="0000FF"/>
                          </a:solidFill>
                          <a:effectLst/>
                          <a:latin typeface="Segoe UI" panose="020B0502040204020203" pitchFamily="34" charset="0"/>
                        </a:rPr>
                        <a:t>96,809.3</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a:noFill/>
                    </a:lnB>
                    <a:solidFill>
                      <a:srgbClr val="D9D9D9"/>
                    </a:solidFill>
                  </a:tcPr>
                </a:tc>
                <a:extLst>
                  <a:ext uri="{0D108BD9-81ED-4DB2-BD59-A6C34878D82A}">
                    <a16:rowId xmlns:a16="http://schemas.microsoft.com/office/drawing/2014/main" val="10034"/>
                  </a:ext>
                </a:extLst>
              </a:tr>
              <a:tr h="92166">
                <a:tc>
                  <a:txBody>
                    <a:bodyPr/>
                    <a:lstStyle/>
                    <a:p>
                      <a:pPr algn="l" fontAlgn="b"/>
                      <a:r>
                        <a:rPr lang="en-US" sz="400" b="0" i="0" u="none" strike="noStrike">
                          <a:effectLst/>
                          <a:latin typeface="Tahoma" panose="020B0604030504040204" pitchFamily="34" charset="0"/>
                        </a:rPr>
                        <a:t>281</a:t>
                      </a:r>
                    </a:p>
                  </a:txBody>
                  <a:tcPr marL="4112" marR="4112" marT="4112"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r>
                        <a:rPr lang="en-US" sz="400" b="0" i="0" u="none" strike="noStrike">
                          <a:effectLst/>
                          <a:latin typeface="Tahoma" panose="020B0604030504040204" pitchFamily="34" charset="0"/>
                        </a:rPr>
                        <a:t>Property expense other than interest </a:t>
                      </a:r>
                    </a:p>
                  </a:txBody>
                  <a:tcPr marL="49344" marR="0" marT="0"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r" fontAlgn="b"/>
                      <a:r>
                        <a:rPr lang="en-US" sz="300" b="0" i="0" u="none" strike="noStrike">
                          <a:effectLst/>
                          <a:latin typeface="Segoe UI" panose="020B0502040204020203" pitchFamily="34" charset="0"/>
                        </a:rPr>
                        <a:t>2.5</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4.0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209.0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extLst>
                  <a:ext uri="{0D108BD9-81ED-4DB2-BD59-A6C34878D82A}">
                    <a16:rowId xmlns:a16="http://schemas.microsoft.com/office/drawing/2014/main" val="10035"/>
                  </a:ext>
                </a:extLst>
              </a:tr>
              <a:tr h="92166">
                <a:tc>
                  <a:txBody>
                    <a:bodyPr/>
                    <a:lstStyle/>
                    <a:p>
                      <a:pPr algn="l" fontAlgn="b"/>
                      <a:r>
                        <a:rPr lang="en-US" sz="400" b="0" i="0" u="none" strike="noStrike">
                          <a:effectLst/>
                          <a:latin typeface="Tahoma" panose="020B0604030504040204" pitchFamily="34" charset="0"/>
                        </a:rPr>
                        <a:t>2811</a:t>
                      </a:r>
                    </a:p>
                  </a:txBody>
                  <a:tcPr marL="4112" marR="4112" marT="4112"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r>
                        <a:rPr lang="en-US" sz="400" b="0" i="0" u="none" strike="noStrike">
                          <a:effectLst/>
                          <a:latin typeface="Tahoma" panose="020B0604030504040204" pitchFamily="34" charset="0"/>
                        </a:rPr>
                        <a:t>Dividends</a:t>
                      </a:r>
                    </a:p>
                  </a:txBody>
                  <a:tcPr marL="98688" marR="0" marT="0"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161.0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extLst>
                  <a:ext uri="{0D108BD9-81ED-4DB2-BD59-A6C34878D82A}">
                    <a16:rowId xmlns:a16="http://schemas.microsoft.com/office/drawing/2014/main" val="10036"/>
                  </a:ext>
                </a:extLst>
              </a:tr>
              <a:tr h="92166">
                <a:tc>
                  <a:txBody>
                    <a:bodyPr/>
                    <a:lstStyle/>
                    <a:p>
                      <a:pPr algn="l" fontAlgn="b"/>
                      <a:r>
                        <a:rPr lang="en-US" sz="400" b="0" i="0" u="none" strike="noStrike">
                          <a:effectLst/>
                          <a:latin typeface="Tahoma" panose="020B0604030504040204" pitchFamily="34" charset="0"/>
                        </a:rPr>
                        <a:t>2812</a:t>
                      </a:r>
                    </a:p>
                  </a:txBody>
                  <a:tcPr marL="4112" marR="4112" marT="4112"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r>
                        <a:rPr lang="en-US" sz="400" b="0" i="0" u="none" strike="noStrike">
                          <a:effectLst/>
                          <a:latin typeface="Tahoma" panose="020B0604030504040204" pitchFamily="34" charset="0"/>
                        </a:rPr>
                        <a:t>Withdrawals of income from quasi-corporations</a:t>
                      </a:r>
                    </a:p>
                  </a:txBody>
                  <a:tcPr marL="98688" marR="0" marT="0"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extLst>
                  <a:ext uri="{0D108BD9-81ED-4DB2-BD59-A6C34878D82A}">
                    <a16:rowId xmlns:a16="http://schemas.microsoft.com/office/drawing/2014/main" val="10037"/>
                  </a:ext>
                </a:extLst>
              </a:tr>
              <a:tr h="92166">
                <a:tc>
                  <a:txBody>
                    <a:bodyPr/>
                    <a:lstStyle/>
                    <a:p>
                      <a:pPr algn="l" fontAlgn="b"/>
                      <a:r>
                        <a:rPr lang="en-US" sz="400" b="0" i="0" u="none" strike="noStrike">
                          <a:effectLst/>
                          <a:latin typeface="Tahoma" panose="020B0604030504040204" pitchFamily="34" charset="0"/>
                        </a:rPr>
                        <a:t>2813</a:t>
                      </a:r>
                    </a:p>
                  </a:txBody>
                  <a:tcPr marL="4112" marR="4112" marT="4112"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r>
                        <a:rPr lang="en-US" sz="400" b="0" i="0" u="none" strike="noStrike">
                          <a:effectLst/>
                          <a:latin typeface="Tahoma" panose="020B0604030504040204" pitchFamily="34" charset="0"/>
                        </a:rPr>
                        <a:t>Property expense for investment income disbursements </a:t>
                      </a:r>
                    </a:p>
                  </a:txBody>
                  <a:tcPr marL="98688" marR="0" marT="0"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extLst>
                  <a:ext uri="{0D108BD9-81ED-4DB2-BD59-A6C34878D82A}">
                    <a16:rowId xmlns:a16="http://schemas.microsoft.com/office/drawing/2014/main" val="10038"/>
                  </a:ext>
                </a:extLst>
              </a:tr>
              <a:tr h="92166">
                <a:tc>
                  <a:txBody>
                    <a:bodyPr/>
                    <a:lstStyle/>
                    <a:p>
                      <a:pPr algn="l" fontAlgn="b"/>
                      <a:r>
                        <a:rPr lang="en-US" sz="400" b="0" i="0" u="none" strike="noStrike">
                          <a:effectLst/>
                          <a:latin typeface="Tahoma" panose="020B0604030504040204" pitchFamily="34" charset="0"/>
                        </a:rPr>
                        <a:t>2814</a:t>
                      </a:r>
                    </a:p>
                  </a:txBody>
                  <a:tcPr marL="4112" marR="4112" marT="4112"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r>
                        <a:rPr lang="en-US" sz="400" b="0" i="0" u="none" strike="noStrike">
                          <a:effectLst/>
                          <a:latin typeface="Tahoma" panose="020B0604030504040204" pitchFamily="34" charset="0"/>
                        </a:rPr>
                        <a:t>Rent </a:t>
                      </a:r>
                    </a:p>
                  </a:txBody>
                  <a:tcPr marL="98688" marR="0" marT="0"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r" fontAlgn="b"/>
                      <a:r>
                        <a:rPr lang="en-US" sz="300" b="0" i="0" u="none" strike="noStrike">
                          <a:effectLst/>
                          <a:latin typeface="Segoe UI" panose="020B0502040204020203" pitchFamily="34" charset="0"/>
                        </a:rPr>
                        <a:t>2.5</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4.0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48.0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extLst>
                  <a:ext uri="{0D108BD9-81ED-4DB2-BD59-A6C34878D82A}">
                    <a16:rowId xmlns:a16="http://schemas.microsoft.com/office/drawing/2014/main" val="10039"/>
                  </a:ext>
                </a:extLst>
              </a:tr>
              <a:tr h="92166">
                <a:tc>
                  <a:txBody>
                    <a:bodyPr/>
                    <a:lstStyle/>
                    <a:p>
                      <a:pPr algn="l" fontAlgn="b"/>
                      <a:r>
                        <a:rPr lang="en-US" sz="400" b="0" i="0" u="none" strike="noStrike">
                          <a:effectLst/>
                          <a:latin typeface="Tahoma" panose="020B0604030504040204" pitchFamily="34" charset="0"/>
                        </a:rPr>
                        <a:t>2815</a:t>
                      </a:r>
                    </a:p>
                  </a:txBody>
                  <a:tcPr marL="4112" marR="4112" marT="4112"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r>
                        <a:rPr lang="en-US" sz="400" b="0" i="0" u="none" strike="noStrike">
                          <a:effectLst/>
                          <a:latin typeface="Tahoma" panose="020B0604030504040204" pitchFamily="34" charset="0"/>
                        </a:rPr>
                        <a:t>Reinvested earnings on foreign direct investment</a:t>
                      </a:r>
                    </a:p>
                  </a:txBody>
                  <a:tcPr marL="98688" marR="0" marT="0"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extLst>
                  <a:ext uri="{0D108BD9-81ED-4DB2-BD59-A6C34878D82A}">
                    <a16:rowId xmlns:a16="http://schemas.microsoft.com/office/drawing/2014/main" val="10040"/>
                  </a:ext>
                </a:extLst>
              </a:tr>
              <a:tr h="92166">
                <a:tc>
                  <a:txBody>
                    <a:bodyPr/>
                    <a:lstStyle/>
                    <a:p>
                      <a:pPr algn="l" fontAlgn="b"/>
                      <a:r>
                        <a:rPr lang="en-US" sz="400" b="0" i="0" u="none" strike="noStrike">
                          <a:effectLst/>
                          <a:latin typeface="Tahoma" panose="020B0604030504040204" pitchFamily="34" charset="0"/>
                        </a:rPr>
                        <a:t>282</a:t>
                      </a:r>
                    </a:p>
                  </a:txBody>
                  <a:tcPr marL="4112" marR="4112" marT="4112"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r>
                        <a:rPr lang="en-US" sz="400" b="0" i="0" u="none" strike="noStrike">
                          <a:effectLst/>
                          <a:latin typeface="Tahoma" panose="020B0604030504040204" pitchFamily="34" charset="0"/>
                        </a:rPr>
                        <a:t>Transfers not elsewhere classified </a:t>
                      </a:r>
                    </a:p>
                  </a:txBody>
                  <a:tcPr marL="49344" marR="0" marT="0"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r" fontAlgn="b"/>
                      <a:r>
                        <a:rPr lang="en-US" sz="300" b="0" i="0" u="none" strike="noStrike">
                          <a:effectLst/>
                          <a:latin typeface="Segoe UI" panose="020B0502040204020203" pitchFamily="34" charset="0"/>
                        </a:rPr>
                        <a:t>56,571.2</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99,199.3</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96,600.3</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extLst>
                  <a:ext uri="{0D108BD9-81ED-4DB2-BD59-A6C34878D82A}">
                    <a16:rowId xmlns:a16="http://schemas.microsoft.com/office/drawing/2014/main" val="10041"/>
                  </a:ext>
                </a:extLst>
              </a:tr>
              <a:tr h="92166">
                <a:tc>
                  <a:txBody>
                    <a:bodyPr/>
                    <a:lstStyle/>
                    <a:p>
                      <a:pPr algn="l" fontAlgn="b"/>
                      <a:r>
                        <a:rPr lang="en-US" sz="400" b="0" i="0" u="none" strike="noStrike">
                          <a:effectLst/>
                          <a:latin typeface="Tahoma" panose="020B0604030504040204" pitchFamily="34" charset="0"/>
                        </a:rPr>
                        <a:t>2821</a:t>
                      </a:r>
                    </a:p>
                  </a:txBody>
                  <a:tcPr marL="4112" marR="4112" marT="4112"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r>
                        <a:rPr lang="en-US" sz="400" b="0" i="0" u="none" strike="noStrike">
                          <a:effectLst/>
                          <a:latin typeface="Tahoma" panose="020B0604030504040204" pitchFamily="34" charset="0"/>
                        </a:rPr>
                        <a:t>Current </a:t>
                      </a:r>
                    </a:p>
                  </a:txBody>
                  <a:tcPr marL="98688" marR="0" marT="0"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r" fontAlgn="b"/>
                      <a:r>
                        <a:rPr lang="en-US" sz="300" b="0" i="0" u="none" strike="noStrike">
                          <a:effectLst/>
                          <a:latin typeface="Segoe UI" panose="020B0502040204020203" pitchFamily="34" charset="0"/>
                        </a:rPr>
                        <a:t>29,169.3</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72,929.0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63,915.0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extLst>
                  <a:ext uri="{0D108BD9-81ED-4DB2-BD59-A6C34878D82A}">
                    <a16:rowId xmlns:a16="http://schemas.microsoft.com/office/drawing/2014/main" val="10042"/>
                  </a:ext>
                </a:extLst>
              </a:tr>
              <a:tr h="92166">
                <a:tc>
                  <a:txBody>
                    <a:bodyPr/>
                    <a:lstStyle/>
                    <a:p>
                      <a:pPr algn="l" fontAlgn="b"/>
                      <a:r>
                        <a:rPr lang="en-US" sz="400" b="0" i="0" u="none" strike="noStrike">
                          <a:effectLst/>
                          <a:latin typeface="Tahoma" panose="020B0604030504040204" pitchFamily="34" charset="0"/>
                        </a:rPr>
                        <a:t>2822</a:t>
                      </a:r>
                    </a:p>
                  </a:txBody>
                  <a:tcPr marL="4112" marR="4112" marT="4112"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r>
                        <a:rPr lang="en-US" sz="400" b="0" i="0" u="none" strike="noStrike">
                          <a:effectLst/>
                          <a:latin typeface="Tahoma" panose="020B0604030504040204" pitchFamily="34" charset="0"/>
                        </a:rPr>
                        <a:t>Capital</a:t>
                      </a:r>
                    </a:p>
                  </a:txBody>
                  <a:tcPr marL="98688" marR="0" marT="0"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r" fontAlgn="b"/>
                      <a:r>
                        <a:rPr lang="en-US" sz="300" b="0" i="0" u="none" strike="noStrike">
                          <a:effectLst/>
                          <a:latin typeface="Segoe UI" panose="020B0502040204020203" pitchFamily="34" charset="0"/>
                        </a:rPr>
                        <a:t>27,401.9</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26,270.3</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32,685.3</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extLst>
                  <a:ext uri="{0D108BD9-81ED-4DB2-BD59-A6C34878D82A}">
                    <a16:rowId xmlns:a16="http://schemas.microsoft.com/office/drawing/2014/main" val="10043"/>
                  </a:ext>
                </a:extLst>
              </a:tr>
              <a:tr h="164931">
                <a:tc>
                  <a:txBody>
                    <a:bodyPr/>
                    <a:lstStyle/>
                    <a:p>
                      <a:pPr algn="l" fontAlgn="b"/>
                      <a:r>
                        <a:rPr lang="en-US" sz="400" b="0" i="0" u="none" strike="noStrike">
                          <a:effectLst/>
                          <a:latin typeface="Tahoma" panose="020B0604030504040204" pitchFamily="34" charset="0"/>
                        </a:rPr>
                        <a:t>283</a:t>
                      </a:r>
                    </a:p>
                  </a:txBody>
                  <a:tcPr marL="4112" marR="4112" marT="4112"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r>
                        <a:rPr lang="en-US" sz="400" b="0" i="0" u="none" strike="noStrike">
                          <a:effectLst/>
                          <a:latin typeface="Tahoma" panose="020B0604030504040204" pitchFamily="34" charset="0"/>
                        </a:rPr>
                        <a:t>Premiums, fees, and claims related to nonlife insurance and standardized guarantee schemes </a:t>
                      </a:r>
                    </a:p>
                  </a:txBody>
                  <a:tcPr marL="49344" marR="0" marT="0"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extLst>
                  <a:ext uri="{0D108BD9-81ED-4DB2-BD59-A6C34878D82A}">
                    <a16:rowId xmlns:a16="http://schemas.microsoft.com/office/drawing/2014/main" val="10044"/>
                  </a:ext>
                </a:extLst>
              </a:tr>
              <a:tr h="92166">
                <a:tc>
                  <a:txBody>
                    <a:bodyPr/>
                    <a:lstStyle/>
                    <a:p>
                      <a:pPr algn="l" fontAlgn="b"/>
                      <a:r>
                        <a:rPr lang="en-US" sz="400" b="0" i="0" u="none" strike="noStrike">
                          <a:effectLst/>
                          <a:latin typeface="Tahoma" panose="020B0604030504040204" pitchFamily="34" charset="0"/>
                        </a:rPr>
                        <a:t>2831</a:t>
                      </a:r>
                    </a:p>
                  </a:txBody>
                  <a:tcPr marL="4112" marR="4112" marT="4112"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r>
                        <a:rPr lang="en-US" sz="400" b="0" i="0" u="none" strike="noStrike">
                          <a:effectLst/>
                          <a:latin typeface="Tahoma" panose="020B0604030504040204" pitchFamily="34" charset="0"/>
                        </a:rPr>
                        <a:t>Premiums, fees, and current claims </a:t>
                      </a:r>
                    </a:p>
                  </a:txBody>
                  <a:tcPr marL="98688" marR="0" marT="0"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extLst>
                  <a:ext uri="{0D108BD9-81ED-4DB2-BD59-A6C34878D82A}">
                    <a16:rowId xmlns:a16="http://schemas.microsoft.com/office/drawing/2014/main" val="10045"/>
                  </a:ext>
                </a:extLst>
              </a:tr>
              <a:tr h="92166">
                <a:tc>
                  <a:txBody>
                    <a:bodyPr/>
                    <a:lstStyle/>
                    <a:p>
                      <a:pPr algn="l" fontAlgn="b"/>
                      <a:r>
                        <a:rPr lang="en-US" sz="400" b="0" i="0" u="none" strike="noStrike">
                          <a:effectLst/>
                          <a:latin typeface="Tahoma" panose="020B0604030504040204" pitchFamily="34" charset="0"/>
                        </a:rPr>
                        <a:t>28311</a:t>
                      </a:r>
                    </a:p>
                  </a:txBody>
                  <a:tcPr marL="4112" marR="4112" marT="4112"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r>
                        <a:rPr lang="en-US" sz="400" b="0" i="0" u="none" strike="noStrike">
                          <a:effectLst/>
                          <a:latin typeface="Tahoma" panose="020B0604030504040204" pitchFamily="34" charset="0"/>
                        </a:rPr>
                        <a:t>Premiums</a:t>
                      </a:r>
                    </a:p>
                  </a:txBody>
                  <a:tcPr marL="148033" marR="0" marT="0"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extLst>
                  <a:ext uri="{0D108BD9-81ED-4DB2-BD59-A6C34878D82A}">
                    <a16:rowId xmlns:a16="http://schemas.microsoft.com/office/drawing/2014/main" val="10046"/>
                  </a:ext>
                </a:extLst>
              </a:tr>
              <a:tr h="92166">
                <a:tc>
                  <a:txBody>
                    <a:bodyPr/>
                    <a:lstStyle/>
                    <a:p>
                      <a:pPr algn="l" fontAlgn="b"/>
                      <a:r>
                        <a:rPr lang="en-US" sz="400" b="0" i="0" u="none" strike="noStrike">
                          <a:effectLst/>
                          <a:latin typeface="Tahoma" panose="020B0604030504040204" pitchFamily="34" charset="0"/>
                        </a:rPr>
                        <a:t>28312</a:t>
                      </a:r>
                    </a:p>
                  </a:txBody>
                  <a:tcPr marL="4112" marR="4112" marT="4112"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r>
                        <a:rPr lang="en-US" sz="400" b="0" i="0" u="none" strike="noStrike">
                          <a:effectLst/>
                          <a:latin typeface="Tahoma" panose="020B0604030504040204" pitchFamily="34" charset="0"/>
                        </a:rPr>
                        <a:t>Fees for standardized guarantee schemes  </a:t>
                      </a:r>
                    </a:p>
                  </a:txBody>
                  <a:tcPr marL="148033" marR="0" marT="0"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extLst>
                  <a:ext uri="{0D108BD9-81ED-4DB2-BD59-A6C34878D82A}">
                    <a16:rowId xmlns:a16="http://schemas.microsoft.com/office/drawing/2014/main" val="10047"/>
                  </a:ext>
                </a:extLst>
              </a:tr>
              <a:tr h="92166">
                <a:tc>
                  <a:txBody>
                    <a:bodyPr/>
                    <a:lstStyle/>
                    <a:p>
                      <a:pPr algn="l" fontAlgn="b"/>
                      <a:r>
                        <a:rPr lang="en-US" sz="400" b="0" i="0" u="none" strike="noStrike">
                          <a:effectLst/>
                          <a:latin typeface="Tahoma" panose="020B0604030504040204" pitchFamily="34" charset="0"/>
                        </a:rPr>
                        <a:t>28313</a:t>
                      </a:r>
                    </a:p>
                  </a:txBody>
                  <a:tcPr marL="4112" marR="4112" marT="4112"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r>
                        <a:rPr lang="en-US" sz="400" b="0" i="0" u="none" strike="noStrike">
                          <a:effectLst/>
                          <a:latin typeface="Tahoma" panose="020B0604030504040204" pitchFamily="34" charset="0"/>
                        </a:rPr>
                        <a:t>Current claims  </a:t>
                      </a:r>
                    </a:p>
                  </a:txBody>
                  <a:tcPr marL="148033" marR="0" marT="0"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D9D9D9"/>
                    </a:solidFill>
                  </a:tcPr>
                </a:tc>
                <a:extLst>
                  <a:ext uri="{0D108BD9-81ED-4DB2-BD59-A6C34878D82A}">
                    <a16:rowId xmlns:a16="http://schemas.microsoft.com/office/drawing/2014/main" val="10048"/>
                  </a:ext>
                </a:extLst>
              </a:tr>
              <a:tr h="92166">
                <a:tc>
                  <a:txBody>
                    <a:bodyPr/>
                    <a:lstStyle/>
                    <a:p>
                      <a:pPr algn="l" fontAlgn="b"/>
                      <a:r>
                        <a:rPr lang="en-US" sz="400" b="0" i="0" u="none" strike="noStrike">
                          <a:effectLst/>
                          <a:latin typeface="Tahoma" panose="020B0604030504040204" pitchFamily="34" charset="0"/>
                        </a:rPr>
                        <a:t>2832</a:t>
                      </a:r>
                    </a:p>
                  </a:txBody>
                  <a:tcPr marL="4112" marR="4112" marT="4112" marB="0" anchor="b">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tcPr>
                </a:tc>
                <a:tc>
                  <a:txBody>
                    <a:bodyPr/>
                    <a:lstStyle/>
                    <a:p>
                      <a:pPr algn="l" fontAlgn="b"/>
                      <a:r>
                        <a:rPr lang="en-US" sz="400" b="0" i="0" u="none" strike="noStrike">
                          <a:effectLst/>
                          <a:latin typeface="Tahoma" panose="020B0604030504040204" pitchFamily="34" charset="0"/>
                        </a:rPr>
                        <a:t>Capital claims </a:t>
                      </a:r>
                    </a:p>
                  </a:txBody>
                  <a:tcPr marL="98688" marR="0" marT="0" marB="0" anchor="b">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D9D9D9"/>
                    </a:solidFill>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D9D9D9"/>
                    </a:solidFill>
                  </a:tcPr>
                </a:tc>
                <a:tc>
                  <a:txBody>
                    <a:bodyPr/>
                    <a:lstStyle/>
                    <a:p>
                      <a:pPr algn="r" fontAlgn="b"/>
                      <a:r>
                        <a:rPr lang="en-US" sz="300" b="0" i="0" u="none" strike="noStrike">
                          <a:effectLst/>
                          <a:latin typeface="Segoe UI" panose="020B0502040204020203" pitchFamily="34" charset="0"/>
                        </a:rPr>
                        <a:t>0.0</a:t>
                      </a:r>
                    </a:p>
                  </a:txBody>
                  <a:tcPr marL="4112" marR="4112" marT="41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D9D9D9"/>
                    </a:solidFill>
                  </a:tcPr>
                </a:tc>
                <a:extLst>
                  <a:ext uri="{0D108BD9-81ED-4DB2-BD59-A6C34878D82A}">
                    <a16:rowId xmlns:a16="http://schemas.microsoft.com/office/drawing/2014/main" val="10049"/>
                  </a:ext>
                </a:extLst>
              </a:tr>
              <a:tr h="143828">
                <a:tc>
                  <a:txBody>
                    <a:bodyPr/>
                    <a:lstStyle/>
                    <a:p>
                      <a:endParaRPr lang="en-US" sz="800">
                        <a:effectLst/>
                      </a:endParaRPr>
                    </a:p>
                  </a:txBody>
                  <a:tcPr marL="0" marR="0" marT="0" marB="0" anchor="ctr">
                    <a:lnL>
                      <a:noFill/>
                    </a:lnL>
                    <a:lnR>
                      <a:noFill/>
                    </a:lnR>
                    <a:lnT w="6350" cap="flat" cmpd="sng" algn="ctr">
                      <a:solidFill>
                        <a:srgbClr val="000000"/>
                      </a:solidFill>
                      <a:prstDash val="solid"/>
                      <a:round/>
                      <a:headEnd type="none" w="med" len="med"/>
                      <a:tailEnd type="none" w="med" len="med"/>
                    </a:lnT>
                    <a:lnB>
                      <a:noFill/>
                    </a:lnB>
                  </a:tcPr>
                </a:tc>
                <a:tc>
                  <a:txBody>
                    <a:bodyPr/>
                    <a:lstStyle/>
                    <a:p>
                      <a:endParaRPr lang="en-US" sz="800">
                        <a:effectLst/>
                      </a:endParaRPr>
                    </a:p>
                  </a:txBody>
                  <a:tcPr marL="0" marR="0" marT="0" marB="0" anchor="ctr">
                    <a:lnL>
                      <a:noFill/>
                    </a:lnL>
                    <a:lnR>
                      <a:noFill/>
                    </a:lnR>
                    <a:lnT w="6350" cap="flat" cmpd="sng" algn="ctr">
                      <a:solidFill>
                        <a:srgbClr val="000000"/>
                      </a:solidFill>
                      <a:prstDash val="solid"/>
                      <a:round/>
                      <a:headEnd type="none" w="med" len="med"/>
                      <a:tailEnd type="none" w="med" len="med"/>
                    </a:lnT>
                    <a:lnB>
                      <a:noFill/>
                    </a:lnB>
                  </a:tcPr>
                </a:tc>
                <a:tc>
                  <a:txBody>
                    <a:bodyPr/>
                    <a:lstStyle/>
                    <a:p>
                      <a:endParaRPr lang="en-US" sz="800">
                        <a:effectLst/>
                      </a:endParaRPr>
                    </a:p>
                  </a:txBody>
                  <a:tcPr marL="0" marR="0" marT="0" marB="0" anchor="ctr">
                    <a:lnL>
                      <a:noFill/>
                    </a:lnL>
                    <a:lnR>
                      <a:noFill/>
                    </a:lnR>
                    <a:lnT w="6350" cap="flat" cmpd="sng" algn="ctr">
                      <a:solidFill>
                        <a:srgbClr val="000000"/>
                      </a:solidFill>
                      <a:prstDash val="solid"/>
                      <a:round/>
                      <a:headEnd type="none" w="med" len="med"/>
                      <a:tailEnd type="none" w="med" len="med"/>
                    </a:lnT>
                    <a:lnB>
                      <a:noFill/>
                    </a:lnB>
                  </a:tcPr>
                </a:tc>
                <a:tc>
                  <a:txBody>
                    <a:bodyPr/>
                    <a:lstStyle/>
                    <a:p>
                      <a:endParaRPr lang="en-US" sz="800">
                        <a:effectLst/>
                      </a:endParaRPr>
                    </a:p>
                  </a:txBody>
                  <a:tcPr marL="0" marR="0" marT="0" marB="0" anchor="ctr">
                    <a:lnL>
                      <a:noFill/>
                    </a:lnL>
                    <a:lnR>
                      <a:noFill/>
                    </a:lnR>
                    <a:lnT w="6350" cap="flat" cmpd="sng" algn="ctr">
                      <a:solidFill>
                        <a:srgbClr val="000000"/>
                      </a:solidFill>
                      <a:prstDash val="solid"/>
                      <a:round/>
                      <a:headEnd type="none" w="med" len="med"/>
                      <a:tailEnd type="none" w="med" len="med"/>
                    </a:lnT>
                    <a:lnB>
                      <a:noFill/>
                    </a:lnB>
                  </a:tcPr>
                </a:tc>
                <a:tc>
                  <a:txBody>
                    <a:bodyPr/>
                    <a:lstStyle/>
                    <a:p>
                      <a:endParaRPr lang="en-US" sz="800">
                        <a:effectLst/>
                      </a:endParaRPr>
                    </a:p>
                  </a:txBody>
                  <a:tcPr marL="0" marR="0" marT="0" marB="0" anchor="ctr">
                    <a:lnL>
                      <a:noFill/>
                    </a:lnL>
                    <a:lnR>
                      <a:noFill/>
                    </a:lnR>
                    <a:lnT w="6350" cap="flat" cmpd="sng" algn="ctr">
                      <a:solidFill>
                        <a:srgbClr val="000000"/>
                      </a:solidFill>
                      <a:prstDash val="solid"/>
                      <a:round/>
                      <a:headEnd type="none" w="med" len="med"/>
                      <a:tailEnd type="none" w="med" len="med"/>
                    </a:lnT>
                    <a:lnB>
                      <a:noFill/>
                    </a:lnB>
                  </a:tcPr>
                </a:tc>
                <a:extLst>
                  <a:ext uri="{0D108BD9-81ED-4DB2-BD59-A6C34878D82A}">
                    <a16:rowId xmlns:a16="http://schemas.microsoft.com/office/drawing/2014/main" val="10050"/>
                  </a:ext>
                </a:extLst>
              </a:tr>
              <a:tr h="143828">
                <a:tc gridSpan="2">
                  <a:txBody>
                    <a:bodyPr/>
                    <a:lstStyle/>
                    <a:p>
                      <a:pPr algn="l"/>
                      <a:r>
                        <a:rPr lang="en-US" sz="800" dirty="0">
                          <a:effectLst/>
                        </a:rPr>
                        <a:t>Last updated  September 2016</a:t>
                      </a:r>
                    </a:p>
                  </a:txBody>
                  <a:tcPr marL="0" marR="0" marT="0" marB="0" anchor="ctr">
                    <a:lnL>
                      <a:noFill/>
                    </a:lnL>
                    <a:lnR>
                      <a:noFill/>
                    </a:lnR>
                    <a:lnT>
                      <a:noFill/>
                    </a:lnT>
                    <a:lnB>
                      <a:noFill/>
                    </a:lnB>
                  </a:tcPr>
                </a:tc>
                <a:tc hMerge="1">
                  <a:txBody>
                    <a:bodyPr/>
                    <a:lstStyle/>
                    <a:p>
                      <a:endParaRPr lang="en-US"/>
                    </a:p>
                  </a:txBody>
                  <a:tcPr/>
                </a:tc>
                <a:tc>
                  <a:txBody>
                    <a:bodyPr/>
                    <a:lstStyle/>
                    <a:p>
                      <a:endParaRPr lang="en-US" sz="800">
                        <a:effectLst/>
                      </a:endParaRPr>
                    </a:p>
                  </a:txBody>
                  <a:tcPr marL="0" marR="0" marT="0" marB="0" anchor="ctr">
                    <a:lnL>
                      <a:noFill/>
                    </a:lnL>
                    <a:lnR>
                      <a:noFill/>
                    </a:lnR>
                    <a:lnT>
                      <a:noFill/>
                    </a:lnT>
                    <a:lnB>
                      <a:noFill/>
                    </a:lnB>
                  </a:tcPr>
                </a:tc>
                <a:tc>
                  <a:txBody>
                    <a:bodyPr/>
                    <a:lstStyle/>
                    <a:p>
                      <a:endParaRPr lang="en-US" sz="800">
                        <a:effectLst/>
                      </a:endParaRPr>
                    </a:p>
                  </a:txBody>
                  <a:tcPr marL="0" marR="0" marT="0" marB="0" anchor="ctr">
                    <a:lnL>
                      <a:noFill/>
                    </a:lnL>
                    <a:lnR>
                      <a:noFill/>
                    </a:lnR>
                    <a:lnT>
                      <a:noFill/>
                    </a:lnT>
                    <a:lnB>
                      <a:noFill/>
                    </a:lnB>
                  </a:tcPr>
                </a:tc>
                <a:tc>
                  <a:txBody>
                    <a:bodyPr/>
                    <a:lstStyle/>
                    <a:p>
                      <a:endParaRPr lang="en-US" sz="800" dirty="0">
                        <a:effectLst/>
                      </a:endParaRPr>
                    </a:p>
                  </a:txBody>
                  <a:tcPr marL="0" marR="0" marT="0" marB="0" anchor="ctr">
                    <a:lnL>
                      <a:noFill/>
                    </a:lnL>
                    <a:lnR>
                      <a:noFill/>
                    </a:lnR>
                    <a:lnT>
                      <a:noFill/>
                    </a:lnT>
                    <a:lnB>
                      <a:noFill/>
                    </a:lnB>
                  </a:tcPr>
                </a:tc>
                <a:extLst>
                  <a:ext uri="{0D108BD9-81ED-4DB2-BD59-A6C34878D82A}">
                    <a16:rowId xmlns:a16="http://schemas.microsoft.com/office/drawing/2014/main" val="10051"/>
                  </a:ext>
                </a:extLst>
              </a:tr>
            </a:tbl>
          </a:graphicData>
        </a:graphic>
      </p:graphicFrame>
      <p:sp>
        <p:nvSpPr>
          <p:cNvPr id="5" name="Rectangle 1"/>
          <p:cNvSpPr>
            <a:spLocks noChangeArrowheads="1"/>
          </p:cNvSpPr>
          <p:nvPr/>
        </p:nvSpPr>
        <p:spPr bwMode="auto">
          <a:xfrm>
            <a:off x="-14597640" y="-323165"/>
            <a:ext cx="41387278"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800" b="0" i="0" u="none" strike="noStrike" cap="none" normalizeH="0" baseline="0">
                <a:ln>
                  <a:noFill/>
                </a:ln>
                <a:solidFill>
                  <a:schemeClr val="tx1"/>
                </a:solidFill>
                <a:effectLst/>
                <a:latin typeface="Arial" panose="020B0604020202020204" pitchFamily="34" charset="0"/>
              </a:rPr>
              <a:t>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panose="020B0604020202020204" pitchFamily="34" charset="0"/>
            </a:endParaRPr>
          </a:p>
        </p:txBody>
      </p:sp>
      <p:sp>
        <p:nvSpPr>
          <p:cNvPr id="3" name="Footer Placeholder 2"/>
          <p:cNvSpPr>
            <a:spLocks noGrp="1"/>
          </p:cNvSpPr>
          <p:nvPr>
            <p:ph type="ftr" sz="quarter" idx="11"/>
          </p:nvPr>
        </p:nvSpPr>
        <p:spPr/>
        <p:txBody>
          <a:bodyPr/>
          <a:lstStyle/>
          <a:p>
            <a:r>
              <a:rPr lang="en-US"/>
              <a:t>Chanin Mephokee for EE460</a:t>
            </a:r>
          </a:p>
        </p:txBody>
      </p:sp>
      <p:sp>
        <p:nvSpPr>
          <p:cNvPr id="6" name="Slide Number Placeholder 5"/>
          <p:cNvSpPr>
            <a:spLocks noGrp="1"/>
          </p:cNvSpPr>
          <p:nvPr>
            <p:ph type="sldNum" sz="quarter" idx="12"/>
          </p:nvPr>
        </p:nvSpPr>
        <p:spPr/>
        <p:txBody>
          <a:bodyPr/>
          <a:lstStyle/>
          <a:p>
            <a:fld id="{F64CE0EC-4B46-4C03-971F-D0E04C4A1047}" type="slidenum">
              <a:rPr lang="en-US" smtClean="0"/>
              <a:t>6</a:t>
            </a:fld>
            <a:endParaRPr lang="en-US"/>
          </a:p>
        </p:txBody>
      </p:sp>
    </p:spTree>
    <p:extLst>
      <p:ext uri="{BB962C8B-B14F-4D97-AF65-F5344CB8AC3E}">
        <p14:creationId xmlns:p14="http://schemas.microsoft.com/office/powerpoint/2010/main" val="15893274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38200" y="365125"/>
            <a:ext cx="10515600" cy="6061433"/>
          </a:xfrm>
        </p:spPr>
      </p:pic>
      <p:sp>
        <p:nvSpPr>
          <p:cNvPr id="3" name="Footer Placeholder 2"/>
          <p:cNvSpPr>
            <a:spLocks noGrp="1"/>
          </p:cNvSpPr>
          <p:nvPr>
            <p:ph type="ftr" sz="quarter" idx="11"/>
          </p:nvPr>
        </p:nvSpPr>
        <p:spPr/>
        <p:txBody>
          <a:bodyPr/>
          <a:lstStyle/>
          <a:p>
            <a:r>
              <a:rPr lang="en-US"/>
              <a:t>Chanin Mephokee for EE460</a:t>
            </a:r>
          </a:p>
        </p:txBody>
      </p:sp>
      <p:sp>
        <p:nvSpPr>
          <p:cNvPr id="5" name="Slide Number Placeholder 4"/>
          <p:cNvSpPr>
            <a:spLocks noGrp="1"/>
          </p:cNvSpPr>
          <p:nvPr>
            <p:ph type="sldNum" sz="quarter" idx="12"/>
          </p:nvPr>
        </p:nvSpPr>
        <p:spPr/>
        <p:txBody>
          <a:bodyPr/>
          <a:lstStyle/>
          <a:p>
            <a:fld id="{F64CE0EC-4B46-4C03-971F-D0E04C4A1047}" type="slidenum">
              <a:rPr lang="en-US" smtClean="0"/>
              <a:t>7</a:t>
            </a:fld>
            <a:endParaRPr lang="en-US"/>
          </a:p>
        </p:txBody>
      </p:sp>
    </p:spTree>
    <p:extLst>
      <p:ext uri="{BB962C8B-B14F-4D97-AF65-F5344CB8AC3E}">
        <p14:creationId xmlns:p14="http://schemas.microsoft.com/office/powerpoint/2010/main" val="29251849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Performance Agreement Framework after 1997</a:t>
            </a:r>
          </a:p>
        </p:txBody>
      </p:sp>
      <p:sp>
        <p:nvSpPr>
          <p:cNvPr id="3" name="Content Placeholder 2"/>
          <p:cNvSpPr>
            <a:spLocks noGrp="1"/>
          </p:cNvSpPr>
          <p:nvPr>
            <p:ph idx="1"/>
          </p:nvPr>
        </p:nvSpPr>
        <p:spPr/>
        <p:txBody>
          <a:bodyPr/>
          <a:lstStyle/>
          <a:p>
            <a:r>
              <a:rPr lang="en-US" dirty="0"/>
              <a:t>1. Stage One; Development of the Results-Based Management system</a:t>
            </a:r>
          </a:p>
          <a:p>
            <a:r>
              <a:rPr lang="en-US" dirty="0"/>
              <a:t>2. Stage Two; Establishment of the Office of Public Sector Development Commission (OPDC) </a:t>
            </a:r>
            <a:r>
              <a:rPr lang="th-TH" dirty="0">
                <a:solidFill>
                  <a:srgbClr val="FF0000"/>
                </a:solidFill>
              </a:rPr>
              <a:t>คณะกรรมการพัฒนาระบบข้าราชการ</a:t>
            </a:r>
            <a:endParaRPr lang="en-US" dirty="0">
              <a:solidFill>
                <a:srgbClr val="FF0000"/>
              </a:solidFill>
            </a:endParaRPr>
          </a:p>
          <a:p>
            <a:r>
              <a:rPr lang="en-US" dirty="0"/>
              <a:t>3.Stage Three; Development of the Performance Agreement Framework</a:t>
            </a:r>
          </a:p>
          <a:p>
            <a:r>
              <a:rPr lang="en-US" dirty="0"/>
              <a:t>4. Stage Four: Refining and extending the Performance Agreement Framework (2006)</a:t>
            </a:r>
          </a:p>
        </p:txBody>
      </p:sp>
      <p:sp>
        <p:nvSpPr>
          <p:cNvPr id="4" name="Footer Placeholder 3"/>
          <p:cNvSpPr>
            <a:spLocks noGrp="1"/>
          </p:cNvSpPr>
          <p:nvPr>
            <p:ph type="ftr" sz="quarter" idx="11"/>
          </p:nvPr>
        </p:nvSpPr>
        <p:spPr/>
        <p:txBody>
          <a:bodyPr/>
          <a:lstStyle/>
          <a:p>
            <a:r>
              <a:rPr lang="en-US"/>
              <a:t>Chanin Mephokee for EE460</a:t>
            </a:r>
          </a:p>
        </p:txBody>
      </p:sp>
      <p:sp>
        <p:nvSpPr>
          <p:cNvPr id="5" name="Slide Number Placeholder 4"/>
          <p:cNvSpPr>
            <a:spLocks noGrp="1"/>
          </p:cNvSpPr>
          <p:nvPr>
            <p:ph type="sldNum" sz="quarter" idx="12"/>
          </p:nvPr>
        </p:nvSpPr>
        <p:spPr/>
        <p:txBody>
          <a:bodyPr/>
          <a:lstStyle/>
          <a:p>
            <a:fld id="{F64CE0EC-4B46-4C03-971F-D0E04C4A1047}" type="slidenum">
              <a:rPr lang="en-US" smtClean="0"/>
              <a:t>8</a:t>
            </a:fld>
            <a:endParaRPr lang="en-US"/>
          </a:p>
        </p:txBody>
      </p:sp>
    </p:spTree>
    <p:extLst>
      <p:ext uri="{BB962C8B-B14F-4D97-AF65-F5344CB8AC3E}">
        <p14:creationId xmlns:p14="http://schemas.microsoft.com/office/powerpoint/2010/main" val="15339281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Stage One (1999)</a:t>
            </a:r>
          </a:p>
        </p:txBody>
      </p:sp>
      <p:sp>
        <p:nvSpPr>
          <p:cNvPr id="3" name="Content Placeholder 2"/>
          <p:cNvSpPr>
            <a:spLocks noGrp="1"/>
          </p:cNvSpPr>
          <p:nvPr>
            <p:ph idx="1"/>
          </p:nvPr>
        </p:nvSpPr>
        <p:spPr/>
        <p:txBody>
          <a:bodyPr>
            <a:normAutofit/>
          </a:bodyPr>
          <a:lstStyle/>
          <a:p>
            <a:r>
              <a:rPr lang="en-US" dirty="0"/>
              <a:t>Funded by the World Bank under the Budget Modernization Management. Introduced Performance-based budget system (PBBS)</a:t>
            </a:r>
          </a:p>
          <a:p>
            <a:r>
              <a:rPr lang="en-US" dirty="0"/>
              <a:t>Administrative Renewal Project (ARP), to focus more on measurable output and outcome, transparency and responsiveness. Introducing Result-Based Management system</a:t>
            </a:r>
          </a:p>
          <a:p>
            <a:r>
              <a:rPr lang="en-US" dirty="0"/>
              <a:t>Learnt from US Government Performance Review Act 1993 and UK Public Service Agreement 1993 (</a:t>
            </a:r>
            <a:r>
              <a:rPr lang="en-US" dirty="0">
                <a:solidFill>
                  <a:srgbClr val="FF0000"/>
                </a:solidFill>
              </a:rPr>
              <a:t>PSA</a:t>
            </a:r>
            <a:r>
              <a:rPr lang="en-US" dirty="0"/>
              <a:t>). Both of which prescribed Result-Based Management system.</a:t>
            </a:r>
          </a:p>
          <a:p>
            <a:r>
              <a:rPr lang="en-US" dirty="0"/>
              <a:t>Balanced Scorecard concept, Self-assessment report, and Bonus as reward</a:t>
            </a:r>
          </a:p>
          <a:p>
            <a:endParaRPr lang="en-US" dirty="0"/>
          </a:p>
          <a:p>
            <a:endParaRPr lang="en-US" dirty="0"/>
          </a:p>
        </p:txBody>
      </p:sp>
      <p:sp>
        <p:nvSpPr>
          <p:cNvPr id="4" name="Footer Placeholder 3"/>
          <p:cNvSpPr>
            <a:spLocks noGrp="1"/>
          </p:cNvSpPr>
          <p:nvPr>
            <p:ph type="ftr" sz="quarter" idx="11"/>
          </p:nvPr>
        </p:nvSpPr>
        <p:spPr/>
        <p:txBody>
          <a:bodyPr/>
          <a:lstStyle/>
          <a:p>
            <a:r>
              <a:rPr lang="en-US"/>
              <a:t>Chanin Mephokee for EE460</a:t>
            </a:r>
          </a:p>
        </p:txBody>
      </p:sp>
      <p:sp>
        <p:nvSpPr>
          <p:cNvPr id="5" name="Slide Number Placeholder 4"/>
          <p:cNvSpPr>
            <a:spLocks noGrp="1"/>
          </p:cNvSpPr>
          <p:nvPr>
            <p:ph type="sldNum" sz="quarter" idx="12"/>
          </p:nvPr>
        </p:nvSpPr>
        <p:spPr/>
        <p:txBody>
          <a:bodyPr/>
          <a:lstStyle/>
          <a:p>
            <a:fld id="{F64CE0EC-4B46-4C03-971F-D0E04C4A1047}" type="slidenum">
              <a:rPr lang="en-US" smtClean="0"/>
              <a:t>9</a:t>
            </a:fld>
            <a:endParaRPr lang="en-US"/>
          </a:p>
        </p:txBody>
      </p:sp>
    </p:spTree>
    <p:extLst>
      <p:ext uri="{BB962C8B-B14F-4D97-AF65-F5344CB8AC3E}">
        <p14:creationId xmlns:p14="http://schemas.microsoft.com/office/powerpoint/2010/main" val="37947161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Balanced Scorecard</a:t>
            </a:r>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838200" y="1690688"/>
            <a:ext cx="10515599" cy="3852897"/>
          </a:xfrm>
        </p:spPr>
      </p:pic>
      <p:sp>
        <p:nvSpPr>
          <p:cNvPr id="3" name="Footer Placeholder 2"/>
          <p:cNvSpPr>
            <a:spLocks noGrp="1"/>
          </p:cNvSpPr>
          <p:nvPr>
            <p:ph type="ftr" sz="quarter" idx="11"/>
          </p:nvPr>
        </p:nvSpPr>
        <p:spPr/>
        <p:txBody>
          <a:bodyPr/>
          <a:lstStyle/>
          <a:p>
            <a:r>
              <a:rPr lang="en-US"/>
              <a:t>Chanin Mephokee for EE460</a:t>
            </a:r>
          </a:p>
        </p:txBody>
      </p:sp>
      <p:sp>
        <p:nvSpPr>
          <p:cNvPr id="5" name="Slide Number Placeholder 4"/>
          <p:cNvSpPr>
            <a:spLocks noGrp="1"/>
          </p:cNvSpPr>
          <p:nvPr>
            <p:ph type="sldNum" sz="quarter" idx="12"/>
          </p:nvPr>
        </p:nvSpPr>
        <p:spPr/>
        <p:txBody>
          <a:bodyPr/>
          <a:lstStyle/>
          <a:p>
            <a:fld id="{F64CE0EC-4B46-4C03-971F-D0E04C4A1047}" type="slidenum">
              <a:rPr lang="en-US" smtClean="0"/>
              <a:t>10</a:t>
            </a:fld>
            <a:endParaRPr lang="en-US"/>
          </a:p>
        </p:txBody>
      </p:sp>
    </p:spTree>
    <p:extLst>
      <p:ext uri="{BB962C8B-B14F-4D97-AF65-F5344CB8AC3E}">
        <p14:creationId xmlns:p14="http://schemas.microsoft.com/office/powerpoint/2010/main" val="30285551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Result-Based Management system</a:t>
            </a:r>
            <a:br>
              <a:rPr lang="en-US" dirty="0"/>
            </a:br>
            <a:r>
              <a:rPr lang="en-US" sz="2000" dirty="0"/>
              <a:t>government organization must be able to response to the following issues</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563593855"/>
              </p:ext>
            </p:extLst>
          </p:nvPr>
        </p:nvGraphicFramePr>
        <p:xfrm>
          <a:off x="838200" y="1825625"/>
          <a:ext cx="10515600" cy="1854200"/>
        </p:xfrm>
        <a:graphic>
          <a:graphicData uri="http://schemas.openxmlformats.org/drawingml/2006/table">
            <a:tbl>
              <a:tblPr firstRow="1" bandRow="1">
                <a:tableStyleId>{5C22544A-7EE6-4342-B048-85BDC9FD1C3A}</a:tableStyleId>
              </a:tblPr>
              <a:tblGrid>
                <a:gridCol w="5257800">
                  <a:extLst>
                    <a:ext uri="{9D8B030D-6E8A-4147-A177-3AD203B41FA5}">
                      <a16:colId xmlns:a16="http://schemas.microsoft.com/office/drawing/2014/main" val="20000"/>
                    </a:ext>
                  </a:extLst>
                </a:gridCol>
                <a:gridCol w="5257800">
                  <a:extLst>
                    <a:ext uri="{9D8B030D-6E8A-4147-A177-3AD203B41FA5}">
                      <a16:colId xmlns:a16="http://schemas.microsoft.com/office/drawing/2014/main" val="20001"/>
                    </a:ext>
                  </a:extLst>
                </a:gridCol>
              </a:tblGrid>
              <a:tr h="370840">
                <a:tc>
                  <a:txBody>
                    <a:bodyPr/>
                    <a:lstStyle/>
                    <a:p>
                      <a:r>
                        <a:rPr lang="en-US" dirty="0"/>
                        <a:t>-Prospective (what)</a:t>
                      </a:r>
                    </a:p>
                  </a:txBody>
                  <a:tcPr/>
                </a:tc>
                <a:tc>
                  <a:txBody>
                    <a:bodyPr/>
                    <a:lstStyle/>
                    <a:p>
                      <a:r>
                        <a:rPr lang="en-US" dirty="0"/>
                        <a:t>Measures (how)</a:t>
                      </a:r>
                    </a:p>
                  </a:txBody>
                  <a:tcPr/>
                </a:tc>
                <a:extLst>
                  <a:ext uri="{0D108BD9-81ED-4DB2-BD59-A6C34878D82A}">
                    <a16:rowId xmlns:a16="http://schemas.microsoft.com/office/drawing/2014/main" val="10000"/>
                  </a:ext>
                </a:extLst>
              </a:tr>
              <a:tr h="370840">
                <a:tc>
                  <a:txBody>
                    <a:bodyPr/>
                    <a:lstStyle/>
                    <a:p>
                      <a:r>
                        <a:rPr lang="en-US" dirty="0"/>
                        <a:t>External</a:t>
                      </a:r>
                    </a:p>
                  </a:txBody>
                  <a:tcPr/>
                </a:tc>
                <a:tc>
                  <a:txBody>
                    <a:bodyPr/>
                    <a:lstStyle/>
                    <a:p>
                      <a:r>
                        <a:rPr lang="en-US" dirty="0"/>
                        <a:t>Customer, government concerns</a:t>
                      </a:r>
                    </a:p>
                  </a:txBody>
                  <a:tcPr/>
                </a:tc>
                <a:extLst>
                  <a:ext uri="{0D108BD9-81ED-4DB2-BD59-A6C34878D82A}">
                    <a16:rowId xmlns:a16="http://schemas.microsoft.com/office/drawing/2014/main" val="10001"/>
                  </a:ext>
                </a:extLst>
              </a:tr>
              <a:tr h="370840">
                <a:tc>
                  <a:txBody>
                    <a:bodyPr/>
                    <a:lstStyle/>
                    <a:p>
                      <a:r>
                        <a:rPr lang="en-US" dirty="0"/>
                        <a:t>Internal</a:t>
                      </a:r>
                    </a:p>
                  </a:txBody>
                  <a:tcPr/>
                </a:tc>
                <a:tc>
                  <a:txBody>
                    <a:bodyPr/>
                    <a:lstStyle/>
                    <a:p>
                      <a:r>
                        <a:rPr lang="en-US" dirty="0"/>
                        <a:t>Knowledge, ability, skill</a:t>
                      </a:r>
                    </a:p>
                  </a:txBody>
                  <a:tcPr/>
                </a:tc>
                <a:extLst>
                  <a:ext uri="{0D108BD9-81ED-4DB2-BD59-A6C34878D82A}">
                    <a16:rowId xmlns:a16="http://schemas.microsoft.com/office/drawing/2014/main" val="10002"/>
                  </a:ext>
                </a:extLst>
              </a:tr>
              <a:tr h="370840">
                <a:tc>
                  <a:txBody>
                    <a:bodyPr/>
                    <a:lstStyle/>
                    <a:p>
                      <a:r>
                        <a:rPr lang="en-US" dirty="0"/>
                        <a:t>Innovation</a:t>
                      </a:r>
                    </a:p>
                  </a:txBody>
                  <a:tcPr/>
                </a:tc>
                <a:tc>
                  <a:txBody>
                    <a:bodyPr/>
                    <a:lstStyle/>
                    <a:p>
                      <a:r>
                        <a:rPr lang="en-US" dirty="0"/>
                        <a:t>Research, Information</a:t>
                      </a:r>
                    </a:p>
                  </a:txBody>
                  <a:tcPr/>
                </a:tc>
                <a:extLst>
                  <a:ext uri="{0D108BD9-81ED-4DB2-BD59-A6C34878D82A}">
                    <a16:rowId xmlns:a16="http://schemas.microsoft.com/office/drawing/2014/main" val="10003"/>
                  </a:ext>
                </a:extLst>
              </a:tr>
              <a:tr h="370840">
                <a:tc>
                  <a:txBody>
                    <a:bodyPr/>
                    <a:lstStyle/>
                    <a:p>
                      <a:r>
                        <a:rPr lang="en-US" dirty="0"/>
                        <a:t>Financial</a:t>
                      </a:r>
                    </a:p>
                  </a:txBody>
                  <a:tcPr/>
                </a:tc>
                <a:tc>
                  <a:txBody>
                    <a:bodyPr/>
                    <a:lstStyle/>
                    <a:p>
                      <a:r>
                        <a:rPr lang="en-US" dirty="0"/>
                        <a:t>Cost effectiveness, corruption protection, Economy</a:t>
                      </a:r>
                    </a:p>
                  </a:txBody>
                  <a:tcPr/>
                </a:tc>
                <a:extLst>
                  <a:ext uri="{0D108BD9-81ED-4DB2-BD59-A6C34878D82A}">
                    <a16:rowId xmlns:a16="http://schemas.microsoft.com/office/drawing/2014/main" val="10004"/>
                  </a:ext>
                </a:extLst>
              </a:tr>
            </a:tbl>
          </a:graphicData>
        </a:graphic>
      </p:graphicFrame>
      <p:sp>
        <p:nvSpPr>
          <p:cNvPr id="3" name="Footer Placeholder 2"/>
          <p:cNvSpPr>
            <a:spLocks noGrp="1"/>
          </p:cNvSpPr>
          <p:nvPr>
            <p:ph type="ftr" sz="quarter" idx="11"/>
          </p:nvPr>
        </p:nvSpPr>
        <p:spPr/>
        <p:txBody>
          <a:bodyPr/>
          <a:lstStyle/>
          <a:p>
            <a:r>
              <a:rPr lang="en-US"/>
              <a:t>Chanin Mephokee for EE460</a:t>
            </a:r>
          </a:p>
        </p:txBody>
      </p:sp>
      <p:sp>
        <p:nvSpPr>
          <p:cNvPr id="5" name="Slide Number Placeholder 4"/>
          <p:cNvSpPr>
            <a:spLocks noGrp="1"/>
          </p:cNvSpPr>
          <p:nvPr>
            <p:ph type="sldNum" sz="quarter" idx="12"/>
          </p:nvPr>
        </p:nvSpPr>
        <p:spPr/>
        <p:txBody>
          <a:bodyPr/>
          <a:lstStyle/>
          <a:p>
            <a:fld id="{F64CE0EC-4B46-4C03-971F-D0E04C4A1047}" type="slidenum">
              <a:rPr lang="en-US" smtClean="0"/>
              <a:t>11</a:t>
            </a:fld>
            <a:endParaRPr lang="en-US"/>
          </a:p>
        </p:txBody>
      </p:sp>
    </p:spTree>
    <p:extLst>
      <p:ext uri="{BB962C8B-B14F-4D97-AF65-F5344CB8AC3E}">
        <p14:creationId xmlns:p14="http://schemas.microsoft.com/office/powerpoint/2010/main" val="3150797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Performance Evaluation Framework (PEF) </a:t>
            </a:r>
            <a:r>
              <a:rPr lang="en-US" sz="2400" dirty="0"/>
              <a:t>continued for only 2 fiscal years (2001-2002)</a:t>
            </a:r>
          </a:p>
        </p:txBody>
      </p:sp>
      <p:sp>
        <p:nvSpPr>
          <p:cNvPr id="3" name="Content Placeholder 2"/>
          <p:cNvSpPr>
            <a:spLocks noGrp="1"/>
          </p:cNvSpPr>
          <p:nvPr>
            <p:ph idx="1"/>
          </p:nvPr>
        </p:nvSpPr>
        <p:spPr/>
        <p:txBody>
          <a:bodyPr/>
          <a:lstStyle/>
          <a:p>
            <a:r>
              <a:rPr lang="en-US" dirty="0"/>
              <a:t>Civil Service Commission </a:t>
            </a:r>
            <a:r>
              <a:rPr lang="th-TH" dirty="0"/>
              <a:t>(</a:t>
            </a:r>
            <a:r>
              <a:rPr lang="th-TH" dirty="0">
                <a:solidFill>
                  <a:srgbClr val="FF0000"/>
                </a:solidFill>
              </a:rPr>
              <a:t>คณะกรรมการข้าราชการพลเรือน</a:t>
            </a:r>
            <a:r>
              <a:rPr lang="th-TH" dirty="0"/>
              <a:t>) </a:t>
            </a:r>
            <a:r>
              <a:rPr lang="en-US" dirty="0"/>
              <a:t>could not conduct and enforce this new framework.</a:t>
            </a:r>
          </a:p>
          <a:p>
            <a:r>
              <a:rPr lang="en-US" dirty="0"/>
              <a:t>Balanced Scorecard was unsuccessful.</a:t>
            </a:r>
          </a:p>
        </p:txBody>
      </p:sp>
      <p:sp>
        <p:nvSpPr>
          <p:cNvPr id="4" name="Footer Placeholder 3"/>
          <p:cNvSpPr>
            <a:spLocks noGrp="1"/>
          </p:cNvSpPr>
          <p:nvPr>
            <p:ph type="ftr" sz="quarter" idx="11"/>
          </p:nvPr>
        </p:nvSpPr>
        <p:spPr/>
        <p:txBody>
          <a:bodyPr/>
          <a:lstStyle/>
          <a:p>
            <a:r>
              <a:rPr lang="en-US"/>
              <a:t>Chanin Mephokee for EE460</a:t>
            </a:r>
          </a:p>
        </p:txBody>
      </p:sp>
      <p:sp>
        <p:nvSpPr>
          <p:cNvPr id="5" name="Slide Number Placeholder 4"/>
          <p:cNvSpPr>
            <a:spLocks noGrp="1"/>
          </p:cNvSpPr>
          <p:nvPr>
            <p:ph type="sldNum" sz="quarter" idx="12"/>
          </p:nvPr>
        </p:nvSpPr>
        <p:spPr/>
        <p:txBody>
          <a:bodyPr/>
          <a:lstStyle/>
          <a:p>
            <a:fld id="{F64CE0EC-4B46-4C03-971F-D0E04C4A1047}" type="slidenum">
              <a:rPr lang="en-US" smtClean="0"/>
              <a:t>12</a:t>
            </a:fld>
            <a:endParaRPr lang="en-US"/>
          </a:p>
        </p:txBody>
      </p:sp>
    </p:spTree>
    <p:extLst>
      <p:ext uri="{BB962C8B-B14F-4D97-AF65-F5344CB8AC3E}">
        <p14:creationId xmlns:p14="http://schemas.microsoft.com/office/powerpoint/2010/main" val="193294839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Stage Two</a:t>
            </a:r>
          </a:p>
        </p:txBody>
      </p:sp>
      <p:sp>
        <p:nvSpPr>
          <p:cNvPr id="3" name="Content Placeholder 2"/>
          <p:cNvSpPr>
            <a:spLocks noGrp="1"/>
          </p:cNvSpPr>
          <p:nvPr>
            <p:ph idx="1"/>
          </p:nvPr>
        </p:nvSpPr>
        <p:spPr/>
        <p:txBody>
          <a:bodyPr/>
          <a:lstStyle/>
          <a:p>
            <a:r>
              <a:rPr lang="en-US" dirty="0"/>
              <a:t>The Office of Public Sector Development Commission (OPDC) in the late 2002, responsible for developing performance management in public sectors (monitoring and evaluation)</a:t>
            </a:r>
          </a:p>
          <a:p>
            <a:r>
              <a:rPr lang="en-US" dirty="0"/>
              <a:t>Installation of junior entrepreneurs  throughout public sector.</a:t>
            </a:r>
          </a:p>
        </p:txBody>
      </p:sp>
      <p:sp>
        <p:nvSpPr>
          <p:cNvPr id="4" name="Footer Placeholder 3"/>
          <p:cNvSpPr>
            <a:spLocks noGrp="1"/>
          </p:cNvSpPr>
          <p:nvPr>
            <p:ph type="ftr" sz="quarter" idx="11"/>
          </p:nvPr>
        </p:nvSpPr>
        <p:spPr/>
        <p:txBody>
          <a:bodyPr/>
          <a:lstStyle/>
          <a:p>
            <a:r>
              <a:rPr lang="en-US"/>
              <a:t>Chanin Mephokee for EE460</a:t>
            </a:r>
          </a:p>
        </p:txBody>
      </p:sp>
      <p:sp>
        <p:nvSpPr>
          <p:cNvPr id="5" name="Slide Number Placeholder 4"/>
          <p:cNvSpPr>
            <a:spLocks noGrp="1"/>
          </p:cNvSpPr>
          <p:nvPr>
            <p:ph type="sldNum" sz="quarter" idx="12"/>
          </p:nvPr>
        </p:nvSpPr>
        <p:spPr/>
        <p:txBody>
          <a:bodyPr/>
          <a:lstStyle/>
          <a:p>
            <a:fld id="{F64CE0EC-4B46-4C03-971F-D0E04C4A1047}" type="slidenum">
              <a:rPr lang="en-US" smtClean="0"/>
              <a:t>13</a:t>
            </a:fld>
            <a:endParaRPr lang="en-US"/>
          </a:p>
        </p:txBody>
      </p:sp>
    </p:spTree>
    <p:extLst>
      <p:ext uri="{BB962C8B-B14F-4D97-AF65-F5344CB8AC3E}">
        <p14:creationId xmlns:p14="http://schemas.microsoft.com/office/powerpoint/2010/main" val="11057500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Stage Three</a:t>
            </a:r>
          </a:p>
        </p:txBody>
      </p:sp>
      <p:sp>
        <p:nvSpPr>
          <p:cNvPr id="3" name="Content Placeholder 2"/>
          <p:cNvSpPr>
            <a:spLocks noGrp="1"/>
          </p:cNvSpPr>
          <p:nvPr>
            <p:ph idx="1"/>
          </p:nvPr>
        </p:nvSpPr>
        <p:spPr/>
        <p:txBody>
          <a:bodyPr/>
          <a:lstStyle/>
          <a:p>
            <a:r>
              <a:rPr lang="en-US" dirty="0"/>
              <a:t>Royal Decree on Criteria and Procedure for good Governance 2003</a:t>
            </a:r>
          </a:p>
          <a:p>
            <a:r>
              <a:rPr lang="en-US" dirty="0"/>
              <a:t>Performance Agreement of the Public Sector (OPDC, 2004)</a:t>
            </a:r>
          </a:p>
          <a:p>
            <a:r>
              <a:rPr lang="en-US" dirty="0"/>
              <a:t>Balanced Scorecard was changed to </a:t>
            </a:r>
            <a:r>
              <a:rPr lang="en-US" dirty="0">
                <a:solidFill>
                  <a:srgbClr val="FF0000"/>
                </a:solidFill>
              </a:rPr>
              <a:t>KPI Scorecard</a:t>
            </a:r>
            <a:r>
              <a:rPr lang="en-US" dirty="0"/>
              <a:t>, beginning with what will be measured and how to measure, rather than as a strategic score card.</a:t>
            </a:r>
          </a:p>
          <a:p>
            <a:r>
              <a:rPr lang="en-US" dirty="0"/>
              <a:t>The performance indicators were measured on a five-rating scale, where 5 = signified excellent, 4 = good, 3 = standards, 2 = need further improvement, and 1 = poor.</a:t>
            </a:r>
          </a:p>
          <a:p>
            <a:r>
              <a:rPr lang="en-US" dirty="0"/>
              <a:t>Self-assessment system.</a:t>
            </a:r>
          </a:p>
        </p:txBody>
      </p:sp>
      <p:sp>
        <p:nvSpPr>
          <p:cNvPr id="4" name="Footer Placeholder 3"/>
          <p:cNvSpPr>
            <a:spLocks noGrp="1"/>
          </p:cNvSpPr>
          <p:nvPr>
            <p:ph type="ftr" sz="quarter" idx="11"/>
          </p:nvPr>
        </p:nvSpPr>
        <p:spPr/>
        <p:txBody>
          <a:bodyPr/>
          <a:lstStyle/>
          <a:p>
            <a:r>
              <a:rPr lang="en-US"/>
              <a:t>Chanin Mephokee for EE460</a:t>
            </a:r>
          </a:p>
        </p:txBody>
      </p:sp>
      <p:sp>
        <p:nvSpPr>
          <p:cNvPr id="5" name="Slide Number Placeholder 4"/>
          <p:cNvSpPr>
            <a:spLocks noGrp="1"/>
          </p:cNvSpPr>
          <p:nvPr>
            <p:ph type="sldNum" sz="quarter" idx="12"/>
          </p:nvPr>
        </p:nvSpPr>
        <p:spPr/>
        <p:txBody>
          <a:bodyPr/>
          <a:lstStyle/>
          <a:p>
            <a:fld id="{F64CE0EC-4B46-4C03-971F-D0E04C4A1047}" type="slidenum">
              <a:rPr lang="en-US" smtClean="0"/>
              <a:t>14</a:t>
            </a:fld>
            <a:endParaRPr lang="en-US"/>
          </a:p>
        </p:txBody>
      </p:sp>
    </p:spTree>
    <p:extLst>
      <p:ext uri="{BB962C8B-B14F-4D97-AF65-F5344CB8AC3E}">
        <p14:creationId xmlns:p14="http://schemas.microsoft.com/office/powerpoint/2010/main" val="319448645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Stage Four (2006)</a:t>
            </a:r>
          </a:p>
        </p:txBody>
      </p:sp>
      <p:sp>
        <p:nvSpPr>
          <p:cNvPr id="3" name="Content Placeholder 2"/>
          <p:cNvSpPr>
            <a:spLocks noGrp="1"/>
          </p:cNvSpPr>
          <p:nvPr>
            <p:ph idx="1"/>
          </p:nvPr>
        </p:nvSpPr>
        <p:spPr/>
        <p:txBody>
          <a:bodyPr/>
          <a:lstStyle/>
          <a:p>
            <a:r>
              <a:rPr lang="en-US" dirty="0"/>
              <a:t>Strengthening Performance Agreement Framework (PAF) and Self-assessment scorecard system.</a:t>
            </a:r>
          </a:p>
        </p:txBody>
      </p:sp>
      <p:sp>
        <p:nvSpPr>
          <p:cNvPr id="4" name="Footer Placeholder 3"/>
          <p:cNvSpPr>
            <a:spLocks noGrp="1"/>
          </p:cNvSpPr>
          <p:nvPr>
            <p:ph type="ftr" sz="quarter" idx="11"/>
          </p:nvPr>
        </p:nvSpPr>
        <p:spPr/>
        <p:txBody>
          <a:bodyPr/>
          <a:lstStyle/>
          <a:p>
            <a:r>
              <a:rPr lang="en-US"/>
              <a:t>Chanin Mephokee for EE460</a:t>
            </a:r>
          </a:p>
        </p:txBody>
      </p:sp>
      <p:sp>
        <p:nvSpPr>
          <p:cNvPr id="5" name="Slide Number Placeholder 4"/>
          <p:cNvSpPr>
            <a:spLocks noGrp="1"/>
          </p:cNvSpPr>
          <p:nvPr>
            <p:ph type="sldNum" sz="quarter" idx="12"/>
          </p:nvPr>
        </p:nvSpPr>
        <p:spPr/>
        <p:txBody>
          <a:bodyPr/>
          <a:lstStyle/>
          <a:p>
            <a:fld id="{F64CE0EC-4B46-4C03-971F-D0E04C4A1047}" type="slidenum">
              <a:rPr lang="en-US" smtClean="0"/>
              <a:t>15</a:t>
            </a:fld>
            <a:endParaRPr lang="en-US"/>
          </a:p>
        </p:txBody>
      </p:sp>
    </p:spTree>
    <p:extLst>
      <p:ext uri="{BB962C8B-B14F-4D97-AF65-F5344CB8AC3E}">
        <p14:creationId xmlns:p14="http://schemas.microsoft.com/office/powerpoint/2010/main" val="19883023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Comments</a:t>
            </a:r>
          </a:p>
        </p:txBody>
      </p:sp>
      <p:sp>
        <p:nvSpPr>
          <p:cNvPr id="3" name="Content Placeholder 2"/>
          <p:cNvSpPr>
            <a:spLocks noGrp="1"/>
          </p:cNvSpPr>
          <p:nvPr>
            <p:ph idx="1"/>
          </p:nvPr>
        </p:nvSpPr>
        <p:spPr/>
        <p:txBody>
          <a:bodyPr/>
          <a:lstStyle/>
          <a:p>
            <a:r>
              <a:rPr lang="en-US" dirty="0"/>
              <a:t>Negotiation based still ( both on expected targets and actual performance)</a:t>
            </a:r>
          </a:p>
          <a:p>
            <a:r>
              <a:rPr lang="en-US" dirty="0"/>
              <a:t>Focused more on paper work, less in practices</a:t>
            </a:r>
          </a:p>
          <a:p>
            <a:r>
              <a:rPr lang="en-US" dirty="0"/>
              <a:t>Budget Bureau still holds monopoly power on budgeting</a:t>
            </a:r>
          </a:p>
          <a:p>
            <a:r>
              <a:rPr lang="en-US" dirty="0"/>
              <a:t>Line-item and negotiation still used in practice.</a:t>
            </a:r>
          </a:p>
          <a:p>
            <a:endParaRPr lang="en-US" dirty="0"/>
          </a:p>
        </p:txBody>
      </p:sp>
      <p:sp>
        <p:nvSpPr>
          <p:cNvPr id="4" name="Footer Placeholder 3"/>
          <p:cNvSpPr>
            <a:spLocks noGrp="1"/>
          </p:cNvSpPr>
          <p:nvPr>
            <p:ph type="ftr" sz="quarter" idx="11"/>
          </p:nvPr>
        </p:nvSpPr>
        <p:spPr/>
        <p:txBody>
          <a:bodyPr/>
          <a:lstStyle/>
          <a:p>
            <a:r>
              <a:rPr lang="en-US"/>
              <a:t>Chanin Mephokee for EE460</a:t>
            </a:r>
          </a:p>
        </p:txBody>
      </p:sp>
      <p:sp>
        <p:nvSpPr>
          <p:cNvPr id="5" name="Slide Number Placeholder 4"/>
          <p:cNvSpPr>
            <a:spLocks noGrp="1"/>
          </p:cNvSpPr>
          <p:nvPr>
            <p:ph type="sldNum" sz="quarter" idx="12"/>
          </p:nvPr>
        </p:nvSpPr>
        <p:spPr/>
        <p:txBody>
          <a:bodyPr/>
          <a:lstStyle/>
          <a:p>
            <a:fld id="{F64CE0EC-4B46-4C03-971F-D0E04C4A1047}" type="slidenum">
              <a:rPr lang="en-US" smtClean="0"/>
              <a:t>16</a:t>
            </a:fld>
            <a:endParaRPr lang="en-US"/>
          </a:p>
        </p:txBody>
      </p:sp>
    </p:spTree>
    <p:extLst>
      <p:ext uri="{BB962C8B-B14F-4D97-AF65-F5344CB8AC3E}">
        <p14:creationId xmlns:p14="http://schemas.microsoft.com/office/powerpoint/2010/main" val="248766760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Budget Formation Process</a:t>
            </a:r>
            <a:endParaRPr lang="th-TH" dirty="0"/>
          </a:p>
        </p:txBody>
      </p:sp>
      <p:graphicFrame>
        <p:nvGraphicFramePr>
          <p:cNvPr id="4" name="Content Placeholder 3"/>
          <p:cNvGraphicFramePr>
            <a:graphicFrameLocks noGrp="1"/>
          </p:cNvGraphicFramePr>
          <p:nvPr>
            <p:ph idx="1"/>
            <p:extLst/>
          </p:nvPr>
        </p:nvGraphicFramePr>
        <p:xfrm>
          <a:off x="1981200" y="1600200"/>
          <a:ext cx="8229600" cy="2499360"/>
        </p:xfrm>
        <a:graphic>
          <a:graphicData uri="http://schemas.openxmlformats.org/drawingml/2006/table">
            <a:tbl>
              <a:tblPr firstRow="1" bandRow="1">
                <a:tableStyleId>{5C22544A-7EE6-4342-B048-85BDC9FD1C3A}</a:tableStyleId>
              </a:tblPr>
              <a:tblGrid>
                <a:gridCol w="2242592">
                  <a:extLst>
                    <a:ext uri="{9D8B030D-6E8A-4147-A177-3AD203B41FA5}">
                      <a16:colId xmlns:a16="http://schemas.microsoft.com/office/drawing/2014/main" val="20000"/>
                    </a:ext>
                  </a:extLst>
                </a:gridCol>
                <a:gridCol w="3243808">
                  <a:extLst>
                    <a:ext uri="{9D8B030D-6E8A-4147-A177-3AD203B41FA5}">
                      <a16:colId xmlns:a16="http://schemas.microsoft.com/office/drawing/2014/main" val="20001"/>
                    </a:ext>
                  </a:extLst>
                </a:gridCol>
                <a:gridCol w="2743200">
                  <a:extLst>
                    <a:ext uri="{9D8B030D-6E8A-4147-A177-3AD203B41FA5}">
                      <a16:colId xmlns:a16="http://schemas.microsoft.com/office/drawing/2014/main" val="20002"/>
                    </a:ext>
                  </a:extLst>
                </a:gridCol>
              </a:tblGrid>
              <a:tr h="370840">
                <a:tc>
                  <a:txBody>
                    <a:bodyPr/>
                    <a:lstStyle/>
                    <a:p>
                      <a:endParaRPr lang="th-TH" dirty="0"/>
                    </a:p>
                  </a:txBody>
                  <a:tcPr/>
                </a:tc>
                <a:tc>
                  <a:txBody>
                    <a:bodyPr/>
                    <a:lstStyle/>
                    <a:p>
                      <a:endParaRPr lang="th-TH"/>
                    </a:p>
                  </a:txBody>
                  <a:tcPr/>
                </a:tc>
                <a:tc>
                  <a:txBody>
                    <a:bodyPr/>
                    <a:lstStyle/>
                    <a:p>
                      <a:r>
                        <a:rPr lang="en-US" sz="2000" dirty="0"/>
                        <a:t>Responsible Agencies</a:t>
                      </a:r>
                      <a:endParaRPr lang="th-TH" sz="2000" dirty="0"/>
                    </a:p>
                  </a:txBody>
                  <a:tcPr/>
                </a:tc>
                <a:extLst>
                  <a:ext uri="{0D108BD9-81ED-4DB2-BD59-A6C34878D82A}">
                    <a16:rowId xmlns:a16="http://schemas.microsoft.com/office/drawing/2014/main" val="10000"/>
                  </a:ext>
                </a:extLst>
              </a:tr>
              <a:tr h="370840">
                <a:tc>
                  <a:txBody>
                    <a:bodyPr/>
                    <a:lstStyle/>
                    <a:p>
                      <a:r>
                        <a:rPr lang="en-US" sz="2000" dirty="0"/>
                        <a:t>January</a:t>
                      </a:r>
                      <a:endParaRPr lang="th-TH" sz="2000" dirty="0"/>
                    </a:p>
                  </a:txBody>
                  <a:tcPr/>
                </a:tc>
                <a:tc>
                  <a:txBody>
                    <a:bodyPr/>
                    <a:lstStyle/>
                    <a:p>
                      <a:r>
                        <a:rPr lang="en-US" dirty="0"/>
                        <a:t>Budget Planning</a:t>
                      </a:r>
                      <a:endParaRPr lang="th-TH" dirty="0"/>
                    </a:p>
                  </a:txBody>
                  <a:tcPr/>
                </a:tc>
                <a:tc>
                  <a:txBody>
                    <a:bodyPr/>
                    <a:lstStyle/>
                    <a:p>
                      <a:r>
                        <a:rPr lang="en-US" sz="1800" dirty="0"/>
                        <a:t>BOT, NESDB, MOF, BOB</a:t>
                      </a:r>
                      <a:endParaRPr lang="th-TH" sz="1800" dirty="0"/>
                    </a:p>
                  </a:txBody>
                  <a:tcPr/>
                </a:tc>
                <a:extLst>
                  <a:ext uri="{0D108BD9-81ED-4DB2-BD59-A6C34878D82A}">
                    <a16:rowId xmlns:a16="http://schemas.microsoft.com/office/drawing/2014/main" val="10001"/>
                  </a:ext>
                </a:extLst>
              </a:tr>
              <a:tr h="370840">
                <a:tc>
                  <a:txBody>
                    <a:bodyPr/>
                    <a:lstStyle/>
                    <a:p>
                      <a:r>
                        <a:rPr lang="en-US" sz="2000" dirty="0"/>
                        <a:t>February-May</a:t>
                      </a:r>
                      <a:endParaRPr lang="th-TH" sz="2000" dirty="0"/>
                    </a:p>
                  </a:txBody>
                  <a:tcPr/>
                </a:tc>
                <a:tc>
                  <a:txBody>
                    <a:bodyPr/>
                    <a:lstStyle/>
                    <a:p>
                      <a:r>
                        <a:rPr lang="en-US" dirty="0"/>
                        <a:t>Budget Preparation</a:t>
                      </a:r>
                      <a:endParaRPr lang="th-TH" dirty="0"/>
                    </a:p>
                  </a:txBody>
                  <a:tcPr/>
                </a:tc>
                <a:tc>
                  <a:txBody>
                    <a:bodyPr/>
                    <a:lstStyle/>
                    <a:p>
                      <a:r>
                        <a:rPr lang="en-US" sz="1400" dirty="0"/>
                        <a:t>BOB, Government Agencies, Council</a:t>
                      </a:r>
                      <a:r>
                        <a:rPr lang="en-US" sz="1400" baseline="0" dirty="0"/>
                        <a:t> of Ministries</a:t>
                      </a:r>
                      <a:endParaRPr lang="th-TH" sz="1400" dirty="0"/>
                    </a:p>
                  </a:txBody>
                  <a:tcPr/>
                </a:tc>
                <a:extLst>
                  <a:ext uri="{0D108BD9-81ED-4DB2-BD59-A6C34878D82A}">
                    <a16:rowId xmlns:a16="http://schemas.microsoft.com/office/drawing/2014/main" val="10002"/>
                  </a:ext>
                </a:extLst>
              </a:tr>
              <a:tr h="370840">
                <a:tc>
                  <a:txBody>
                    <a:bodyPr/>
                    <a:lstStyle/>
                    <a:p>
                      <a:r>
                        <a:rPr lang="en-US" sz="2000" dirty="0"/>
                        <a:t>June-September</a:t>
                      </a:r>
                      <a:endParaRPr lang="th-TH" sz="2000" dirty="0"/>
                    </a:p>
                  </a:txBody>
                  <a:tcPr/>
                </a:tc>
                <a:tc>
                  <a:txBody>
                    <a:bodyPr/>
                    <a:lstStyle/>
                    <a:p>
                      <a:r>
                        <a:rPr lang="en-US" dirty="0"/>
                        <a:t>Budget Adoption</a:t>
                      </a:r>
                      <a:endParaRPr lang="th-TH" dirty="0"/>
                    </a:p>
                  </a:txBody>
                  <a:tcPr/>
                </a:tc>
                <a:tc>
                  <a:txBody>
                    <a:bodyPr/>
                    <a:lstStyle/>
                    <a:p>
                      <a:r>
                        <a:rPr lang="en-US" sz="1800" dirty="0"/>
                        <a:t>Parliament</a:t>
                      </a:r>
                      <a:endParaRPr lang="th-TH" sz="1800" dirty="0"/>
                    </a:p>
                  </a:txBody>
                  <a:tcPr/>
                </a:tc>
                <a:extLst>
                  <a:ext uri="{0D108BD9-81ED-4DB2-BD59-A6C34878D82A}">
                    <a16:rowId xmlns:a16="http://schemas.microsoft.com/office/drawing/2014/main" val="10003"/>
                  </a:ext>
                </a:extLst>
              </a:tr>
              <a:tr h="370840">
                <a:tc>
                  <a:txBody>
                    <a:bodyPr/>
                    <a:lstStyle/>
                    <a:p>
                      <a:r>
                        <a:rPr lang="en-US" sz="2000" dirty="0"/>
                        <a:t>All Year</a:t>
                      </a:r>
                      <a:endParaRPr lang="th-TH" sz="2000" dirty="0"/>
                    </a:p>
                  </a:txBody>
                  <a:tcPr/>
                </a:tc>
                <a:tc>
                  <a:txBody>
                    <a:bodyPr/>
                    <a:lstStyle/>
                    <a:p>
                      <a:r>
                        <a:rPr lang="en-US" dirty="0"/>
                        <a:t>Budget Execution</a:t>
                      </a:r>
                      <a:endParaRPr lang="th-TH" dirty="0"/>
                    </a:p>
                  </a:txBody>
                  <a:tcPr/>
                </a:tc>
                <a:tc>
                  <a:txBody>
                    <a:bodyPr/>
                    <a:lstStyle/>
                    <a:p>
                      <a:r>
                        <a:rPr lang="en-US" sz="1800" dirty="0"/>
                        <a:t>BOB, Government Agencies</a:t>
                      </a:r>
                      <a:endParaRPr lang="th-TH" sz="1800" dirty="0"/>
                    </a:p>
                  </a:txBody>
                  <a:tcPr/>
                </a:tc>
                <a:extLst>
                  <a:ext uri="{0D108BD9-81ED-4DB2-BD59-A6C34878D82A}">
                    <a16:rowId xmlns:a16="http://schemas.microsoft.com/office/drawing/2014/main" val="10004"/>
                  </a:ext>
                </a:extLst>
              </a:tr>
              <a:tr h="370840">
                <a:tc>
                  <a:txBody>
                    <a:bodyPr/>
                    <a:lstStyle/>
                    <a:p>
                      <a:r>
                        <a:rPr lang="en-US" sz="2000" dirty="0"/>
                        <a:t>All Year</a:t>
                      </a:r>
                      <a:endParaRPr lang="th-TH" sz="2000" dirty="0"/>
                    </a:p>
                  </a:txBody>
                  <a:tcPr/>
                </a:tc>
                <a:tc>
                  <a:txBody>
                    <a:bodyPr/>
                    <a:lstStyle/>
                    <a:p>
                      <a:r>
                        <a:rPr lang="en-US" dirty="0"/>
                        <a:t>Budget Evaluation</a:t>
                      </a:r>
                      <a:endParaRPr lang="th-TH" dirty="0"/>
                    </a:p>
                  </a:txBody>
                  <a:tcPr/>
                </a:tc>
                <a:tc>
                  <a:txBody>
                    <a:bodyPr/>
                    <a:lstStyle/>
                    <a:p>
                      <a:r>
                        <a:rPr lang="en-US" sz="1800" dirty="0"/>
                        <a:t>BOB, Government Agencies</a:t>
                      </a:r>
                      <a:endParaRPr lang="th-TH" sz="1800" dirty="0"/>
                    </a:p>
                  </a:txBody>
                  <a:tcPr/>
                </a:tc>
                <a:extLst>
                  <a:ext uri="{0D108BD9-81ED-4DB2-BD59-A6C34878D82A}">
                    <a16:rowId xmlns:a16="http://schemas.microsoft.com/office/drawing/2014/main" val="10005"/>
                  </a:ext>
                </a:extLst>
              </a:tr>
            </a:tbl>
          </a:graphicData>
        </a:graphic>
      </p:graphicFrame>
      <p:sp>
        <p:nvSpPr>
          <p:cNvPr id="5" name="Footer Placeholder 4"/>
          <p:cNvSpPr>
            <a:spLocks noGrp="1"/>
          </p:cNvSpPr>
          <p:nvPr>
            <p:ph type="ftr" sz="quarter" idx="11"/>
          </p:nvPr>
        </p:nvSpPr>
        <p:spPr/>
        <p:txBody>
          <a:bodyPr/>
          <a:lstStyle/>
          <a:p>
            <a:r>
              <a:rPr lang="en-US"/>
              <a:t>Chanin Mephokee for EE460</a:t>
            </a:r>
            <a:endParaRPr lang="th-TH"/>
          </a:p>
        </p:txBody>
      </p:sp>
      <p:sp>
        <p:nvSpPr>
          <p:cNvPr id="6" name="Slide Number Placeholder 5"/>
          <p:cNvSpPr>
            <a:spLocks noGrp="1"/>
          </p:cNvSpPr>
          <p:nvPr>
            <p:ph type="sldNum" sz="quarter" idx="12"/>
          </p:nvPr>
        </p:nvSpPr>
        <p:spPr/>
        <p:txBody>
          <a:bodyPr/>
          <a:lstStyle/>
          <a:p>
            <a:fld id="{D2FB8521-3375-4CE5-AB71-06BC4E59A2C6}" type="slidenum">
              <a:rPr lang="th-TH" smtClean="0"/>
              <a:t>17</a:t>
            </a:fld>
            <a:endParaRPr lang="th-TH"/>
          </a:p>
        </p:txBody>
      </p:sp>
    </p:spTree>
    <p:extLst>
      <p:ext uri="{BB962C8B-B14F-4D97-AF65-F5344CB8AC3E}">
        <p14:creationId xmlns:p14="http://schemas.microsoft.com/office/powerpoint/2010/main" val="17483667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Budget Planning</a:t>
            </a:r>
            <a:endParaRPr lang="th-TH" dirty="0"/>
          </a:p>
        </p:txBody>
      </p:sp>
      <p:sp>
        <p:nvSpPr>
          <p:cNvPr id="3" name="Content Placeholder 2"/>
          <p:cNvSpPr>
            <a:spLocks noGrp="1"/>
          </p:cNvSpPr>
          <p:nvPr>
            <p:ph idx="1"/>
          </p:nvPr>
        </p:nvSpPr>
        <p:spPr/>
        <p:txBody>
          <a:bodyPr/>
          <a:lstStyle/>
          <a:p>
            <a:r>
              <a:rPr lang="en-US" dirty="0"/>
              <a:t>The four agencies hold a joint meeting. The implications of the annual budget and its underlying policies are calculated in terms of surplus, balance or deficit. All key macroeconomic data factors are considered.</a:t>
            </a:r>
            <a:endParaRPr lang="th-TH" dirty="0"/>
          </a:p>
        </p:txBody>
      </p:sp>
      <p:sp>
        <p:nvSpPr>
          <p:cNvPr id="4" name="Footer Placeholder 3"/>
          <p:cNvSpPr>
            <a:spLocks noGrp="1"/>
          </p:cNvSpPr>
          <p:nvPr>
            <p:ph type="ftr" sz="quarter" idx="11"/>
          </p:nvPr>
        </p:nvSpPr>
        <p:spPr/>
        <p:txBody>
          <a:bodyPr/>
          <a:lstStyle/>
          <a:p>
            <a:r>
              <a:rPr lang="en-US"/>
              <a:t>Chanin Mephokee for EE460</a:t>
            </a:r>
            <a:endParaRPr lang="th-TH"/>
          </a:p>
        </p:txBody>
      </p:sp>
      <p:sp>
        <p:nvSpPr>
          <p:cNvPr id="5" name="Slide Number Placeholder 4"/>
          <p:cNvSpPr>
            <a:spLocks noGrp="1"/>
          </p:cNvSpPr>
          <p:nvPr>
            <p:ph type="sldNum" sz="quarter" idx="12"/>
          </p:nvPr>
        </p:nvSpPr>
        <p:spPr/>
        <p:txBody>
          <a:bodyPr/>
          <a:lstStyle/>
          <a:p>
            <a:fld id="{D2FB8521-3375-4CE5-AB71-06BC4E59A2C6}" type="slidenum">
              <a:rPr lang="th-TH" smtClean="0"/>
              <a:t>18</a:t>
            </a:fld>
            <a:endParaRPr lang="th-TH"/>
          </a:p>
        </p:txBody>
      </p:sp>
    </p:spTree>
    <p:extLst>
      <p:ext uri="{BB962C8B-B14F-4D97-AF65-F5344CB8AC3E}">
        <p14:creationId xmlns:p14="http://schemas.microsoft.com/office/powerpoint/2010/main" val="246803459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Budget Preparation</a:t>
            </a:r>
            <a:endParaRPr lang="th-TH" dirty="0"/>
          </a:p>
        </p:txBody>
      </p:sp>
      <p:sp>
        <p:nvSpPr>
          <p:cNvPr id="3" name="Content Placeholder 2"/>
          <p:cNvSpPr>
            <a:spLocks noGrp="1"/>
          </p:cNvSpPr>
          <p:nvPr>
            <p:ph idx="1"/>
          </p:nvPr>
        </p:nvSpPr>
        <p:spPr/>
        <p:txBody>
          <a:bodyPr>
            <a:normAutofit/>
          </a:bodyPr>
          <a:lstStyle/>
          <a:p>
            <a:r>
              <a:rPr lang="en-US" dirty="0"/>
              <a:t>Around February, all departments and budget-dependent state enterprises submit budget requests to the Bureau of the Budget through the office of the Permanent Secretary of the  Ministries.</a:t>
            </a:r>
          </a:p>
          <a:p>
            <a:r>
              <a:rPr lang="en-US" dirty="0"/>
              <a:t>Usually, the total amount of funding requested in all governmental budget requests is approximately </a:t>
            </a:r>
            <a:r>
              <a:rPr lang="en-US" dirty="0">
                <a:solidFill>
                  <a:srgbClr val="FF0000"/>
                </a:solidFill>
              </a:rPr>
              <a:t>two or three times </a:t>
            </a:r>
            <a:r>
              <a:rPr lang="en-US" dirty="0"/>
              <a:t>more than the available government income.</a:t>
            </a:r>
            <a:endParaRPr lang="th-TH" dirty="0"/>
          </a:p>
        </p:txBody>
      </p:sp>
      <p:sp>
        <p:nvSpPr>
          <p:cNvPr id="4" name="Footer Placeholder 3"/>
          <p:cNvSpPr>
            <a:spLocks noGrp="1"/>
          </p:cNvSpPr>
          <p:nvPr>
            <p:ph type="ftr" sz="quarter" idx="11"/>
          </p:nvPr>
        </p:nvSpPr>
        <p:spPr/>
        <p:txBody>
          <a:bodyPr/>
          <a:lstStyle/>
          <a:p>
            <a:r>
              <a:rPr lang="en-US"/>
              <a:t>Chanin Mephokee for EE460</a:t>
            </a:r>
            <a:endParaRPr lang="th-TH"/>
          </a:p>
        </p:txBody>
      </p:sp>
      <p:sp>
        <p:nvSpPr>
          <p:cNvPr id="5" name="Slide Number Placeholder 4"/>
          <p:cNvSpPr>
            <a:spLocks noGrp="1"/>
          </p:cNvSpPr>
          <p:nvPr>
            <p:ph type="sldNum" sz="quarter" idx="12"/>
          </p:nvPr>
        </p:nvSpPr>
        <p:spPr/>
        <p:txBody>
          <a:bodyPr/>
          <a:lstStyle/>
          <a:p>
            <a:fld id="{D2FB8521-3375-4CE5-AB71-06BC4E59A2C6}" type="slidenum">
              <a:rPr lang="th-TH" smtClean="0"/>
              <a:t>19</a:t>
            </a:fld>
            <a:endParaRPr lang="th-TH"/>
          </a:p>
        </p:txBody>
      </p:sp>
    </p:spTree>
    <p:extLst>
      <p:ext uri="{BB962C8B-B14F-4D97-AF65-F5344CB8AC3E}">
        <p14:creationId xmlns:p14="http://schemas.microsoft.com/office/powerpoint/2010/main" val="240497003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lstStyle/>
          <a:p>
            <a:r>
              <a:rPr lang="en-US" dirty="0"/>
              <a:t>The amount of the proposed budget of every agency is reduced by the Bureau of the Budget. The budget reduction is based on compromises and the negotiations between government agencies and the Bureau of the Budget.</a:t>
            </a:r>
            <a:endParaRPr lang="th-TH" dirty="0"/>
          </a:p>
        </p:txBody>
      </p:sp>
      <p:sp>
        <p:nvSpPr>
          <p:cNvPr id="4" name="Footer Placeholder 3"/>
          <p:cNvSpPr>
            <a:spLocks noGrp="1"/>
          </p:cNvSpPr>
          <p:nvPr>
            <p:ph type="ftr" sz="quarter" idx="11"/>
          </p:nvPr>
        </p:nvSpPr>
        <p:spPr/>
        <p:txBody>
          <a:bodyPr/>
          <a:lstStyle/>
          <a:p>
            <a:r>
              <a:rPr lang="en-US"/>
              <a:t>Chanin Mephokee for EE460</a:t>
            </a:r>
            <a:endParaRPr lang="th-TH"/>
          </a:p>
        </p:txBody>
      </p:sp>
      <p:sp>
        <p:nvSpPr>
          <p:cNvPr id="5" name="Slide Number Placeholder 4"/>
          <p:cNvSpPr>
            <a:spLocks noGrp="1"/>
          </p:cNvSpPr>
          <p:nvPr>
            <p:ph type="sldNum" sz="quarter" idx="12"/>
          </p:nvPr>
        </p:nvSpPr>
        <p:spPr/>
        <p:txBody>
          <a:bodyPr/>
          <a:lstStyle/>
          <a:p>
            <a:fld id="{D2FB8521-3375-4CE5-AB71-06BC4E59A2C6}" type="slidenum">
              <a:rPr lang="th-TH" smtClean="0"/>
              <a:t>20</a:t>
            </a:fld>
            <a:endParaRPr lang="th-TH"/>
          </a:p>
        </p:txBody>
      </p:sp>
    </p:spTree>
    <p:extLst>
      <p:ext uri="{BB962C8B-B14F-4D97-AF65-F5344CB8AC3E}">
        <p14:creationId xmlns:p14="http://schemas.microsoft.com/office/powerpoint/2010/main" val="47899526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lstStyle/>
          <a:p>
            <a:r>
              <a:rPr lang="en-US" dirty="0"/>
              <a:t>Budget items are grouped into two main types: </a:t>
            </a:r>
            <a:r>
              <a:rPr lang="en-US" dirty="0">
                <a:solidFill>
                  <a:srgbClr val="FF0000"/>
                </a:solidFill>
              </a:rPr>
              <a:t>entitlements</a:t>
            </a:r>
            <a:r>
              <a:rPr lang="en-US" dirty="0"/>
              <a:t> and </a:t>
            </a:r>
            <a:r>
              <a:rPr lang="en-US" dirty="0">
                <a:solidFill>
                  <a:srgbClr val="FF0000"/>
                </a:solidFill>
              </a:rPr>
              <a:t>capital expenditure</a:t>
            </a:r>
            <a:r>
              <a:rPr lang="en-US" dirty="0"/>
              <a:t>.</a:t>
            </a:r>
          </a:p>
          <a:p>
            <a:r>
              <a:rPr lang="en-US" dirty="0"/>
              <a:t>Entitlements are comprised primary of salaries, wages, and public utility fees. This type of expenditure accounts for approximately 70% of the total budget.</a:t>
            </a:r>
          </a:p>
          <a:p>
            <a:r>
              <a:rPr lang="en-US" dirty="0"/>
              <a:t>Capital expenditures are for equipment , land, and construction.</a:t>
            </a:r>
            <a:endParaRPr lang="th-TH" dirty="0"/>
          </a:p>
        </p:txBody>
      </p:sp>
      <p:sp>
        <p:nvSpPr>
          <p:cNvPr id="4" name="Footer Placeholder 3"/>
          <p:cNvSpPr>
            <a:spLocks noGrp="1"/>
          </p:cNvSpPr>
          <p:nvPr>
            <p:ph type="ftr" sz="quarter" idx="11"/>
          </p:nvPr>
        </p:nvSpPr>
        <p:spPr/>
        <p:txBody>
          <a:bodyPr/>
          <a:lstStyle/>
          <a:p>
            <a:r>
              <a:rPr lang="en-US"/>
              <a:t>Chanin Mephokee for EE460</a:t>
            </a:r>
            <a:endParaRPr lang="th-TH"/>
          </a:p>
        </p:txBody>
      </p:sp>
      <p:sp>
        <p:nvSpPr>
          <p:cNvPr id="5" name="Slide Number Placeholder 4"/>
          <p:cNvSpPr>
            <a:spLocks noGrp="1"/>
          </p:cNvSpPr>
          <p:nvPr>
            <p:ph type="sldNum" sz="quarter" idx="12"/>
          </p:nvPr>
        </p:nvSpPr>
        <p:spPr/>
        <p:txBody>
          <a:bodyPr/>
          <a:lstStyle/>
          <a:p>
            <a:fld id="{D2FB8521-3375-4CE5-AB71-06BC4E59A2C6}" type="slidenum">
              <a:rPr lang="th-TH" smtClean="0"/>
              <a:t>21</a:t>
            </a:fld>
            <a:endParaRPr lang="th-TH"/>
          </a:p>
        </p:txBody>
      </p:sp>
    </p:spTree>
    <p:extLst>
      <p:ext uri="{BB962C8B-B14F-4D97-AF65-F5344CB8AC3E}">
        <p14:creationId xmlns:p14="http://schemas.microsoft.com/office/powerpoint/2010/main" val="310960996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Budget Adoption</a:t>
            </a:r>
            <a:endParaRPr lang="th-TH" dirty="0"/>
          </a:p>
        </p:txBody>
      </p:sp>
      <p:sp>
        <p:nvSpPr>
          <p:cNvPr id="3" name="Content Placeholder 2"/>
          <p:cNvSpPr>
            <a:spLocks noGrp="1"/>
          </p:cNvSpPr>
          <p:nvPr>
            <p:ph idx="1"/>
          </p:nvPr>
        </p:nvSpPr>
        <p:spPr/>
        <p:txBody>
          <a:bodyPr/>
          <a:lstStyle/>
          <a:p>
            <a:r>
              <a:rPr lang="en-US" dirty="0"/>
              <a:t>House consideration of the Annual Budget Bill proceeds in three stages: the first involves consideration of the bill in principle; the  second involves consideration of the amendments; and the third represents the final consideration.</a:t>
            </a:r>
            <a:endParaRPr lang="th-TH" dirty="0"/>
          </a:p>
        </p:txBody>
      </p:sp>
      <p:sp>
        <p:nvSpPr>
          <p:cNvPr id="4" name="Footer Placeholder 3"/>
          <p:cNvSpPr>
            <a:spLocks noGrp="1"/>
          </p:cNvSpPr>
          <p:nvPr>
            <p:ph type="ftr" sz="quarter" idx="11"/>
          </p:nvPr>
        </p:nvSpPr>
        <p:spPr/>
        <p:txBody>
          <a:bodyPr/>
          <a:lstStyle/>
          <a:p>
            <a:r>
              <a:rPr lang="en-US"/>
              <a:t>Chanin Mephokee for EE460</a:t>
            </a:r>
            <a:endParaRPr lang="th-TH"/>
          </a:p>
        </p:txBody>
      </p:sp>
      <p:sp>
        <p:nvSpPr>
          <p:cNvPr id="5" name="Slide Number Placeholder 4"/>
          <p:cNvSpPr>
            <a:spLocks noGrp="1"/>
          </p:cNvSpPr>
          <p:nvPr>
            <p:ph type="sldNum" sz="quarter" idx="12"/>
          </p:nvPr>
        </p:nvSpPr>
        <p:spPr/>
        <p:txBody>
          <a:bodyPr/>
          <a:lstStyle/>
          <a:p>
            <a:fld id="{D2FB8521-3375-4CE5-AB71-06BC4E59A2C6}" type="slidenum">
              <a:rPr lang="th-TH" smtClean="0"/>
              <a:t>22</a:t>
            </a:fld>
            <a:endParaRPr lang="th-TH"/>
          </a:p>
        </p:txBody>
      </p:sp>
    </p:spTree>
    <p:extLst>
      <p:ext uri="{BB962C8B-B14F-4D97-AF65-F5344CB8AC3E}">
        <p14:creationId xmlns:p14="http://schemas.microsoft.com/office/powerpoint/2010/main" val="283257405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1600" dirty="0"/>
              <a:t>(In million baht)</a:t>
            </a:r>
            <a:endParaRPr lang="th-TH" sz="1600" dirty="0"/>
          </a:p>
        </p:txBody>
      </p:sp>
      <p:graphicFrame>
        <p:nvGraphicFramePr>
          <p:cNvPr id="6" name="Content Placeholder 5"/>
          <p:cNvGraphicFramePr>
            <a:graphicFrameLocks noGrp="1"/>
          </p:cNvGraphicFramePr>
          <p:nvPr>
            <p:ph idx="1"/>
            <p:extLst/>
          </p:nvPr>
        </p:nvGraphicFramePr>
        <p:xfrm>
          <a:off x="1981200" y="1600200"/>
          <a:ext cx="8229600" cy="4358640"/>
        </p:xfrm>
        <a:graphic>
          <a:graphicData uri="http://schemas.openxmlformats.org/drawingml/2006/table">
            <a:tbl>
              <a:tblPr firstRow="1" bandRow="1">
                <a:tableStyleId>{5C22544A-7EE6-4342-B048-85BDC9FD1C3A}</a:tableStyleId>
              </a:tblPr>
              <a:tblGrid>
                <a:gridCol w="2057400">
                  <a:extLst>
                    <a:ext uri="{9D8B030D-6E8A-4147-A177-3AD203B41FA5}">
                      <a16:colId xmlns:a16="http://schemas.microsoft.com/office/drawing/2014/main" val="20000"/>
                    </a:ext>
                  </a:extLst>
                </a:gridCol>
                <a:gridCol w="2057400">
                  <a:extLst>
                    <a:ext uri="{9D8B030D-6E8A-4147-A177-3AD203B41FA5}">
                      <a16:colId xmlns:a16="http://schemas.microsoft.com/office/drawing/2014/main" val="20001"/>
                    </a:ext>
                  </a:extLst>
                </a:gridCol>
                <a:gridCol w="2057400">
                  <a:extLst>
                    <a:ext uri="{9D8B030D-6E8A-4147-A177-3AD203B41FA5}">
                      <a16:colId xmlns:a16="http://schemas.microsoft.com/office/drawing/2014/main" val="20002"/>
                    </a:ext>
                  </a:extLst>
                </a:gridCol>
                <a:gridCol w="2057400">
                  <a:extLst>
                    <a:ext uri="{9D8B030D-6E8A-4147-A177-3AD203B41FA5}">
                      <a16:colId xmlns:a16="http://schemas.microsoft.com/office/drawing/2014/main" val="20003"/>
                    </a:ext>
                  </a:extLst>
                </a:gridCol>
              </a:tblGrid>
              <a:tr h="370840">
                <a:tc>
                  <a:txBody>
                    <a:bodyPr/>
                    <a:lstStyle/>
                    <a:p>
                      <a:r>
                        <a:rPr lang="en-US" sz="2000" dirty="0"/>
                        <a:t>Fiscal</a:t>
                      </a:r>
                      <a:r>
                        <a:rPr lang="en-US" sz="2000" baseline="0" dirty="0"/>
                        <a:t> Year</a:t>
                      </a:r>
                      <a:endParaRPr lang="th-TH" sz="2000" dirty="0"/>
                    </a:p>
                  </a:txBody>
                  <a:tcPr/>
                </a:tc>
                <a:tc>
                  <a:txBody>
                    <a:bodyPr/>
                    <a:lstStyle/>
                    <a:p>
                      <a:r>
                        <a:rPr lang="en-US" sz="2000" dirty="0"/>
                        <a:t>Total Budget</a:t>
                      </a:r>
                      <a:endParaRPr lang="th-TH" sz="2000" dirty="0"/>
                    </a:p>
                  </a:txBody>
                  <a:tcPr/>
                </a:tc>
                <a:tc>
                  <a:txBody>
                    <a:bodyPr/>
                    <a:lstStyle/>
                    <a:p>
                      <a:r>
                        <a:rPr lang="en-US" sz="2000" dirty="0"/>
                        <a:t>Budget Cuts</a:t>
                      </a:r>
                      <a:endParaRPr lang="th-TH" sz="2000" dirty="0"/>
                    </a:p>
                  </a:txBody>
                  <a:tcPr/>
                </a:tc>
                <a:tc>
                  <a:txBody>
                    <a:bodyPr/>
                    <a:lstStyle/>
                    <a:p>
                      <a:r>
                        <a:rPr lang="en-US" sz="2000" dirty="0"/>
                        <a:t>Percentage Cut</a:t>
                      </a:r>
                      <a:endParaRPr lang="th-TH" sz="2000" dirty="0"/>
                    </a:p>
                  </a:txBody>
                  <a:tcPr/>
                </a:tc>
                <a:extLst>
                  <a:ext uri="{0D108BD9-81ED-4DB2-BD59-A6C34878D82A}">
                    <a16:rowId xmlns:a16="http://schemas.microsoft.com/office/drawing/2014/main" val="10000"/>
                  </a:ext>
                </a:extLst>
              </a:tr>
              <a:tr h="370840">
                <a:tc>
                  <a:txBody>
                    <a:bodyPr/>
                    <a:lstStyle/>
                    <a:p>
                      <a:r>
                        <a:rPr lang="en-US" sz="2000" dirty="0"/>
                        <a:t>1997</a:t>
                      </a:r>
                      <a:endParaRPr lang="th-TH" sz="2000" dirty="0"/>
                    </a:p>
                  </a:txBody>
                  <a:tcPr/>
                </a:tc>
                <a:tc>
                  <a:txBody>
                    <a:bodyPr/>
                    <a:lstStyle/>
                    <a:p>
                      <a:r>
                        <a:rPr lang="en-US" sz="2000" dirty="0"/>
                        <a:t>984,000</a:t>
                      </a:r>
                      <a:endParaRPr lang="th-TH" sz="2000" dirty="0"/>
                    </a:p>
                  </a:txBody>
                  <a:tcPr/>
                </a:tc>
                <a:tc>
                  <a:txBody>
                    <a:bodyPr/>
                    <a:lstStyle/>
                    <a:p>
                      <a:r>
                        <a:rPr lang="en-US" sz="2000" dirty="0"/>
                        <a:t>12,419</a:t>
                      </a:r>
                      <a:endParaRPr lang="th-TH" sz="2000" dirty="0"/>
                    </a:p>
                  </a:txBody>
                  <a:tcPr/>
                </a:tc>
                <a:tc>
                  <a:txBody>
                    <a:bodyPr/>
                    <a:lstStyle/>
                    <a:p>
                      <a:r>
                        <a:rPr lang="en-US" sz="2000" dirty="0"/>
                        <a:t>1.3</a:t>
                      </a:r>
                      <a:endParaRPr lang="th-TH" sz="2000" dirty="0"/>
                    </a:p>
                  </a:txBody>
                  <a:tcPr/>
                </a:tc>
                <a:extLst>
                  <a:ext uri="{0D108BD9-81ED-4DB2-BD59-A6C34878D82A}">
                    <a16:rowId xmlns:a16="http://schemas.microsoft.com/office/drawing/2014/main" val="10001"/>
                  </a:ext>
                </a:extLst>
              </a:tr>
              <a:tr h="370840">
                <a:tc>
                  <a:txBody>
                    <a:bodyPr/>
                    <a:lstStyle/>
                    <a:p>
                      <a:r>
                        <a:rPr lang="en-US" sz="2000" dirty="0"/>
                        <a:t>1998</a:t>
                      </a:r>
                      <a:endParaRPr lang="th-TH" sz="2000" dirty="0"/>
                    </a:p>
                  </a:txBody>
                  <a:tcPr/>
                </a:tc>
                <a:tc>
                  <a:txBody>
                    <a:bodyPr/>
                    <a:lstStyle/>
                    <a:p>
                      <a:r>
                        <a:rPr lang="en-US" sz="2000" dirty="0"/>
                        <a:t>982,000</a:t>
                      </a:r>
                      <a:endParaRPr lang="th-TH" sz="2000" dirty="0"/>
                    </a:p>
                  </a:txBody>
                  <a:tcPr/>
                </a:tc>
                <a:tc>
                  <a:txBody>
                    <a:bodyPr/>
                    <a:lstStyle/>
                    <a:p>
                      <a:r>
                        <a:rPr lang="en-US" sz="2000" dirty="0"/>
                        <a:t>61,685</a:t>
                      </a:r>
                      <a:endParaRPr lang="th-TH" sz="2000" dirty="0"/>
                    </a:p>
                  </a:txBody>
                  <a:tcPr/>
                </a:tc>
                <a:tc>
                  <a:txBody>
                    <a:bodyPr/>
                    <a:lstStyle/>
                    <a:p>
                      <a:r>
                        <a:rPr lang="en-US" sz="2000" dirty="0"/>
                        <a:t>6.3</a:t>
                      </a:r>
                      <a:endParaRPr lang="th-TH" sz="2000" dirty="0"/>
                    </a:p>
                  </a:txBody>
                  <a:tcPr/>
                </a:tc>
                <a:extLst>
                  <a:ext uri="{0D108BD9-81ED-4DB2-BD59-A6C34878D82A}">
                    <a16:rowId xmlns:a16="http://schemas.microsoft.com/office/drawing/2014/main" val="10002"/>
                  </a:ext>
                </a:extLst>
              </a:tr>
              <a:tr h="370840">
                <a:tc>
                  <a:txBody>
                    <a:bodyPr/>
                    <a:lstStyle/>
                    <a:p>
                      <a:r>
                        <a:rPr lang="en-US" sz="2000" dirty="0"/>
                        <a:t>2001</a:t>
                      </a:r>
                      <a:endParaRPr lang="th-TH" sz="2000" dirty="0"/>
                    </a:p>
                  </a:txBody>
                  <a:tcPr/>
                </a:tc>
                <a:tc>
                  <a:txBody>
                    <a:bodyPr/>
                    <a:lstStyle/>
                    <a:p>
                      <a:r>
                        <a:rPr lang="en-US" sz="2000" dirty="0"/>
                        <a:t>910,000</a:t>
                      </a:r>
                      <a:endParaRPr lang="th-TH" sz="2000" dirty="0"/>
                    </a:p>
                  </a:txBody>
                  <a:tcPr/>
                </a:tc>
                <a:tc>
                  <a:txBody>
                    <a:bodyPr/>
                    <a:lstStyle/>
                    <a:p>
                      <a:r>
                        <a:rPr lang="en-US" sz="2000" dirty="0"/>
                        <a:t>3,869</a:t>
                      </a:r>
                      <a:endParaRPr lang="th-TH" sz="2000" dirty="0"/>
                    </a:p>
                  </a:txBody>
                  <a:tcPr/>
                </a:tc>
                <a:tc>
                  <a:txBody>
                    <a:bodyPr/>
                    <a:lstStyle/>
                    <a:p>
                      <a:r>
                        <a:rPr lang="en-US" sz="2000" dirty="0"/>
                        <a:t>0.4</a:t>
                      </a:r>
                      <a:endParaRPr lang="th-TH" sz="2000" dirty="0"/>
                    </a:p>
                  </a:txBody>
                  <a:tcPr/>
                </a:tc>
                <a:extLst>
                  <a:ext uri="{0D108BD9-81ED-4DB2-BD59-A6C34878D82A}">
                    <a16:rowId xmlns:a16="http://schemas.microsoft.com/office/drawing/2014/main" val="10003"/>
                  </a:ext>
                </a:extLst>
              </a:tr>
              <a:tr h="370840">
                <a:tc>
                  <a:txBody>
                    <a:bodyPr/>
                    <a:lstStyle/>
                    <a:p>
                      <a:r>
                        <a:rPr lang="en-US" sz="2000" dirty="0"/>
                        <a:t>2002</a:t>
                      </a:r>
                      <a:endParaRPr lang="th-TH" sz="2000" dirty="0"/>
                    </a:p>
                  </a:txBody>
                  <a:tcPr/>
                </a:tc>
                <a:tc>
                  <a:txBody>
                    <a:bodyPr/>
                    <a:lstStyle/>
                    <a:p>
                      <a:r>
                        <a:rPr lang="en-US" sz="2000" dirty="0"/>
                        <a:t>1,023,000</a:t>
                      </a:r>
                      <a:endParaRPr lang="th-TH" sz="2000" dirty="0"/>
                    </a:p>
                  </a:txBody>
                  <a:tcPr/>
                </a:tc>
                <a:tc>
                  <a:txBody>
                    <a:bodyPr/>
                    <a:lstStyle/>
                    <a:p>
                      <a:r>
                        <a:rPr lang="en-US" sz="2000" dirty="0"/>
                        <a:t>6,249</a:t>
                      </a:r>
                      <a:endParaRPr lang="th-TH" sz="2000" dirty="0"/>
                    </a:p>
                  </a:txBody>
                  <a:tcPr/>
                </a:tc>
                <a:tc>
                  <a:txBody>
                    <a:bodyPr/>
                    <a:lstStyle/>
                    <a:p>
                      <a:r>
                        <a:rPr lang="en-US" sz="2000" dirty="0"/>
                        <a:t>0.6</a:t>
                      </a:r>
                      <a:endParaRPr lang="th-TH" sz="2000" dirty="0"/>
                    </a:p>
                  </a:txBody>
                  <a:tcPr/>
                </a:tc>
                <a:extLst>
                  <a:ext uri="{0D108BD9-81ED-4DB2-BD59-A6C34878D82A}">
                    <a16:rowId xmlns:a16="http://schemas.microsoft.com/office/drawing/2014/main" val="10004"/>
                  </a:ext>
                </a:extLst>
              </a:tr>
              <a:tr h="370840">
                <a:tc>
                  <a:txBody>
                    <a:bodyPr/>
                    <a:lstStyle/>
                    <a:p>
                      <a:r>
                        <a:rPr lang="en-US" sz="2000" dirty="0"/>
                        <a:t>2003</a:t>
                      </a:r>
                      <a:endParaRPr lang="th-TH" sz="2000" dirty="0"/>
                    </a:p>
                  </a:txBody>
                  <a:tcPr/>
                </a:tc>
                <a:tc>
                  <a:txBody>
                    <a:bodyPr/>
                    <a:lstStyle/>
                    <a:p>
                      <a:r>
                        <a:rPr lang="en-US" sz="2000" dirty="0"/>
                        <a:t>999.900</a:t>
                      </a:r>
                      <a:endParaRPr lang="th-TH" sz="2000" dirty="0"/>
                    </a:p>
                  </a:txBody>
                  <a:tcPr/>
                </a:tc>
                <a:tc>
                  <a:txBody>
                    <a:bodyPr/>
                    <a:lstStyle/>
                    <a:p>
                      <a:r>
                        <a:rPr lang="en-US" sz="2000" dirty="0"/>
                        <a:t>5,375</a:t>
                      </a:r>
                      <a:endParaRPr lang="th-TH" sz="2000" dirty="0"/>
                    </a:p>
                  </a:txBody>
                  <a:tcPr/>
                </a:tc>
                <a:tc>
                  <a:txBody>
                    <a:bodyPr/>
                    <a:lstStyle/>
                    <a:p>
                      <a:r>
                        <a:rPr lang="en-US" sz="2000" dirty="0"/>
                        <a:t>0.5</a:t>
                      </a:r>
                      <a:endParaRPr lang="th-TH" sz="2000" dirty="0"/>
                    </a:p>
                  </a:txBody>
                  <a:tcPr/>
                </a:tc>
                <a:extLst>
                  <a:ext uri="{0D108BD9-81ED-4DB2-BD59-A6C34878D82A}">
                    <a16:rowId xmlns:a16="http://schemas.microsoft.com/office/drawing/2014/main" val="10005"/>
                  </a:ext>
                </a:extLst>
              </a:tr>
              <a:tr h="370840">
                <a:tc>
                  <a:txBody>
                    <a:bodyPr/>
                    <a:lstStyle/>
                    <a:p>
                      <a:r>
                        <a:rPr lang="en-US" sz="2000" dirty="0"/>
                        <a:t>2004</a:t>
                      </a:r>
                      <a:endParaRPr lang="th-TH" sz="2000" dirty="0"/>
                    </a:p>
                  </a:txBody>
                  <a:tcPr/>
                </a:tc>
                <a:tc>
                  <a:txBody>
                    <a:bodyPr/>
                    <a:lstStyle/>
                    <a:p>
                      <a:r>
                        <a:rPr lang="en-US" sz="2000" dirty="0"/>
                        <a:t>1,028,000</a:t>
                      </a:r>
                      <a:endParaRPr lang="th-TH" sz="2000" dirty="0"/>
                    </a:p>
                  </a:txBody>
                  <a:tcPr/>
                </a:tc>
                <a:tc>
                  <a:txBody>
                    <a:bodyPr/>
                    <a:lstStyle/>
                    <a:p>
                      <a:r>
                        <a:rPr lang="en-US" sz="2000" dirty="0"/>
                        <a:t>192,264</a:t>
                      </a:r>
                      <a:endParaRPr lang="th-TH" sz="2000" dirty="0"/>
                    </a:p>
                  </a:txBody>
                  <a:tcPr/>
                </a:tc>
                <a:tc>
                  <a:txBody>
                    <a:bodyPr/>
                    <a:lstStyle/>
                    <a:p>
                      <a:r>
                        <a:rPr lang="en-US" sz="2000" dirty="0"/>
                        <a:t>18.7</a:t>
                      </a:r>
                      <a:endParaRPr lang="th-TH" sz="2000" dirty="0"/>
                    </a:p>
                  </a:txBody>
                  <a:tcPr/>
                </a:tc>
                <a:extLst>
                  <a:ext uri="{0D108BD9-81ED-4DB2-BD59-A6C34878D82A}">
                    <a16:rowId xmlns:a16="http://schemas.microsoft.com/office/drawing/2014/main" val="10006"/>
                  </a:ext>
                </a:extLst>
              </a:tr>
              <a:tr h="370840">
                <a:tc>
                  <a:txBody>
                    <a:bodyPr/>
                    <a:lstStyle/>
                    <a:p>
                      <a:r>
                        <a:rPr lang="en-US" sz="2000" dirty="0"/>
                        <a:t>2005</a:t>
                      </a:r>
                      <a:endParaRPr lang="th-TH" sz="2000" dirty="0"/>
                    </a:p>
                  </a:txBody>
                  <a:tcPr/>
                </a:tc>
                <a:tc>
                  <a:txBody>
                    <a:bodyPr/>
                    <a:lstStyle/>
                    <a:p>
                      <a:r>
                        <a:rPr lang="en-US" sz="2000" dirty="0"/>
                        <a:t>1,200,000</a:t>
                      </a:r>
                      <a:endParaRPr lang="th-TH" sz="2000" dirty="0"/>
                    </a:p>
                  </a:txBody>
                  <a:tcPr/>
                </a:tc>
                <a:tc>
                  <a:txBody>
                    <a:bodyPr/>
                    <a:lstStyle/>
                    <a:p>
                      <a:r>
                        <a:rPr lang="en-US" sz="2000" dirty="0"/>
                        <a:t>17,705</a:t>
                      </a:r>
                      <a:endParaRPr lang="th-TH" sz="2000" dirty="0"/>
                    </a:p>
                  </a:txBody>
                  <a:tcPr/>
                </a:tc>
                <a:tc>
                  <a:txBody>
                    <a:bodyPr/>
                    <a:lstStyle/>
                    <a:p>
                      <a:r>
                        <a:rPr lang="en-US" sz="2000" dirty="0"/>
                        <a:t>1.5</a:t>
                      </a:r>
                      <a:endParaRPr lang="th-TH" sz="2000" dirty="0"/>
                    </a:p>
                  </a:txBody>
                  <a:tcPr/>
                </a:tc>
                <a:extLst>
                  <a:ext uri="{0D108BD9-81ED-4DB2-BD59-A6C34878D82A}">
                    <a16:rowId xmlns:a16="http://schemas.microsoft.com/office/drawing/2014/main" val="10007"/>
                  </a:ext>
                </a:extLst>
              </a:tr>
              <a:tr h="370840">
                <a:tc>
                  <a:txBody>
                    <a:bodyPr/>
                    <a:lstStyle/>
                    <a:p>
                      <a:r>
                        <a:rPr lang="en-US" sz="2000" dirty="0"/>
                        <a:t>2006</a:t>
                      </a:r>
                      <a:endParaRPr lang="th-TH" sz="2000" dirty="0"/>
                    </a:p>
                  </a:txBody>
                  <a:tcPr/>
                </a:tc>
                <a:tc>
                  <a:txBody>
                    <a:bodyPr/>
                    <a:lstStyle/>
                    <a:p>
                      <a:r>
                        <a:rPr lang="en-US" sz="2000" dirty="0"/>
                        <a:t>1,360,000</a:t>
                      </a:r>
                      <a:endParaRPr lang="th-TH" sz="2000" dirty="0"/>
                    </a:p>
                  </a:txBody>
                  <a:tcPr/>
                </a:tc>
                <a:tc>
                  <a:txBody>
                    <a:bodyPr/>
                    <a:lstStyle/>
                    <a:p>
                      <a:r>
                        <a:rPr lang="en-US" sz="2000" dirty="0"/>
                        <a:t>20,351</a:t>
                      </a:r>
                      <a:endParaRPr lang="th-TH" sz="2000" dirty="0"/>
                    </a:p>
                  </a:txBody>
                  <a:tcPr/>
                </a:tc>
                <a:tc>
                  <a:txBody>
                    <a:bodyPr/>
                    <a:lstStyle/>
                    <a:p>
                      <a:r>
                        <a:rPr lang="en-US" sz="2000" dirty="0"/>
                        <a:t>1.5</a:t>
                      </a:r>
                      <a:endParaRPr lang="th-TH" sz="2000" dirty="0"/>
                    </a:p>
                  </a:txBody>
                  <a:tcPr/>
                </a:tc>
                <a:extLst>
                  <a:ext uri="{0D108BD9-81ED-4DB2-BD59-A6C34878D82A}">
                    <a16:rowId xmlns:a16="http://schemas.microsoft.com/office/drawing/2014/main" val="10008"/>
                  </a:ext>
                </a:extLst>
              </a:tr>
              <a:tr h="370840">
                <a:tc>
                  <a:txBody>
                    <a:bodyPr/>
                    <a:lstStyle/>
                    <a:p>
                      <a:endParaRPr lang="th-TH" sz="2000"/>
                    </a:p>
                  </a:txBody>
                  <a:tcPr/>
                </a:tc>
                <a:tc>
                  <a:txBody>
                    <a:bodyPr/>
                    <a:lstStyle/>
                    <a:p>
                      <a:endParaRPr lang="th-TH" sz="2000"/>
                    </a:p>
                  </a:txBody>
                  <a:tcPr/>
                </a:tc>
                <a:tc>
                  <a:txBody>
                    <a:bodyPr/>
                    <a:lstStyle/>
                    <a:p>
                      <a:endParaRPr lang="th-TH" sz="2000"/>
                    </a:p>
                  </a:txBody>
                  <a:tcPr/>
                </a:tc>
                <a:tc>
                  <a:txBody>
                    <a:bodyPr/>
                    <a:lstStyle/>
                    <a:p>
                      <a:endParaRPr lang="th-TH" sz="2000" dirty="0"/>
                    </a:p>
                  </a:txBody>
                  <a:tcPr/>
                </a:tc>
                <a:extLst>
                  <a:ext uri="{0D108BD9-81ED-4DB2-BD59-A6C34878D82A}">
                    <a16:rowId xmlns:a16="http://schemas.microsoft.com/office/drawing/2014/main" val="10009"/>
                  </a:ext>
                </a:extLst>
              </a:tr>
              <a:tr h="370840">
                <a:tc>
                  <a:txBody>
                    <a:bodyPr/>
                    <a:lstStyle/>
                    <a:p>
                      <a:endParaRPr lang="th-TH" sz="2000"/>
                    </a:p>
                  </a:txBody>
                  <a:tcPr/>
                </a:tc>
                <a:tc>
                  <a:txBody>
                    <a:bodyPr/>
                    <a:lstStyle/>
                    <a:p>
                      <a:endParaRPr lang="th-TH" sz="2000"/>
                    </a:p>
                  </a:txBody>
                  <a:tcPr/>
                </a:tc>
                <a:tc>
                  <a:txBody>
                    <a:bodyPr/>
                    <a:lstStyle/>
                    <a:p>
                      <a:endParaRPr lang="th-TH" sz="2000"/>
                    </a:p>
                  </a:txBody>
                  <a:tcPr/>
                </a:tc>
                <a:tc>
                  <a:txBody>
                    <a:bodyPr/>
                    <a:lstStyle/>
                    <a:p>
                      <a:endParaRPr lang="th-TH" sz="2000" dirty="0"/>
                    </a:p>
                  </a:txBody>
                  <a:tcPr/>
                </a:tc>
                <a:extLst>
                  <a:ext uri="{0D108BD9-81ED-4DB2-BD59-A6C34878D82A}">
                    <a16:rowId xmlns:a16="http://schemas.microsoft.com/office/drawing/2014/main" val="10010"/>
                  </a:ext>
                </a:extLst>
              </a:tr>
            </a:tbl>
          </a:graphicData>
        </a:graphic>
      </p:graphicFrame>
      <p:sp>
        <p:nvSpPr>
          <p:cNvPr id="4" name="Footer Placeholder 3"/>
          <p:cNvSpPr>
            <a:spLocks noGrp="1"/>
          </p:cNvSpPr>
          <p:nvPr>
            <p:ph type="ftr" sz="quarter" idx="11"/>
          </p:nvPr>
        </p:nvSpPr>
        <p:spPr/>
        <p:txBody>
          <a:bodyPr/>
          <a:lstStyle/>
          <a:p>
            <a:r>
              <a:rPr lang="en-US"/>
              <a:t>Chanin Mephokee for EE460</a:t>
            </a:r>
            <a:endParaRPr lang="th-TH"/>
          </a:p>
        </p:txBody>
      </p:sp>
      <p:sp>
        <p:nvSpPr>
          <p:cNvPr id="5" name="Slide Number Placeholder 4"/>
          <p:cNvSpPr>
            <a:spLocks noGrp="1"/>
          </p:cNvSpPr>
          <p:nvPr>
            <p:ph type="sldNum" sz="quarter" idx="12"/>
          </p:nvPr>
        </p:nvSpPr>
        <p:spPr/>
        <p:txBody>
          <a:bodyPr/>
          <a:lstStyle/>
          <a:p>
            <a:fld id="{D2FB8521-3375-4CE5-AB71-06BC4E59A2C6}" type="slidenum">
              <a:rPr lang="th-TH" smtClean="0"/>
              <a:t>23</a:t>
            </a:fld>
            <a:endParaRPr lang="th-TH"/>
          </a:p>
        </p:txBody>
      </p:sp>
    </p:spTree>
    <p:extLst>
      <p:ext uri="{BB962C8B-B14F-4D97-AF65-F5344CB8AC3E}">
        <p14:creationId xmlns:p14="http://schemas.microsoft.com/office/powerpoint/2010/main" val="151806200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Budget Execution</a:t>
            </a:r>
            <a:endParaRPr lang="th-TH" dirty="0"/>
          </a:p>
        </p:txBody>
      </p:sp>
      <p:sp>
        <p:nvSpPr>
          <p:cNvPr id="3" name="Content Placeholder 2"/>
          <p:cNvSpPr>
            <a:spLocks noGrp="1"/>
          </p:cNvSpPr>
          <p:nvPr>
            <p:ph idx="1"/>
          </p:nvPr>
        </p:nvSpPr>
        <p:spPr/>
        <p:txBody>
          <a:bodyPr/>
          <a:lstStyle/>
          <a:p>
            <a:r>
              <a:rPr lang="en-US" dirty="0"/>
              <a:t>Budget execution refers to disbursing funds according to the Annual Budget Act. Spending by all government agencies is controlled by the Bureau of the Budget. Before spending their budgets, government agencies must receive permission from the Bureau of the Budget.</a:t>
            </a:r>
            <a:endParaRPr lang="th-TH" dirty="0"/>
          </a:p>
        </p:txBody>
      </p:sp>
      <p:sp>
        <p:nvSpPr>
          <p:cNvPr id="4" name="Footer Placeholder 3"/>
          <p:cNvSpPr>
            <a:spLocks noGrp="1"/>
          </p:cNvSpPr>
          <p:nvPr>
            <p:ph type="ftr" sz="quarter" idx="11"/>
          </p:nvPr>
        </p:nvSpPr>
        <p:spPr/>
        <p:txBody>
          <a:bodyPr/>
          <a:lstStyle/>
          <a:p>
            <a:r>
              <a:rPr lang="en-US"/>
              <a:t>Chanin Mephokee for EE460</a:t>
            </a:r>
            <a:endParaRPr lang="th-TH"/>
          </a:p>
        </p:txBody>
      </p:sp>
      <p:sp>
        <p:nvSpPr>
          <p:cNvPr id="5" name="Slide Number Placeholder 4"/>
          <p:cNvSpPr>
            <a:spLocks noGrp="1"/>
          </p:cNvSpPr>
          <p:nvPr>
            <p:ph type="sldNum" sz="quarter" idx="12"/>
          </p:nvPr>
        </p:nvSpPr>
        <p:spPr/>
        <p:txBody>
          <a:bodyPr/>
          <a:lstStyle/>
          <a:p>
            <a:fld id="{D2FB8521-3375-4CE5-AB71-06BC4E59A2C6}" type="slidenum">
              <a:rPr lang="th-TH" smtClean="0"/>
              <a:t>24</a:t>
            </a:fld>
            <a:endParaRPr lang="th-TH"/>
          </a:p>
        </p:txBody>
      </p:sp>
    </p:spTree>
    <p:extLst>
      <p:ext uri="{BB962C8B-B14F-4D97-AF65-F5344CB8AC3E}">
        <p14:creationId xmlns:p14="http://schemas.microsoft.com/office/powerpoint/2010/main" val="45362092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8D70B121-56F4-4848-B38B-182089D909FA}"/>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564" y="320040"/>
            <a:ext cx="11548872" cy="6217920"/>
          </a:xfrm>
          <a:prstGeom prst="rect">
            <a:avLst/>
          </a:prstGeom>
          <a:solidFill>
            <a:schemeClr val="tx1">
              <a:alpha val="8000"/>
            </a:schemeClr>
          </a:solidFill>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2D72A2C9-F3CA-4216-8BAD-FA4C970C3C4E}"/>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2057400"/>
            <a:ext cx="0" cy="2743200"/>
          </a:xfrm>
          <a:prstGeom prst="line">
            <a:avLst/>
          </a:prstGeom>
          <a:ln w="1905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838200" y="963877"/>
            <a:ext cx="3494362" cy="4930246"/>
          </a:xfrm>
        </p:spPr>
        <p:txBody>
          <a:bodyPr>
            <a:normAutofit/>
          </a:bodyPr>
          <a:lstStyle/>
          <a:p>
            <a:pPr algn="r"/>
            <a:r>
              <a:rPr lang="en-US">
                <a:solidFill>
                  <a:schemeClr val="accent1"/>
                </a:solidFill>
              </a:rPr>
              <a:t>Budget Evaluation</a:t>
            </a:r>
            <a:endParaRPr lang="th-TH">
              <a:solidFill>
                <a:schemeClr val="accent1"/>
              </a:solidFill>
            </a:endParaRPr>
          </a:p>
        </p:txBody>
      </p:sp>
      <p:sp>
        <p:nvSpPr>
          <p:cNvPr id="3" name="Content Placeholder 2"/>
          <p:cNvSpPr>
            <a:spLocks noGrp="1"/>
          </p:cNvSpPr>
          <p:nvPr>
            <p:ph idx="1"/>
          </p:nvPr>
        </p:nvSpPr>
        <p:spPr>
          <a:xfrm>
            <a:off x="4976031" y="963877"/>
            <a:ext cx="6377769" cy="4930246"/>
          </a:xfrm>
        </p:spPr>
        <p:txBody>
          <a:bodyPr anchor="ctr">
            <a:normAutofit/>
          </a:bodyPr>
          <a:lstStyle/>
          <a:p>
            <a:r>
              <a:rPr lang="en-US" sz="2400"/>
              <a:t>Budget evaluation refers to monitoring and accessing the spending of government agencies.  It uses two important indicators, the progress of spending and the output of spending.</a:t>
            </a:r>
            <a:endParaRPr lang="th-TH" sz="2400"/>
          </a:p>
        </p:txBody>
      </p:sp>
      <p:sp>
        <p:nvSpPr>
          <p:cNvPr id="4" name="Footer Placeholder 3"/>
          <p:cNvSpPr>
            <a:spLocks noGrp="1"/>
          </p:cNvSpPr>
          <p:nvPr>
            <p:ph type="ftr" sz="quarter" idx="11"/>
          </p:nvPr>
        </p:nvSpPr>
        <p:spPr>
          <a:xfrm>
            <a:off x="4976031" y="6033479"/>
            <a:ext cx="5259985" cy="365125"/>
          </a:xfrm>
        </p:spPr>
        <p:txBody>
          <a:bodyPr>
            <a:normAutofit/>
          </a:bodyPr>
          <a:lstStyle/>
          <a:p>
            <a:pPr algn="l">
              <a:spcAft>
                <a:spcPts val="600"/>
              </a:spcAft>
            </a:pPr>
            <a:r>
              <a:rPr lang="en-US" sz="1050">
                <a:solidFill>
                  <a:schemeClr val="tx1">
                    <a:alpha val="80000"/>
                  </a:schemeClr>
                </a:solidFill>
              </a:rPr>
              <a:t>Chanin Mephokee for EE460</a:t>
            </a:r>
            <a:endParaRPr lang="th-TH" sz="1050">
              <a:solidFill>
                <a:schemeClr val="tx1">
                  <a:alpha val="80000"/>
                </a:schemeClr>
              </a:solidFill>
            </a:endParaRPr>
          </a:p>
        </p:txBody>
      </p:sp>
      <p:sp>
        <p:nvSpPr>
          <p:cNvPr id="5" name="Slide Number Placeholder 4"/>
          <p:cNvSpPr>
            <a:spLocks noGrp="1"/>
          </p:cNvSpPr>
          <p:nvPr>
            <p:ph type="sldNum" sz="quarter" idx="12"/>
          </p:nvPr>
        </p:nvSpPr>
        <p:spPr>
          <a:xfrm>
            <a:off x="10571516" y="6033479"/>
            <a:ext cx="782283" cy="365125"/>
          </a:xfrm>
        </p:spPr>
        <p:txBody>
          <a:bodyPr>
            <a:normAutofit/>
          </a:bodyPr>
          <a:lstStyle/>
          <a:p>
            <a:pPr>
              <a:spcAft>
                <a:spcPts val="600"/>
              </a:spcAft>
            </a:pPr>
            <a:fld id="{D2FB8521-3375-4CE5-AB71-06BC4E59A2C6}" type="slidenum">
              <a:rPr lang="th-TH" sz="1050">
                <a:solidFill>
                  <a:schemeClr val="tx1">
                    <a:alpha val="80000"/>
                  </a:schemeClr>
                </a:solidFill>
              </a:rPr>
              <a:pPr>
                <a:spcAft>
                  <a:spcPts val="600"/>
                </a:spcAft>
              </a:pPr>
              <a:t>25</a:t>
            </a:fld>
            <a:endParaRPr lang="th-TH" sz="1050">
              <a:solidFill>
                <a:schemeClr val="tx1">
                  <a:alpha val="80000"/>
                </a:schemeClr>
              </a:solidFill>
            </a:endParaRPr>
          </a:p>
        </p:txBody>
      </p:sp>
    </p:spTree>
    <p:extLst>
      <p:ext uri="{BB962C8B-B14F-4D97-AF65-F5344CB8AC3E}">
        <p14:creationId xmlns:p14="http://schemas.microsoft.com/office/powerpoint/2010/main" val="248777635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Central government Financial Statement</a:t>
            </a:r>
            <a:br>
              <a:rPr lang="en-US" dirty="0"/>
            </a:br>
            <a:r>
              <a:rPr lang="en-US" sz="2200" dirty="0"/>
              <a:t>at the end of September 30, 2016 in millions of baht</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447926024"/>
              </p:ext>
            </p:extLst>
          </p:nvPr>
        </p:nvGraphicFramePr>
        <p:xfrm>
          <a:off x="838200" y="1825625"/>
          <a:ext cx="10515600" cy="3337560"/>
        </p:xfrm>
        <a:graphic>
          <a:graphicData uri="http://schemas.openxmlformats.org/drawingml/2006/table">
            <a:tbl>
              <a:tblPr firstRow="1" bandRow="1">
                <a:tableStyleId>{5C22544A-7EE6-4342-B048-85BDC9FD1C3A}</a:tableStyleId>
              </a:tblPr>
              <a:tblGrid>
                <a:gridCol w="5257800">
                  <a:extLst>
                    <a:ext uri="{9D8B030D-6E8A-4147-A177-3AD203B41FA5}">
                      <a16:colId xmlns:a16="http://schemas.microsoft.com/office/drawing/2014/main" val="20000"/>
                    </a:ext>
                  </a:extLst>
                </a:gridCol>
                <a:gridCol w="5257800">
                  <a:extLst>
                    <a:ext uri="{9D8B030D-6E8A-4147-A177-3AD203B41FA5}">
                      <a16:colId xmlns:a16="http://schemas.microsoft.com/office/drawing/2014/main" val="20001"/>
                    </a:ext>
                  </a:extLst>
                </a:gridCol>
              </a:tblGrid>
              <a:tr h="370840">
                <a:tc>
                  <a:txBody>
                    <a:bodyPr/>
                    <a:lstStyle/>
                    <a:p>
                      <a:endParaRPr lang="en-US" dirty="0"/>
                    </a:p>
                  </a:txBody>
                  <a:tcPr/>
                </a:tc>
                <a:tc>
                  <a:txBody>
                    <a:bodyPr/>
                    <a:lstStyle/>
                    <a:p>
                      <a:endParaRPr lang="en-US"/>
                    </a:p>
                  </a:txBody>
                  <a:tcPr/>
                </a:tc>
                <a:extLst>
                  <a:ext uri="{0D108BD9-81ED-4DB2-BD59-A6C34878D82A}">
                    <a16:rowId xmlns:a16="http://schemas.microsoft.com/office/drawing/2014/main" val="10000"/>
                  </a:ext>
                </a:extLst>
              </a:tr>
              <a:tr h="370840">
                <a:tc>
                  <a:txBody>
                    <a:bodyPr/>
                    <a:lstStyle/>
                    <a:p>
                      <a:r>
                        <a:rPr lang="en-US" dirty="0"/>
                        <a:t>1 Revenue</a:t>
                      </a:r>
                    </a:p>
                  </a:txBody>
                  <a:tcPr/>
                </a:tc>
                <a:tc>
                  <a:txBody>
                    <a:bodyPr/>
                    <a:lstStyle/>
                    <a:p>
                      <a:r>
                        <a:rPr lang="en-US" dirty="0"/>
                        <a:t>2,483,062.9</a:t>
                      </a:r>
                    </a:p>
                  </a:txBody>
                  <a:tcPr/>
                </a:tc>
                <a:extLst>
                  <a:ext uri="{0D108BD9-81ED-4DB2-BD59-A6C34878D82A}">
                    <a16:rowId xmlns:a16="http://schemas.microsoft.com/office/drawing/2014/main" val="10001"/>
                  </a:ext>
                </a:extLst>
              </a:tr>
              <a:tr h="370840">
                <a:tc>
                  <a:txBody>
                    <a:bodyPr/>
                    <a:lstStyle/>
                    <a:p>
                      <a:r>
                        <a:rPr lang="en-US" dirty="0"/>
                        <a:t>1.1 Tax</a:t>
                      </a:r>
                    </a:p>
                  </a:txBody>
                  <a:tcPr/>
                </a:tc>
                <a:tc>
                  <a:txBody>
                    <a:bodyPr/>
                    <a:lstStyle/>
                    <a:p>
                      <a:r>
                        <a:rPr lang="en-US" dirty="0"/>
                        <a:t>2,115,044.2</a:t>
                      </a:r>
                    </a:p>
                  </a:txBody>
                  <a:tcPr/>
                </a:tc>
                <a:extLst>
                  <a:ext uri="{0D108BD9-81ED-4DB2-BD59-A6C34878D82A}">
                    <a16:rowId xmlns:a16="http://schemas.microsoft.com/office/drawing/2014/main" val="10002"/>
                  </a:ext>
                </a:extLst>
              </a:tr>
              <a:tr h="370840">
                <a:tc>
                  <a:txBody>
                    <a:bodyPr/>
                    <a:lstStyle/>
                    <a:p>
                      <a:r>
                        <a:rPr lang="en-US" dirty="0"/>
                        <a:t>2. Expense</a:t>
                      </a:r>
                    </a:p>
                  </a:txBody>
                  <a:tcPr/>
                </a:tc>
                <a:tc>
                  <a:txBody>
                    <a:bodyPr/>
                    <a:lstStyle/>
                    <a:p>
                      <a:r>
                        <a:rPr lang="en-US" dirty="0"/>
                        <a:t>2,470,351.7</a:t>
                      </a:r>
                    </a:p>
                  </a:txBody>
                  <a:tcPr/>
                </a:tc>
                <a:extLst>
                  <a:ext uri="{0D108BD9-81ED-4DB2-BD59-A6C34878D82A}">
                    <a16:rowId xmlns:a16="http://schemas.microsoft.com/office/drawing/2014/main" val="10003"/>
                  </a:ext>
                </a:extLst>
              </a:tr>
              <a:tr h="370840">
                <a:tc>
                  <a:txBody>
                    <a:bodyPr/>
                    <a:lstStyle/>
                    <a:p>
                      <a:r>
                        <a:rPr lang="en-US" dirty="0"/>
                        <a:t>2.1 compensation on employees</a:t>
                      </a:r>
                    </a:p>
                  </a:txBody>
                  <a:tcPr/>
                </a:tc>
                <a:tc>
                  <a:txBody>
                    <a:bodyPr/>
                    <a:lstStyle/>
                    <a:p>
                      <a:r>
                        <a:rPr lang="en-US" dirty="0"/>
                        <a:t>741,744.6</a:t>
                      </a:r>
                    </a:p>
                  </a:txBody>
                  <a:tcPr/>
                </a:tc>
                <a:extLst>
                  <a:ext uri="{0D108BD9-81ED-4DB2-BD59-A6C34878D82A}">
                    <a16:rowId xmlns:a16="http://schemas.microsoft.com/office/drawing/2014/main" val="10004"/>
                  </a:ext>
                </a:extLst>
              </a:tr>
              <a:tr h="370840">
                <a:tc>
                  <a:txBody>
                    <a:bodyPr/>
                    <a:lstStyle/>
                    <a:p>
                      <a:r>
                        <a:rPr lang="en-US" dirty="0"/>
                        <a:t>2.2 use of goods and services</a:t>
                      </a:r>
                    </a:p>
                  </a:txBody>
                  <a:tcPr/>
                </a:tc>
                <a:tc>
                  <a:txBody>
                    <a:bodyPr/>
                    <a:lstStyle/>
                    <a:p>
                      <a:r>
                        <a:rPr lang="en-US" dirty="0"/>
                        <a:t>507,145.5</a:t>
                      </a:r>
                    </a:p>
                  </a:txBody>
                  <a:tcPr/>
                </a:tc>
                <a:extLst>
                  <a:ext uri="{0D108BD9-81ED-4DB2-BD59-A6C34878D82A}">
                    <a16:rowId xmlns:a16="http://schemas.microsoft.com/office/drawing/2014/main" val="10005"/>
                  </a:ext>
                </a:extLst>
              </a:tr>
              <a:tr h="370840">
                <a:tc>
                  <a:txBody>
                    <a:bodyPr/>
                    <a:lstStyle/>
                    <a:p>
                      <a:r>
                        <a:rPr lang="en-US" dirty="0"/>
                        <a:t>2.3 consumption on fixed capital</a:t>
                      </a:r>
                    </a:p>
                  </a:txBody>
                  <a:tcPr/>
                </a:tc>
                <a:tc>
                  <a:txBody>
                    <a:bodyPr/>
                    <a:lstStyle/>
                    <a:p>
                      <a:r>
                        <a:rPr lang="en-US" dirty="0"/>
                        <a:t>109,181.9</a:t>
                      </a:r>
                    </a:p>
                  </a:txBody>
                  <a:tcPr/>
                </a:tc>
                <a:extLst>
                  <a:ext uri="{0D108BD9-81ED-4DB2-BD59-A6C34878D82A}">
                    <a16:rowId xmlns:a16="http://schemas.microsoft.com/office/drawing/2014/main" val="10006"/>
                  </a:ext>
                </a:extLst>
              </a:tr>
              <a:tr h="370840">
                <a:tc>
                  <a:txBody>
                    <a:bodyPr/>
                    <a:lstStyle/>
                    <a:p>
                      <a:r>
                        <a:rPr lang="en-US" dirty="0"/>
                        <a:t>3. Net Operating Balance (NOB)</a:t>
                      </a:r>
                    </a:p>
                  </a:txBody>
                  <a:tcPr/>
                </a:tc>
                <a:tc>
                  <a:txBody>
                    <a:bodyPr/>
                    <a:lstStyle/>
                    <a:p>
                      <a:r>
                        <a:rPr lang="en-US" dirty="0"/>
                        <a:t>12,711.2</a:t>
                      </a:r>
                    </a:p>
                  </a:txBody>
                  <a:tcPr/>
                </a:tc>
                <a:extLst>
                  <a:ext uri="{0D108BD9-81ED-4DB2-BD59-A6C34878D82A}">
                    <a16:rowId xmlns:a16="http://schemas.microsoft.com/office/drawing/2014/main" val="10007"/>
                  </a:ext>
                </a:extLst>
              </a:tr>
              <a:tr h="370840">
                <a:tc>
                  <a:txBody>
                    <a:bodyPr/>
                    <a:lstStyle/>
                    <a:p>
                      <a:r>
                        <a:rPr lang="en-US" dirty="0"/>
                        <a:t>4 Net borrowing</a:t>
                      </a:r>
                    </a:p>
                  </a:txBody>
                  <a:tcPr/>
                </a:tc>
                <a:tc>
                  <a:txBody>
                    <a:bodyPr/>
                    <a:lstStyle/>
                    <a:p>
                      <a:r>
                        <a:rPr lang="en-US" dirty="0"/>
                        <a:t>247,041.8</a:t>
                      </a:r>
                    </a:p>
                  </a:txBody>
                  <a:tcPr/>
                </a:tc>
                <a:extLst>
                  <a:ext uri="{0D108BD9-81ED-4DB2-BD59-A6C34878D82A}">
                    <a16:rowId xmlns:a16="http://schemas.microsoft.com/office/drawing/2014/main" val="10008"/>
                  </a:ext>
                </a:extLst>
              </a:tr>
            </a:tbl>
          </a:graphicData>
        </a:graphic>
      </p:graphicFrame>
      <p:sp>
        <p:nvSpPr>
          <p:cNvPr id="3" name="Footer Placeholder 2"/>
          <p:cNvSpPr>
            <a:spLocks noGrp="1"/>
          </p:cNvSpPr>
          <p:nvPr>
            <p:ph type="ftr" sz="quarter" idx="11"/>
          </p:nvPr>
        </p:nvSpPr>
        <p:spPr/>
        <p:txBody>
          <a:bodyPr/>
          <a:lstStyle/>
          <a:p>
            <a:r>
              <a:rPr lang="en-US"/>
              <a:t>Chanin Mephokee for EE460</a:t>
            </a:r>
          </a:p>
        </p:txBody>
      </p:sp>
      <p:sp>
        <p:nvSpPr>
          <p:cNvPr id="5" name="Slide Number Placeholder 4"/>
          <p:cNvSpPr>
            <a:spLocks noGrp="1"/>
          </p:cNvSpPr>
          <p:nvPr>
            <p:ph type="sldNum" sz="quarter" idx="12"/>
          </p:nvPr>
        </p:nvSpPr>
        <p:spPr/>
        <p:txBody>
          <a:bodyPr/>
          <a:lstStyle/>
          <a:p>
            <a:fld id="{F64CE0EC-4B46-4C03-971F-D0E04C4A1047}" type="slidenum">
              <a:rPr lang="en-US" smtClean="0"/>
              <a:t>26</a:t>
            </a:fld>
            <a:endParaRPr lang="en-US"/>
          </a:p>
        </p:txBody>
      </p:sp>
    </p:spTree>
    <p:extLst>
      <p:ext uri="{BB962C8B-B14F-4D97-AF65-F5344CB8AC3E}">
        <p14:creationId xmlns:p14="http://schemas.microsoft.com/office/powerpoint/2010/main" val="354961920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Top 5 best SOEs</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656437849"/>
              </p:ext>
            </p:extLst>
          </p:nvPr>
        </p:nvGraphicFramePr>
        <p:xfrm>
          <a:off x="838200" y="1825625"/>
          <a:ext cx="10515600" cy="2225040"/>
        </p:xfrm>
        <a:graphic>
          <a:graphicData uri="http://schemas.openxmlformats.org/drawingml/2006/table">
            <a:tbl>
              <a:tblPr firstRow="1" bandRow="1">
                <a:tableStyleId>{5C22544A-7EE6-4342-B048-85BDC9FD1C3A}</a:tableStyleId>
              </a:tblPr>
              <a:tblGrid>
                <a:gridCol w="5257800">
                  <a:extLst>
                    <a:ext uri="{9D8B030D-6E8A-4147-A177-3AD203B41FA5}">
                      <a16:colId xmlns:a16="http://schemas.microsoft.com/office/drawing/2014/main" val="20000"/>
                    </a:ext>
                  </a:extLst>
                </a:gridCol>
                <a:gridCol w="5257800">
                  <a:extLst>
                    <a:ext uri="{9D8B030D-6E8A-4147-A177-3AD203B41FA5}">
                      <a16:colId xmlns:a16="http://schemas.microsoft.com/office/drawing/2014/main" val="20001"/>
                    </a:ext>
                  </a:extLst>
                </a:gridCol>
              </a:tblGrid>
              <a:tr h="370840">
                <a:tc>
                  <a:txBody>
                    <a:bodyPr/>
                    <a:lstStyle/>
                    <a:p>
                      <a:endParaRPr lang="en-US" dirty="0"/>
                    </a:p>
                  </a:txBody>
                  <a:tcPr/>
                </a:tc>
                <a:tc>
                  <a:txBody>
                    <a:bodyPr/>
                    <a:lstStyle/>
                    <a:p>
                      <a:r>
                        <a:rPr lang="en-US" dirty="0"/>
                        <a:t>Profits in Millions of baht</a:t>
                      </a:r>
                    </a:p>
                  </a:txBody>
                  <a:tcPr/>
                </a:tc>
                <a:extLst>
                  <a:ext uri="{0D108BD9-81ED-4DB2-BD59-A6C34878D82A}">
                    <a16:rowId xmlns:a16="http://schemas.microsoft.com/office/drawing/2014/main" val="10000"/>
                  </a:ext>
                </a:extLst>
              </a:tr>
              <a:tr h="370840">
                <a:tc>
                  <a:txBody>
                    <a:bodyPr/>
                    <a:lstStyle/>
                    <a:p>
                      <a:r>
                        <a:rPr lang="en-US" dirty="0"/>
                        <a:t>EGAT</a:t>
                      </a:r>
                    </a:p>
                  </a:txBody>
                  <a:tcPr/>
                </a:tc>
                <a:tc>
                  <a:txBody>
                    <a:bodyPr/>
                    <a:lstStyle/>
                    <a:p>
                      <a:r>
                        <a:rPr lang="en-US" dirty="0"/>
                        <a:t>31,178.88</a:t>
                      </a:r>
                    </a:p>
                  </a:txBody>
                  <a:tcPr/>
                </a:tc>
                <a:extLst>
                  <a:ext uri="{0D108BD9-81ED-4DB2-BD59-A6C34878D82A}">
                    <a16:rowId xmlns:a16="http://schemas.microsoft.com/office/drawing/2014/main" val="10001"/>
                  </a:ext>
                </a:extLst>
              </a:tr>
              <a:tr h="370840">
                <a:tc>
                  <a:txBody>
                    <a:bodyPr/>
                    <a:lstStyle/>
                    <a:p>
                      <a:r>
                        <a:rPr lang="en-US" dirty="0"/>
                        <a:t>PTT Public</a:t>
                      </a:r>
                    </a:p>
                  </a:txBody>
                  <a:tcPr/>
                </a:tc>
                <a:tc>
                  <a:txBody>
                    <a:bodyPr/>
                    <a:lstStyle/>
                    <a:p>
                      <a:endParaRPr lang="en-US"/>
                    </a:p>
                  </a:txBody>
                  <a:tcPr/>
                </a:tc>
                <a:extLst>
                  <a:ext uri="{0D108BD9-81ED-4DB2-BD59-A6C34878D82A}">
                    <a16:rowId xmlns:a16="http://schemas.microsoft.com/office/drawing/2014/main" val="10002"/>
                  </a:ext>
                </a:extLst>
              </a:tr>
              <a:tr h="370840">
                <a:tc>
                  <a:txBody>
                    <a:bodyPr/>
                    <a:lstStyle/>
                    <a:p>
                      <a:r>
                        <a:rPr lang="en-US" dirty="0"/>
                        <a:t>Krung Thai Bank Public</a:t>
                      </a:r>
                    </a:p>
                  </a:txBody>
                  <a:tcPr/>
                </a:tc>
                <a:tc>
                  <a:txBody>
                    <a:bodyPr/>
                    <a:lstStyle/>
                    <a:p>
                      <a:endParaRPr lang="en-US"/>
                    </a:p>
                  </a:txBody>
                  <a:tcPr/>
                </a:tc>
                <a:extLst>
                  <a:ext uri="{0D108BD9-81ED-4DB2-BD59-A6C34878D82A}">
                    <a16:rowId xmlns:a16="http://schemas.microsoft.com/office/drawing/2014/main" val="10003"/>
                  </a:ext>
                </a:extLst>
              </a:tr>
              <a:tr h="370840">
                <a:tc>
                  <a:txBody>
                    <a:bodyPr/>
                    <a:lstStyle/>
                    <a:p>
                      <a:r>
                        <a:rPr lang="en-US" dirty="0"/>
                        <a:t>Government Saving Bank</a:t>
                      </a:r>
                    </a:p>
                  </a:txBody>
                  <a:tcPr/>
                </a:tc>
                <a:tc>
                  <a:txBody>
                    <a:bodyPr/>
                    <a:lstStyle/>
                    <a:p>
                      <a:endParaRPr lang="en-US"/>
                    </a:p>
                  </a:txBody>
                  <a:tcPr/>
                </a:tc>
                <a:extLst>
                  <a:ext uri="{0D108BD9-81ED-4DB2-BD59-A6C34878D82A}">
                    <a16:rowId xmlns:a16="http://schemas.microsoft.com/office/drawing/2014/main" val="10004"/>
                  </a:ext>
                </a:extLst>
              </a:tr>
              <a:tr h="370840">
                <a:tc>
                  <a:txBody>
                    <a:bodyPr/>
                    <a:lstStyle/>
                    <a:p>
                      <a:r>
                        <a:rPr lang="en-US" dirty="0"/>
                        <a:t>PEA</a:t>
                      </a:r>
                    </a:p>
                  </a:txBody>
                  <a:tcPr/>
                </a:tc>
                <a:tc>
                  <a:txBody>
                    <a:bodyPr/>
                    <a:lstStyle/>
                    <a:p>
                      <a:endParaRPr lang="en-US"/>
                    </a:p>
                  </a:txBody>
                  <a:tcPr/>
                </a:tc>
                <a:extLst>
                  <a:ext uri="{0D108BD9-81ED-4DB2-BD59-A6C34878D82A}">
                    <a16:rowId xmlns:a16="http://schemas.microsoft.com/office/drawing/2014/main" val="10005"/>
                  </a:ext>
                </a:extLst>
              </a:tr>
            </a:tbl>
          </a:graphicData>
        </a:graphic>
      </p:graphicFrame>
      <p:sp>
        <p:nvSpPr>
          <p:cNvPr id="3" name="Footer Placeholder 2"/>
          <p:cNvSpPr>
            <a:spLocks noGrp="1"/>
          </p:cNvSpPr>
          <p:nvPr>
            <p:ph type="ftr" sz="quarter" idx="11"/>
          </p:nvPr>
        </p:nvSpPr>
        <p:spPr/>
        <p:txBody>
          <a:bodyPr/>
          <a:lstStyle/>
          <a:p>
            <a:r>
              <a:rPr lang="en-US"/>
              <a:t>Chanin Mephokee for EE460</a:t>
            </a:r>
          </a:p>
        </p:txBody>
      </p:sp>
      <p:sp>
        <p:nvSpPr>
          <p:cNvPr id="5" name="Slide Number Placeholder 4"/>
          <p:cNvSpPr>
            <a:spLocks noGrp="1"/>
          </p:cNvSpPr>
          <p:nvPr>
            <p:ph type="sldNum" sz="quarter" idx="12"/>
          </p:nvPr>
        </p:nvSpPr>
        <p:spPr/>
        <p:txBody>
          <a:bodyPr/>
          <a:lstStyle/>
          <a:p>
            <a:fld id="{F64CE0EC-4B46-4C03-971F-D0E04C4A1047}" type="slidenum">
              <a:rPr lang="en-US" smtClean="0"/>
              <a:t>27</a:t>
            </a:fld>
            <a:endParaRPr lang="en-US"/>
          </a:p>
        </p:txBody>
      </p:sp>
    </p:spTree>
    <p:extLst>
      <p:ext uri="{BB962C8B-B14F-4D97-AF65-F5344CB8AC3E}">
        <p14:creationId xmlns:p14="http://schemas.microsoft.com/office/powerpoint/2010/main" val="93850032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Top 10 worst SOEs</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117263834"/>
              </p:ext>
            </p:extLst>
          </p:nvPr>
        </p:nvGraphicFramePr>
        <p:xfrm>
          <a:off x="838200" y="1825625"/>
          <a:ext cx="10515600" cy="4079240"/>
        </p:xfrm>
        <a:graphic>
          <a:graphicData uri="http://schemas.openxmlformats.org/drawingml/2006/table">
            <a:tbl>
              <a:tblPr firstRow="1" bandRow="1">
                <a:tableStyleId>{5C22544A-7EE6-4342-B048-85BDC9FD1C3A}</a:tableStyleId>
              </a:tblPr>
              <a:tblGrid>
                <a:gridCol w="5257800">
                  <a:extLst>
                    <a:ext uri="{9D8B030D-6E8A-4147-A177-3AD203B41FA5}">
                      <a16:colId xmlns:a16="http://schemas.microsoft.com/office/drawing/2014/main" val="20000"/>
                    </a:ext>
                  </a:extLst>
                </a:gridCol>
                <a:gridCol w="5257800">
                  <a:extLst>
                    <a:ext uri="{9D8B030D-6E8A-4147-A177-3AD203B41FA5}">
                      <a16:colId xmlns:a16="http://schemas.microsoft.com/office/drawing/2014/main" val="20001"/>
                    </a:ext>
                  </a:extLst>
                </a:gridCol>
              </a:tblGrid>
              <a:tr h="370840">
                <a:tc>
                  <a:txBody>
                    <a:bodyPr/>
                    <a:lstStyle/>
                    <a:p>
                      <a:endParaRPr lang="en-US" dirty="0"/>
                    </a:p>
                  </a:txBody>
                  <a:tcPr/>
                </a:tc>
                <a:tc>
                  <a:txBody>
                    <a:bodyPr/>
                    <a:lstStyle/>
                    <a:p>
                      <a:r>
                        <a:rPr lang="en-US" dirty="0"/>
                        <a:t>Millions of baht</a:t>
                      </a:r>
                    </a:p>
                  </a:txBody>
                  <a:tcPr/>
                </a:tc>
                <a:extLst>
                  <a:ext uri="{0D108BD9-81ED-4DB2-BD59-A6C34878D82A}">
                    <a16:rowId xmlns:a16="http://schemas.microsoft.com/office/drawing/2014/main" val="10000"/>
                  </a:ext>
                </a:extLst>
              </a:tr>
              <a:tr h="370840">
                <a:tc>
                  <a:txBody>
                    <a:bodyPr/>
                    <a:lstStyle/>
                    <a:p>
                      <a:r>
                        <a:rPr lang="en-US" dirty="0"/>
                        <a:t>Thai Airways International</a:t>
                      </a:r>
                    </a:p>
                  </a:txBody>
                  <a:tcPr/>
                </a:tc>
                <a:tc>
                  <a:txBody>
                    <a:bodyPr/>
                    <a:lstStyle/>
                    <a:p>
                      <a:r>
                        <a:rPr lang="en-US" dirty="0"/>
                        <a:t>-13,046</a:t>
                      </a:r>
                    </a:p>
                  </a:txBody>
                  <a:tcPr/>
                </a:tc>
                <a:extLst>
                  <a:ext uri="{0D108BD9-81ED-4DB2-BD59-A6C34878D82A}">
                    <a16:rowId xmlns:a16="http://schemas.microsoft.com/office/drawing/2014/main" val="10001"/>
                  </a:ext>
                </a:extLst>
              </a:tr>
              <a:tr h="370840">
                <a:tc>
                  <a:txBody>
                    <a:bodyPr/>
                    <a:lstStyle/>
                    <a:p>
                      <a:r>
                        <a:rPr lang="en-US" dirty="0"/>
                        <a:t>Public Warehousing Organization</a:t>
                      </a:r>
                    </a:p>
                  </a:txBody>
                  <a:tcPr/>
                </a:tc>
                <a:tc>
                  <a:txBody>
                    <a:bodyPr/>
                    <a:lstStyle/>
                    <a:p>
                      <a:endParaRPr lang="en-US"/>
                    </a:p>
                  </a:txBody>
                  <a:tcPr/>
                </a:tc>
                <a:extLst>
                  <a:ext uri="{0D108BD9-81ED-4DB2-BD59-A6C34878D82A}">
                    <a16:rowId xmlns:a16="http://schemas.microsoft.com/office/drawing/2014/main" val="10002"/>
                  </a:ext>
                </a:extLst>
              </a:tr>
              <a:tr h="370840">
                <a:tc>
                  <a:txBody>
                    <a:bodyPr/>
                    <a:lstStyle/>
                    <a:p>
                      <a:r>
                        <a:rPr lang="en-US" dirty="0"/>
                        <a:t>TOT Public</a:t>
                      </a:r>
                    </a:p>
                  </a:txBody>
                  <a:tcPr/>
                </a:tc>
                <a:tc>
                  <a:txBody>
                    <a:bodyPr/>
                    <a:lstStyle/>
                    <a:p>
                      <a:endParaRPr lang="en-US"/>
                    </a:p>
                  </a:txBody>
                  <a:tcPr/>
                </a:tc>
                <a:extLst>
                  <a:ext uri="{0D108BD9-81ED-4DB2-BD59-A6C34878D82A}">
                    <a16:rowId xmlns:a16="http://schemas.microsoft.com/office/drawing/2014/main" val="10003"/>
                  </a:ext>
                </a:extLst>
              </a:tr>
              <a:tr h="370840">
                <a:tc>
                  <a:txBody>
                    <a:bodyPr/>
                    <a:lstStyle/>
                    <a:p>
                      <a:r>
                        <a:rPr lang="en-US" dirty="0"/>
                        <a:t>BMTA</a:t>
                      </a:r>
                    </a:p>
                  </a:txBody>
                  <a:tcPr/>
                </a:tc>
                <a:tc>
                  <a:txBody>
                    <a:bodyPr/>
                    <a:lstStyle/>
                    <a:p>
                      <a:endParaRPr lang="en-US"/>
                    </a:p>
                  </a:txBody>
                  <a:tcPr/>
                </a:tc>
                <a:extLst>
                  <a:ext uri="{0D108BD9-81ED-4DB2-BD59-A6C34878D82A}">
                    <a16:rowId xmlns:a16="http://schemas.microsoft.com/office/drawing/2014/main" val="10004"/>
                  </a:ext>
                </a:extLst>
              </a:tr>
              <a:tr h="370840">
                <a:tc>
                  <a:txBody>
                    <a:bodyPr/>
                    <a:lstStyle/>
                    <a:p>
                      <a:r>
                        <a:rPr lang="en-US" dirty="0"/>
                        <a:t>Islamic Bank</a:t>
                      </a:r>
                    </a:p>
                  </a:txBody>
                  <a:tcPr/>
                </a:tc>
                <a:tc>
                  <a:txBody>
                    <a:bodyPr/>
                    <a:lstStyle/>
                    <a:p>
                      <a:endParaRPr lang="en-US"/>
                    </a:p>
                  </a:txBody>
                  <a:tcPr/>
                </a:tc>
                <a:extLst>
                  <a:ext uri="{0D108BD9-81ED-4DB2-BD59-A6C34878D82A}">
                    <a16:rowId xmlns:a16="http://schemas.microsoft.com/office/drawing/2014/main" val="10005"/>
                  </a:ext>
                </a:extLst>
              </a:tr>
              <a:tr h="370840">
                <a:tc>
                  <a:txBody>
                    <a:bodyPr/>
                    <a:lstStyle/>
                    <a:p>
                      <a:r>
                        <a:rPr lang="en-US" dirty="0"/>
                        <a:t>MRTA</a:t>
                      </a:r>
                    </a:p>
                  </a:txBody>
                  <a:tcPr/>
                </a:tc>
                <a:tc>
                  <a:txBody>
                    <a:bodyPr/>
                    <a:lstStyle/>
                    <a:p>
                      <a:endParaRPr lang="en-US"/>
                    </a:p>
                  </a:txBody>
                  <a:tcPr/>
                </a:tc>
                <a:extLst>
                  <a:ext uri="{0D108BD9-81ED-4DB2-BD59-A6C34878D82A}">
                    <a16:rowId xmlns:a16="http://schemas.microsoft.com/office/drawing/2014/main" val="10006"/>
                  </a:ext>
                </a:extLst>
              </a:tr>
              <a:tr h="370840">
                <a:tc>
                  <a:txBody>
                    <a:bodyPr/>
                    <a:lstStyle/>
                    <a:p>
                      <a:r>
                        <a:rPr lang="en-US" dirty="0"/>
                        <a:t>Marketing Organization for Farmers</a:t>
                      </a:r>
                    </a:p>
                  </a:txBody>
                  <a:tcPr/>
                </a:tc>
                <a:tc>
                  <a:txBody>
                    <a:bodyPr/>
                    <a:lstStyle/>
                    <a:p>
                      <a:endParaRPr lang="en-US"/>
                    </a:p>
                  </a:txBody>
                  <a:tcPr/>
                </a:tc>
                <a:extLst>
                  <a:ext uri="{0D108BD9-81ED-4DB2-BD59-A6C34878D82A}">
                    <a16:rowId xmlns:a16="http://schemas.microsoft.com/office/drawing/2014/main" val="10007"/>
                  </a:ext>
                </a:extLst>
              </a:tr>
              <a:tr h="370840">
                <a:tc>
                  <a:txBody>
                    <a:bodyPr/>
                    <a:lstStyle/>
                    <a:p>
                      <a:r>
                        <a:rPr lang="en-US" dirty="0"/>
                        <a:t>Bangkok Dock Company</a:t>
                      </a:r>
                    </a:p>
                  </a:txBody>
                  <a:tcPr/>
                </a:tc>
                <a:tc>
                  <a:txBody>
                    <a:bodyPr/>
                    <a:lstStyle/>
                    <a:p>
                      <a:endParaRPr lang="en-US"/>
                    </a:p>
                  </a:txBody>
                  <a:tcPr/>
                </a:tc>
                <a:extLst>
                  <a:ext uri="{0D108BD9-81ED-4DB2-BD59-A6C34878D82A}">
                    <a16:rowId xmlns:a16="http://schemas.microsoft.com/office/drawing/2014/main" val="10008"/>
                  </a:ext>
                </a:extLst>
              </a:tr>
              <a:tr h="370840">
                <a:tc>
                  <a:txBody>
                    <a:bodyPr/>
                    <a:lstStyle/>
                    <a:p>
                      <a:r>
                        <a:rPr lang="en-US" dirty="0"/>
                        <a:t>National Science Museum</a:t>
                      </a:r>
                    </a:p>
                  </a:txBody>
                  <a:tcPr/>
                </a:tc>
                <a:tc>
                  <a:txBody>
                    <a:bodyPr/>
                    <a:lstStyle/>
                    <a:p>
                      <a:endParaRPr lang="en-US"/>
                    </a:p>
                  </a:txBody>
                  <a:tcPr/>
                </a:tc>
                <a:extLst>
                  <a:ext uri="{0D108BD9-81ED-4DB2-BD59-A6C34878D82A}">
                    <a16:rowId xmlns:a16="http://schemas.microsoft.com/office/drawing/2014/main" val="10009"/>
                  </a:ext>
                </a:extLst>
              </a:tr>
              <a:tr h="370840">
                <a:tc>
                  <a:txBody>
                    <a:bodyPr/>
                    <a:lstStyle/>
                    <a:p>
                      <a:endParaRPr lang="en-US"/>
                    </a:p>
                  </a:txBody>
                  <a:tcPr/>
                </a:tc>
                <a:tc>
                  <a:txBody>
                    <a:bodyPr/>
                    <a:lstStyle/>
                    <a:p>
                      <a:endParaRPr lang="en-US"/>
                    </a:p>
                  </a:txBody>
                  <a:tcPr/>
                </a:tc>
                <a:extLst>
                  <a:ext uri="{0D108BD9-81ED-4DB2-BD59-A6C34878D82A}">
                    <a16:rowId xmlns:a16="http://schemas.microsoft.com/office/drawing/2014/main" val="10010"/>
                  </a:ext>
                </a:extLst>
              </a:tr>
            </a:tbl>
          </a:graphicData>
        </a:graphic>
      </p:graphicFrame>
      <p:sp>
        <p:nvSpPr>
          <p:cNvPr id="3" name="Footer Placeholder 2"/>
          <p:cNvSpPr>
            <a:spLocks noGrp="1"/>
          </p:cNvSpPr>
          <p:nvPr>
            <p:ph type="ftr" sz="quarter" idx="11"/>
          </p:nvPr>
        </p:nvSpPr>
        <p:spPr/>
        <p:txBody>
          <a:bodyPr/>
          <a:lstStyle/>
          <a:p>
            <a:r>
              <a:rPr lang="en-US"/>
              <a:t>Chanin Mephokee for EE460</a:t>
            </a:r>
          </a:p>
        </p:txBody>
      </p:sp>
      <p:sp>
        <p:nvSpPr>
          <p:cNvPr id="5" name="Slide Number Placeholder 4"/>
          <p:cNvSpPr>
            <a:spLocks noGrp="1"/>
          </p:cNvSpPr>
          <p:nvPr>
            <p:ph type="sldNum" sz="quarter" idx="12"/>
          </p:nvPr>
        </p:nvSpPr>
        <p:spPr/>
        <p:txBody>
          <a:bodyPr/>
          <a:lstStyle/>
          <a:p>
            <a:fld id="{F64CE0EC-4B46-4C03-971F-D0E04C4A1047}" type="slidenum">
              <a:rPr lang="en-US" smtClean="0"/>
              <a:t>28</a:t>
            </a:fld>
            <a:endParaRPr lang="en-US"/>
          </a:p>
        </p:txBody>
      </p:sp>
    </p:spTree>
    <p:extLst>
      <p:ext uri="{BB962C8B-B14F-4D97-AF65-F5344CB8AC3E}">
        <p14:creationId xmlns:p14="http://schemas.microsoft.com/office/powerpoint/2010/main" val="426179636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08E89D5E-1885-4160-AC77-CC471DD1D0DB}"/>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3600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4" name="Straight Connector 13">
            <a:extLst>
              <a:ext uri="{FF2B5EF4-FFF2-40B4-BE49-F238E27FC236}">
                <a16:creationId xmlns:a16="http://schemas.microsoft.com/office/drawing/2014/main" id="{550D2BD1-98F9-412D-905B-3A843EF4078B}"/>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2971800"/>
            <a:ext cx="0" cy="914400"/>
          </a:xfrm>
          <a:prstGeom prst="line">
            <a:avLst/>
          </a:prstGeom>
          <a:ln w="19050">
            <a:solidFill>
              <a:srgbClr val="FFFFFF">
                <a:alpha val="80000"/>
              </a:srgb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943277" y="712269"/>
            <a:ext cx="3370998" cy="5502264"/>
          </a:xfrm>
        </p:spPr>
        <p:txBody>
          <a:bodyPr>
            <a:normAutofit/>
          </a:bodyPr>
          <a:lstStyle/>
          <a:p>
            <a:r>
              <a:rPr lang="en-US">
                <a:solidFill>
                  <a:srgbClr val="FFFFFF"/>
                </a:solidFill>
              </a:rPr>
              <a:t>Taxation</a:t>
            </a:r>
          </a:p>
        </p:txBody>
      </p:sp>
      <p:graphicFrame>
        <p:nvGraphicFramePr>
          <p:cNvPr id="7" name="Content Placeholder 2"/>
          <p:cNvGraphicFramePr>
            <a:graphicFrameLocks noGrp="1"/>
          </p:cNvGraphicFramePr>
          <p:nvPr>
            <p:ph idx="1"/>
            <p:extLst>
              <p:ext uri="{D42A27DB-BD31-4B8C-83A1-F6EECF244321}">
                <p14:modId xmlns:p14="http://schemas.microsoft.com/office/powerpoint/2010/main" val="3975502526"/>
              </p:ext>
            </p:extLst>
          </p:nvPr>
        </p:nvGraphicFramePr>
        <p:xfrm>
          <a:off x="5280025" y="642938"/>
          <a:ext cx="6269038" cy="55721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Footer Placeholder 3"/>
          <p:cNvSpPr>
            <a:spLocks noGrp="1"/>
          </p:cNvSpPr>
          <p:nvPr>
            <p:ph type="ftr" sz="quarter" idx="11"/>
          </p:nvPr>
        </p:nvSpPr>
        <p:spPr>
          <a:xfrm>
            <a:off x="5280024" y="6356350"/>
            <a:ext cx="2873375" cy="365125"/>
          </a:xfrm>
        </p:spPr>
        <p:txBody>
          <a:bodyPr>
            <a:normAutofit/>
          </a:bodyPr>
          <a:lstStyle/>
          <a:p>
            <a:pPr algn="l">
              <a:spcAft>
                <a:spcPts val="600"/>
              </a:spcAft>
            </a:pPr>
            <a:r>
              <a:rPr lang="en-US">
                <a:solidFill>
                  <a:schemeClr val="tx1"/>
                </a:solidFill>
              </a:rPr>
              <a:t>Chanin Mephokee for EE460</a:t>
            </a:r>
          </a:p>
        </p:txBody>
      </p:sp>
      <p:sp>
        <p:nvSpPr>
          <p:cNvPr id="5" name="Slide Number Placeholder 4"/>
          <p:cNvSpPr>
            <a:spLocks noGrp="1"/>
          </p:cNvSpPr>
          <p:nvPr>
            <p:ph type="sldNum" sz="quarter" idx="12"/>
          </p:nvPr>
        </p:nvSpPr>
        <p:spPr>
          <a:xfrm>
            <a:off x="8610600" y="6356350"/>
            <a:ext cx="2743200" cy="365125"/>
          </a:xfrm>
        </p:spPr>
        <p:txBody>
          <a:bodyPr>
            <a:normAutofit/>
          </a:bodyPr>
          <a:lstStyle/>
          <a:p>
            <a:pPr>
              <a:spcAft>
                <a:spcPts val="600"/>
              </a:spcAft>
            </a:pPr>
            <a:fld id="{F64CE0EC-4B46-4C03-971F-D0E04C4A1047}" type="slidenum">
              <a:rPr lang="en-US">
                <a:solidFill>
                  <a:schemeClr val="tx1"/>
                </a:solidFill>
              </a:rPr>
              <a:pPr>
                <a:spcAft>
                  <a:spcPts val="600"/>
                </a:spcAft>
              </a:pPr>
              <a:t>29</a:t>
            </a:fld>
            <a:endParaRPr lang="en-US">
              <a:solidFill>
                <a:schemeClr val="tx1"/>
              </a:solidFill>
            </a:endParaRPr>
          </a:p>
        </p:txBody>
      </p:sp>
    </p:spTree>
    <p:extLst>
      <p:ext uri="{BB962C8B-B14F-4D97-AF65-F5344CB8AC3E}">
        <p14:creationId xmlns:p14="http://schemas.microsoft.com/office/powerpoint/2010/main" val="278301176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08E89D5E-1885-4160-AC77-CC471DD1D0DB}"/>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3600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4" name="Straight Connector 13">
            <a:extLst>
              <a:ext uri="{FF2B5EF4-FFF2-40B4-BE49-F238E27FC236}">
                <a16:creationId xmlns:a16="http://schemas.microsoft.com/office/drawing/2014/main" id="{550D2BD1-98F9-412D-905B-3A843EF4078B}"/>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2971800"/>
            <a:ext cx="0" cy="914400"/>
          </a:xfrm>
          <a:prstGeom prst="line">
            <a:avLst/>
          </a:prstGeom>
          <a:ln w="19050">
            <a:solidFill>
              <a:srgbClr val="FFFFFF">
                <a:alpha val="80000"/>
              </a:srgb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943277" y="712269"/>
            <a:ext cx="3370998" cy="5502264"/>
          </a:xfrm>
        </p:spPr>
        <p:txBody>
          <a:bodyPr>
            <a:normAutofit/>
          </a:bodyPr>
          <a:lstStyle/>
          <a:p>
            <a:r>
              <a:rPr lang="en-US">
                <a:solidFill>
                  <a:srgbClr val="FFFFFF"/>
                </a:solidFill>
              </a:rPr>
              <a:t>Tax Reforms</a:t>
            </a:r>
          </a:p>
        </p:txBody>
      </p:sp>
      <p:graphicFrame>
        <p:nvGraphicFramePr>
          <p:cNvPr id="7" name="Content Placeholder 2"/>
          <p:cNvGraphicFramePr>
            <a:graphicFrameLocks noGrp="1"/>
          </p:cNvGraphicFramePr>
          <p:nvPr>
            <p:ph idx="1"/>
            <p:extLst>
              <p:ext uri="{D42A27DB-BD31-4B8C-83A1-F6EECF244321}">
                <p14:modId xmlns:p14="http://schemas.microsoft.com/office/powerpoint/2010/main" val="66871879"/>
              </p:ext>
            </p:extLst>
          </p:nvPr>
        </p:nvGraphicFramePr>
        <p:xfrm>
          <a:off x="5280025" y="642938"/>
          <a:ext cx="6269038" cy="55721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Footer Placeholder 3"/>
          <p:cNvSpPr>
            <a:spLocks noGrp="1"/>
          </p:cNvSpPr>
          <p:nvPr>
            <p:ph type="ftr" sz="quarter" idx="11"/>
          </p:nvPr>
        </p:nvSpPr>
        <p:spPr>
          <a:xfrm>
            <a:off x="5280024" y="6356350"/>
            <a:ext cx="2873375" cy="365125"/>
          </a:xfrm>
        </p:spPr>
        <p:txBody>
          <a:bodyPr>
            <a:normAutofit/>
          </a:bodyPr>
          <a:lstStyle/>
          <a:p>
            <a:pPr algn="l">
              <a:spcAft>
                <a:spcPts val="600"/>
              </a:spcAft>
            </a:pPr>
            <a:r>
              <a:rPr lang="en-US">
                <a:solidFill>
                  <a:schemeClr val="tx1"/>
                </a:solidFill>
              </a:rPr>
              <a:t>Chanin Mephokee for EE460</a:t>
            </a:r>
          </a:p>
        </p:txBody>
      </p:sp>
      <p:sp>
        <p:nvSpPr>
          <p:cNvPr id="5" name="Slide Number Placeholder 4"/>
          <p:cNvSpPr>
            <a:spLocks noGrp="1"/>
          </p:cNvSpPr>
          <p:nvPr>
            <p:ph type="sldNum" sz="quarter" idx="12"/>
          </p:nvPr>
        </p:nvSpPr>
        <p:spPr>
          <a:xfrm>
            <a:off x="8610600" y="6356350"/>
            <a:ext cx="2743200" cy="365125"/>
          </a:xfrm>
        </p:spPr>
        <p:txBody>
          <a:bodyPr>
            <a:normAutofit/>
          </a:bodyPr>
          <a:lstStyle/>
          <a:p>
            <a:pPr>
              <a:spcAft>
                <a:spcPts val="600"/>
              </a:spcAft>
            </a:pPr>
            <a:fld id="{F64CE0EC-4B46-4C03-971F-D0E04C4A1047}" type="slidenum">
              <a:rPr lang="en-US">
                <a:solidFill>
                  <a:schemeClr val="tx1"/>
                </a:solidFill>
              </a:rPr>
              <a:pPr>
                <a:spcAft>
                  <a:spcPts val="600"/>
                </a:spcAft>
              </a:pPr>
              <a:t>30</a:t>
            </a:fld>
            <a:endParaRPr lang="en-US">
              <a:solidFill>
                <a:schemeClr val="tx1"/>
              </a:solidFill>
            </a:endParaRPr>
          </a:p>
        </p:txBody>
      </p:sp>
    </p:spTree>
    <p:extLst>
      <p:ext uri="{BB962C8B-B14F-4D97-AF65-F5344CB8AC3E}">
        <p14:creationId xmlns:p14="http://schemas.microsoft.com/office/powerpoint/2010/main" val="354396448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08E89D5E-1885-4160-AC77-CC471DD1D0DB}"/>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3600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4" name="Straight Connector 13">
            <a:extLst>
              <a:ext uri="{FF2B5EF4-FFF2-40B4-BE49-F238E27FC236}">
                <a16:creationId xmlns:a16="http://schemas.microsoft.com/office/drawing/2014/main" id="{550D2BD1-98F9-412D-905B-3A843EF4078B}"/>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2971800"/>
            <a:ext cx="0" cy="914400"/>
          </a:xfrm>
          <a:prstGeom prst="line">
            <a:avLst/>
          </a:prstGeom>
          <a:ln w="19050">
            <a:solidFill>
              <a:srgbClr val="FFFFFF">
                <a:alpha val="80000"/>
              </a:srgb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943277" y="712269"/>
            <a:ext cx="3370998" cy="5502264"/>
          </a:xfrm>
        </p:spPr>
        <p:txBody>
          <a:bodyPr>
            <a:normAutofit/>
          </a:bodyPr>
          <a:lstStyle/>
          <a:p>
            <a:r>
              <a:rPr lang="en-US">
                <a:solidFill>
                  <a:srgbClr val="FFFFFF"/>
                </a:solidFill>
              </a:rPr>
              <a:t>Issues</a:t>
            </a:r>
          </a:p>
        </p:txBody>
      </p:sp>
      <p:graphicFrame>
        <p:nvGraphicFramePr>
          <p:cNvPr id="7" name="Content Placeholder 2"/>
          <p:cNvGraphicFramePr>
            <a:graphicFrameLocks noGrp="1"/>
          </p:cNvGraphicFramePr>
          <p:nvPr>
            <p:ph idx="1"/>
            <p:extLst>
              <p:ext uri="{D42A27DB-BD31-4B8C-83A1-F6EECF244321}">
                <p14:modId xmlns:p14="http://schemas.microsoft.com/office/powerpoint/2010/main" val="2235482370"/>
              </p:ext>
            </p:extLst>
          </p:nvPr>
        </p:nvGraphicFramePr>
        <p:xfrm>
          <a:off x="5280025" y="642938"/>
          <a:ext cx="6269038" cy="55721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Footer Placeholder 3"/>
          <p:cNvSpPr>
            <a:spLocks noGrp="1"/>
          </p:cNvSpPr>
          <p:nvPr>
            <p:ph type="ftr" sz="quarter" idx="11"/>
          </p:nvPr>
        </p:nvSpPr>
        <p:spPr>
          <a:xfrm>
            <a:off x="5280024" y="6356350"/>
            <a:ext cx="2873375" cy="365125"/>
          </a:xfrm>
        </p:spPr>
        <p:txBody>
          <a:bodyPr>
            <a:normAutofit/>
          </a:bodyPr>
          <a:lstStyle/>
          <a:p>
            <a:pPr algn="l">
              <a:spcAft>
                <a:spcPts val="600"/>
              </a:spcAft>
            </a:pPr>
            <a:r>
              <a:rPr lang="en-US">
                <a:solidFill>
                  <a:schemeClr val="tx1"/>
                </a:solidFill>
              </a:rPr>
              <a:t>Chanin Mephokee for EE460</a:t>
            </a:r>
          </a:p>
        </p:txBody>
      </p:sp>
      <p:sp>
        <p:nvSpPr>
          <p:cNvPr id="5" name="Slide Number Placeholder 4"/>
          <p:cNvSpPr>
            <a:spLocks noGrp="1"/>
          </p:cNvSpPr>
          <p:nvPr>
            <p:ph type="sldNum" sz="quarter" idx="12"/>
          </p:nvPr>
        </p:nvSpPr>
        <p:spPr>
          <a:xfrm>
            <a:off x="8610600" y="6356350"/>
            <a:ext cx="2743200" cy="365125"/>
          </a:xfrm>
        </p:spPr>
        <p:txBody>
          <a:bodyPr>
            <a:normAutofit/>
          </a:bodyPr>
          <a:lstStyle/>
          <a:p>
            <a:pPr>
              <a:spcAft>
                <a:spcPts val="600"/>
              </a:spcAft>
            </a:pPr>
            <a:fld id="{F64CE0EC-4B46-4C03-971F-D0E04C4A1047}" type="slidenum">
              <a:rPr lang="en-US">
                <a:solidFill>
                  <a:schemeClr val="tx1"/>
                </a:solidFill>
              </a:rPr>
              <a:pPr>
                <a:spcAft>
                  <a:spcPts val="600"/>
                </a:spcAft>
              </a:pPr>
              <a:t>31</a:t>
            </a:fld>
            <a:endParaRPr lang="en-US">
              <a:solidFill>
                <a:schemeClr val="tx1"/>
              </a:solidFill>
            </a:endParaRPr>
          </a:p>
        </p:txBody>
      </p:sp>
    </p:spTree>
    <p:extLst>
      <p:ext uri="{BB962C8B-B14F-4D97-AF65-F5344CB8AC3E}">
        <p14:creationId xmlns:p14="http://schemas.microsoft.com/office/powerpoint/2010/main" val="229900511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08E89D5E-1885-4160-AC77-CC471DD1D0DB}"/>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3600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4" name="Straight Connector 13">
            <a:extLst>
              <a:ext uri="{FF2B5EF4-FFF2-40B4-BE49-F238E27FC236}">
                <a16:creationId xmlns:a16="http://schemas.microsoft.com/office/drawing/2014/main" id="{550D2BD1-98F9-412D-905B-3A843EF4078B}"/>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2971800"/>
            <a:ext cx="0" cy="914400"/>
          </a:xfrm>
          <a:prstGeom prst="line">
            <a:avLst/>
          </a:prstGeom>
          <a:ln w="19050">
            <a:solidFill>
              <a:srgbClr val="FFFFFF">
                <a:alpha val="80000"/>
              </a:srgb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943277" y="712269"/>
            <a:ext cx="3370998" cy="5502264"/>
          </a:xfrm>
        </p:spPr>
        <p:txBody>
          <a:bodyPr>
            <a:normAutofit/>
          </a:bodyPr>
          <a:lstStyle/>
          <a:p>
            <a:r>
              <a:rPr lang="en-US">
                <a:solidFill>
                  <a:srgbClr val="FFFFFF"/>
                </a:solidFill>
              </a:rPr>
              <a:t>Direction on taxation reform</a:t>
            </a:r>
          </a:p>
        </p:txBody>
      </p:sp>
      <p:graphicFrame>
        <p:nvGraphicFramePr>
          <p:cNvPr id="7" name="Content Placeholder 2"/>
          <p:cNvGraphicFramePr>
            <a:graphicFrameLocks noGrp="1"/>
          </p:cNvGraphicFramePr>
          <p:nvPr>
            <p:ph idx="1"/>
            <p:extLst>
              <p:ext uri="{D42A27DB-BD31-4B8C-83A1-F6EECF244321}">
                <p14:modId xmlns:p14="http://schemas.microsoft.com/office/powerpoint/2010/main" val="894320390"/>
              </p:ext>
            </p:extLst>
          </p:nvPr>
        </p:nvGraphicFramePr>
        <p:xfrm>
          <a:off x="5280025" y="642938"/>
          <a:ext cx="6269038" cy="55721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Footer Placeholder 3"/>
          <p:cNvSpPr>
            <a:spLocks noGrp="1"/>
          </p:cNvSpPr>
          <p:nvPr>
            <p:ph type="ftr" sz="quarter" idx="11"/>
          </p:nvPr>
        </p:nvSpPr>
        <p:spPr>
          <a:xfrm>
            <a:off x="5280024" y="6356350"/>
            <a:ext cx="2873375" cy="365125"/>
          </a:xfrm>
        </p:spPr>
        <p:txBody>
          <a:bodyPr>
            <a:normAutofit/>
          </a:bodyPr>
          <a:lstStyle/>
          <a:p>
            <a:pPr algn="l">
              <a:spcAft>
                <a:spcPts val="600"/>
              </a:spcAft>
            </a:pPr>
            <a:r>
              <a:rPr lang="en-US">
                <a:solidFill>
                  <a:schemeClr val="tx1"/>
                </a:solidFill>
              </a:rPr>
              <a:t>Chanin Mephokee for EE460</a:t>
            </a:r>
          </a:p>
        </p:txBody>
      </p:sp>
      <p:sp>
        <p:nvSpPr>
          <p:cNvPr id="5" name="Slide Number Placeholder 4"/>
          <p:cNvSpPr>
            <a:spLocks noGrp="1"/>
          </p:cNvSpPr>
          <p:nvPr>
            <p:ph type="sldNum" sz="quarter" idx="12"/>
          </p:nvPr>
        </p:nvSpPr>
        <p:spPr>
          <a:xfrm>
            <a:off x="8610600" y="6356350"/>
            <a:ext cx="2743200" cy="365125"/>
          </a:xfrm>
        </p:spPr>
        <p:txBody>
          <a:bodyPr>
            <a:normAutofit/>
          </a:bodyPr>
          <a:lstStyle/>
          <a:p>
            <a:pPr>
              <a:spcAft>
                <a:spcPts val="600"/>
              </a:spcAft>
            </a:pPr>
            <a:fld id="{F64CE0EC-4B46-4C03-971F-D0E04C4A1047}" type="slidenum">
              <a:rPr lang="en-US">
                <a:solidFill>
                  <a:schemeClr val="tx1"/>
                </a:solidFill>
              </a:rPr>
              <a:pPr>
                <a:spcAft>
                  <a:spcPts val="600"/>
                </a:spcAft>
              </a:pPr>
              <a:t>32</a:t>
            </a:fld>
            <a:endParaRPr lang="en-US">
              <a:solidFill>
                <a:schemeClr val="tx1"/>
              </a:solidFill>
            </a:endParaRPr>
          </a:p>
        </p:txBody>
      </p:sp>
    </p:spTree>
    <p:extLst>
      <p:ext uri="{BB962C8B-B14F-4D97-AF65-F5344CB8AC3E}">
        <p14:creationId xmlns:p14="http://schemas.microsoft.com/office/powerpoint/2010/main" val="69337994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08E89D5E-1885-4160-AC77-CC471DD1D0DB}"/>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3600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4" name="Straight Connector 13">
            <a:extLst>
              <a:ext uri="{FF2B5EF4-FFF2-40B4-BE49-F238E27FC236}">
                <a16:creationId xmlns:a16="http://schemas.microsoft.com/office/drawing/2014/main" id="{550D2BD1-98F9-412D-905B-3A843EF4078B}"/>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2971800"/>
            <a:ext cx="0" cy="914400"/>
          </a:xfrm>
          <a:prstGeom prst="line">
            <a:avLst/>
          </a:prstGeom>
          <a:ln w="19050">
            <a:solidFill>
              <a:srgbClr val="FFFFFF">
                <a:alpha val="80000"/>
              </a:srgb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943277" y="712269"/>
            <a:ext cx="3370998" cy="5502264"/>
          </a:xfrm>
        </p:spPr>
        <p:txBody>
          <a:bodyPr>
            <a:normAutofit/>
          </a:bodyPr>
          <a:lstStyle/>
          <a:p>
            <a:r>
              <a:rPr lang="en-US">
                <a:solidFill>
                  <a:srgbClr val="FFFFFF"/>
                </a:solidFill>
              </a:rPr>
              <a:t>Questions needed to be answered</a:t>
            </a:r>
          </a:p>
        </p:txBody>
      </p:sp>
      <p:graphicFrame>
        <p:nvGraphicFramePr>
          <p:cNvPr id="7" name="Content Placeholder 2"/>
          <p:cNvGraphicFramePr>
            <a:graphicFrameLocks noGrp="1"/>
          </p:cNvGraphicFramePr>
          <p:nvPr>
            <p:ph idx="1"/>
            <p:extLst>
              <p:ext uri="{D42A27DB-BD31-4B8C-83A1-F6EECF244321}">
                <p14:modId xmlns:p14="http://schemas.microsoft.com/office/powerpoint/2010/main" val="113625128"/>
              </p:ext>
            </p:extLst>
          </p:nvPr>
        </p:nvGraphicFramePr>
        <p:xfrm>
          <a:off x="5280025" y="642938"/>
          <a:ext cx="6269038" cy="55721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Footer Placeholder 3"/>
          <p:cNvSpPr>
            <a:spLocks noGrp="1"/>
          </p:cNvSpPr>
          <p:nvPr>
            <p:ph type="ftr" sz="quarter" idx="11"/>
          </p:nvPr>
        </p:nvSpPr>
        <p:spPr>
          <a:xfrm>
            <a:off x="5280024" y="6356350"/>
            <a:ext cx="2873375" cy="365125"/>
          </a:xfrm>
        </p:spPr>
        <p:txBody>
          <a:bodyPr>
            <a:normAutofit/>
          </a:bodyPr>
          <a:lstStyle/>
          <a:p>
            <a:pPr algn="l">
              <a:spcAft>
                <a:spcPts val="600"/>
              </a:spcAft>
            </a:pPr>
            <a:r>
              <a:rPr lang="en-US">
                <a:solidFill>
                  <a:schemeClr val="tx1"/>
                </a:solidFill>
              </a:rPr>
              <a:t>Chanin Mephokee for EE460</a:t>
            </a:r>
          </a:p>
        </p:txBody>
      </p:sp>
      <p:sp>
        <p:nvSpPr>
          <p:cNvPr id="5" name="Slide Number Placeholder 4"/>
          <p:cNvSpPr>
            <a:spLocks noGrp="1"/>
          </p:cNvSpPr>
          <p:nvPr>
            <p:ph type="sldNum" sz="quarter" idx="12"/>
          </p:nvPr>
        </p:nvSpPr>
        <p:spPr>
          <a:xfrm>
            <a:off x="8610600" y="6356350"/>
            <a:ext cx="2743200" cy="365125"/>
          </a:xfrm>
        </p:spPr>
        <p:txBody>
          <a:bodyPr>
            <a:normAutofit/>
          </a:bodyPr>
          <a:lstStyle/>
          <a:p>
            <a:pPr>
              <a:spcAft>
                <a:spcPts val="600"/>
              </a:spcAft>
            </a:pPr>
            <a:fld id="{F64CE0EC-4B46-4C03-971F-D0E04C4A1047}" type="slidenum">
              <a:rPr lang="en-US">
                <a:solidFill>
                  <a:schemeClr val="tx1"/>
                </a:solidFill>
              </a:rPr>
              <a:pPr>
                <a:spcAft>
                  <a:spcPts val="600"/>
                </a:spcAft>
              </a:pPr>
              <a:t>33</a:t>
            </a:fld>
            <a:endParaRPr lang="en-US">
              <a:solidFill>
                <a:schemeClr val="tx1"/>
              </a:solidFill>
            </a:endParaRPr>
          </a:p>
        </p:txBody>
      </p:sp>
    </p:spTree>
    <p:extLst>
      <p:ext uri="{BB962C8B-B14F-4D97-AF65-F5344CB8AC3E}">
        <p14:creationId xmlns:p14="http://schemas.microsoft.com/office/powerpoint/2010/main" val="58360765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Thailand PIT rates</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329243175"/>
              </p:ext>
            </p:extLst>
          </p:nvPr>
        </p:nvGraphicFramePr>
        <p:xfrm>
          <a:off x="838200" y="1825625"/>
          <a:ext cx="10515600" cy="3337560"/>
        </p:xfrm>
        <a:graphic>
          <a:graphicData uri="http://schemas.openxmlformats.org/drawingml/2006/table">
            <a:tbl>
              <a:tblPr firstRow="1" bandRow="1">
                <a:tableStyleId>{5C22544A-7EE6-4342-B048-85BDC9FD1C3A}</a:tableStyleId>
              </a:tblPr>
              <a:tblGrid>
                <a:gridCol w="5257800">
                  <a:extLst>
                    <a:ext uri="{9D8B030D-6E8A-4147-A177-3AD203B41FA5}">
                      <a16:colId xmlns:a16="http://schemas.microsoft.com/office/drawing/2014/main" val="20000"/>
                    </a:ext>
                  </a:extLst>
                </a:gridCol>
                <a:gridCol w="5257800">
                  <a:extLst>
                    <a:ext uri="{9D8B030D-6E8A-4147-A177-3AD203B41FA5}">
                      <a16:colId xmlns:a16="http://schemas.microsoft.com/office/drawing/2014/main" val="20001"/>
                    </a:ext>
                  </a:extLst>
                </a:gridCol>
              </a:tblGrid>
              <a:tr h="370840">
                <a:tc>
                  <a:txBody>
                    <a:bodyPr/>
                    <a:lstStyle/>
                    <a:p>
                      <a:r>
                        <a:rPr lang="en-US" dirty="0"/>
                        <a:t>Taxable Income in baht</a:t>
                      </a:r>
                    </a:p>
                  </a:txBody>
                  <a:tcPr/>
                </a:tc>
                <a:tc>
                  <a:txBody>
                    <a:bodyPr/>
                    <a:lstStyle/>
                    <a:p>
                      <a:r>
                        <a:rPr lang="en-US" dirty="0"/>
                        <a:t>Rates (%)</a:t>
                      </a:r>
                    </a:p>
                  </a:txBody>
                  <a:tcPr/>
                </a:tc>
                <a:extLst>
                  <a:ext uri="{0D108BD9-81ED-4DB2-BD59-A6C34878D82A}">
                    <a16:rowId xmlns:a16="http://schemas.microsoft.com/office/drawing/2014/main" val="10000"/>
                  </a:ext>
                </a:extLst>
              </a:tr>
              <a:tr h="370840">
                <a:tc>
                  <a:txBody>
                    <a:bodyPr/>
                    <a:lstStyle/>
                    <a:p>
                      <a:r>
                        <a:rPr lang="en-US" dirty="0"/>
                        <a:t>First 150,000</a:t>
                      </a:r>
                    </a:p>
                  </a:txBody>
                  <a:tcPr/>
                </a:tc>
                <a:tc>
                  <a:txBody>
                    <a:bodyPr/>
                    <a:lstStyle/>
                    <a:p>
                      <a:r>
                        <a:rPr lang="en-US" dirty="0"/>
                        <a:t>0</a:t>
                      </a:r>
                    </a:p>
                  </a:txBody>
                  <a:tcPr/>
                </a:tc>
                <a:extLst>
                  <a:ext uri="{0D108BD9-81ED-4DB2-BD59-A6C34878D82A}">
                    <a16:rowId xmlns:a16="http://schemas.microsoft.com/office/drawing/2014/main" val="10001"/>
                  </a:ext>
                </a:extLst>
              </a:tr>
              <a:tr h="370840">
                <a:tc>
                  <a:txBody>
                    <a:bodyPr/>
                    <a:lstStyle/>
                    <a:p>
                      <a:r>
                        <a:rPr lang="en-US" dirty="0"/>
                        <a:t>150,001-300,000</a:t>
                      </a:r>
                    </a:p>
                  </a:txBody>
                  <a:tcPr/>
                </a:tc>
                <a:tc>
                  <a:txBody>
                    <a:bodyPr/>
                    <a:lstStyle/>
                    <a:p>
                      <a:r>
                        <a:rPr lang="en-US" dirty="0"/>
                        <a:t>5</a:t>
                      </a:r>
                    </a:p>
                  </a:txBody>
                  <a:tcPr/>
                </a:tc>
                <a:extLst>
                  <a:ext uri="{0D108BD9-81ED-4DB2-BD59-A6C34878D82A}">
                    <a16:rowId xmlns:a16="http://schemas.microsoft.com/office/drawing/2014/main" val="10002"/>
                  </a:ext>
                </a:extLst>
              </a:tr>
              <a:tr h="370840">
                <a:tc>
                  <a:txBody>
                    <a:bodyPr/>
                    <a:lstStyle/>
                    <a:p>
                      <a:r>
                        <a:rPr lang="en-US" dirty="0"/>
                        <a:t>300,001-500,000</a:t>
                      </a:r>
                    </a:p>
                  </a:txBody>
                  <a:tcPr/>
                </a:tc>
                <a:tc>
                  <a:txBody>
                    <a:bodyPr/>
                    <a:lstStyle/>
                    <a:p>
                      <a:r>
                        <a:rPr lang="en-US" dirty="0"/>
                        <a:t>10</a:t>
                      </a:r>
                    </a:p>
                  </a:txBody>
                  <a:tcPr/>
                </a:tc>
                <a:extLst>
                  <a:ext uri="{0D108BD9-81ED-4DB2-BD59-A6C34878D82A}">
                    <a16:rowId xmlns:a16="http://schemas.microsoft.com/office/drawing/2014/main" val="10003"/>
                  </a:ext>
                </a:extLst>
              </a:tr>
              <a:tr h="370840">
                <a:tc>
                  <a:txBody>
                    <a:bodyPr/>
                    <a:lstStyle/>
                    <a:p>
                      <a:r>
                        <a:rPr lang="en-US" dirty="0"/>
                        <a:t>500,001-750,000</a:t>
                      </a:r>
                    </a:p>
                  </a:txBody>
                  <a:tcPr/>
                </a:tc>
                <a:tc>
                  <a:txBody>
                    <a:bodyPr/>
                    <a:lstStyle/>
                    <a:p>
                      <a:r>
                        <a:rPr lang="en-US" dirty="0"/>
                        <a:t>15</a:t>
                      </a:r>
                    </a:p>
                  </a:txBody>
                  <a:tcPr/>
                </a:tc>
                <a:extLst>
                  <a:ext uri="{0D108BD9-81ED-4DB2-BD59-A6C34878D82A}">
                    <a16:rowId xmlns:a16="http://schemas.microsoft.com/office/drawing/2014/main" val="10004"/>
                  </a:ext>
                </a:extLst>
              </a:tr>
              <a:tr h="370840">
                <a:tc>
                  <a:txBody>
                    <a:bodyPr/>
                    <a:lstStyle/>
                    <a:p>
                      <a:r>
                        <a:rPr lang="en-US" dirty="0"/>
                        <a:t>750,001-1,000,000</a:t>
                      </a:r>
                    </a:p>
                  </a:txBody>
                  <a:tcPr/>
                </a:tc>
                <a:tc>
                  <a:txBody>
                    <a:bodyPr/>
                    <a:lstStyle/>
                    <a:p>
                      <a:r>
                        <a:rPr lang="en-US" dirty="0"/>
                        <a:t>20</a:t>
                      </a:r>
                    </a:p>
                  </a:txBody>
                  <a:tcPr/>
                </a:tc>
                <a:extLst>
                  <a:ext uri="{0D108BD9-81ED-4DB2-BD59-A6C34878D82A}">
                    <a16:rowId xmlns:a16="http://schemas.microsoft.com/office/drawing/2014/main" val="10005"/>
                  </a:ext>
                </a:extLst>
              </a:tr>
              <a:tr h="370840">
                <a:tc>
                  <a:txBody>
                    <a:bodyPr/>
                    <a:lstStyle/>
                    <a:p>
                      <a:r>
                        <a:rPr lang="en-US" dirty="0"/>
                        <a:t>1,000,001-2,000,000</a:t>
                      </a:r>
                    </a:p>
                  </a:txBody>
                  <a:tcPr/>
                </a:tc>
                <a:tc>
                  <a:txBody>
                    <a:bodyPr/>
                    <a:lstStyle/>
                    <a:p>
                      <a:r>
                        <a:rPr lang="en-US" dirty="0"/>
                        <a:t>25</a:t>
                      </a:r>
                    </a:p>
                  </a:txBody>
                  <a:tcPr/>
                </a:tc>
                <a:extLst>
                  <a:ext uri="{0D108BD9-81ED-4DB2-BD59-A6C34878D82A}">
                    <a16:rowId xmlns:a16="http://schemas.microsoft.com/office/drawing/2014/main" val="10006"/>
                  </a:ext>
                </a:extLst>
              </a:tr>
              <a:tr h="370840">
                <a:tc>
                  <a:txBody>
                    <a:bodyPr/>
                    <a:lstStyle/>
                    <a:p>
                      <a:r>
                        <a:rPr lang="en-US" dirty="0"/>
                        <a:t>2,000,001-5,000,000</a:t>
                      </a:r>
                    </a:p>
                  </a:txBody>
                  <a:tcPr/>
                </a:tc>
                <a:tc>
                  <a:txBody>
                    <a:bodyPr/>
                    <a:lstStyle/>
                    <a:p>
                      <a:r>
                        <a:rPr lang="en-US" dirty="0"/>
                        <a:t>30</a:t>
                      </a:r>
                    </a:p>
                  </a:txBody>
                  <a:tcPr/>
                </a:tc>
                <a:extLst>
                  <a:ext uri="{0D108BD9-81ED-4DB2-BD59-A6C34878D82A}">
                    <a16:rowId xmlns:a16="http://schemas.microsoft.com/office/drawing/2014/main" val="10007"/>
                  </a:ext>
                </a:extLst>
              </a:tr>
              <a:tr h="370840">
                <a:tc>
                  <a:txBody>
                    <a:bodyPr/>
                    <a:lstStyle/>
                    <a:p>
                      <a:r>
                        <a:rPr lang="en-US" dirty="0"/>
                        <a:t>Over 5,000,000</a:t>
                      </a:r>
                    </a:p>
                  </a:txBody>
                  <a:tcPr/>
                </a:tc>
                <a:tc>
                  <a:txBody>
                    <a:bodyPr/>
                    <a:lstStyle/>
                    <a:p>
                      <a:r>
                        <a:rPr lang="en-US" dirty="0"/>
                        <a:t>35</a:t>
                      </a:r>
                    </a:p>
                  </a:txBody>
                  <a:tcPr/>
                </a:tc>
                <a:extLst>
                  <a:ext uri="{0D108BD9-81ED-4DB2-BD59-A6C34878D82A}">
                    <a16:rowId xmlns:a16="http://schemas.microsoft.com/office/drawing/2014/main" val="10008"/>
                  </a:ext>
                </a:extLst>
              </a:tr>
            </a:tbl>
          </a:graphicData>
        </a:graphic>
      </p:graphicFrame>
      <p:sp>
        <p:nvSpPr>
          <p:cNvPr id="3" name="Footer Placeholder 2"/>
          <p:cNvSpPr>
            <a:spLocks noGrp="1"/>
          </p:cNvSpPr>
          <p:nvPr>
            <p:ph type="ftr" sz="quarter" idx="11"/>
          </p:nvPr>
        </p:nvSpPr>
        <p:spPr/>
        <p:txBody>
          <a:bodyPr/>
          <a:lstStyle/>
          <a:p>
            <a:r>
              <a:rPr lang="en-US"/>
              <a:t>Chanin Mephokee for EE460</a:t>
            </a:r>
          </a:p>
        </p:txBody>
      </p:sp>
      <p:sp>
        <p:nvSpPr>
          <p:cNvPr id="5" name="Slide Number Placeholder 4"/>
          <p:cNvSpPr>
            <a:spLocks noGrp="1"/>
          </p:cNvSpPr>
          <p:nvPr>
            <p:ph type="sldNum" sz="quarter" idx="12"/>
          </p:nvPr>
        </p:nvSpPr>
        <p:spPr/>
        <p:txBody>
          <a:bodyPr/>
          <a:lstStyle/>
          <a:p>
            <a:fld id="{F64CE0EC-4B46-4C03-971F-D0E04C4A1047}" type="slidenum">
              <a:rPr lang="en-US" smtClean="0"/>
              <a:t>34</a:t>
            </a:fld>
            <a:endParaRPr lang="en-US"/>
          </a:p>
        </p:txBody>
      </p:sp>
    </p:spTree>
    <p:extLst>
      <p:ext uri="{BB962C8B-B14F-4D97-AF65-F5344CB8AC3E}">
        <p14:creationId xmlns:p14="http://schemas.microsoft.com/office/powerpoint/2010/main" val="88132548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PIT rates in Sweden</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10037747"/>
              </p:ext>
            </p:extLst>
          </p:nvPr>
        </p:nvGraphicFramePr>
        <p:xfrm>
          <a:off x="838200" y="1825625"/>
          <a:ext cx="10515600" cy="2904030"/>
        </p:xfrm>
        <a:graphic>
          <a:graphicData uri="http://schemas.openxmlformats.org/drawingml/2006/table">
            <a:tbl>
              <a:tblPr firstRow="1" bandRow="1">
                <a:tableStyleId>{5C22544A-7EE6-4342-B048-85BDC9FD1C3A}</a:tableStyleId>
              </a:tblPr>
              <a:tblGrid>
                <a:gridCol w="5257800">
                  <a:extLst>
                    <a:ext uri="{9D8B030D-6E8A-4147-A177-3AD203B41FA5}">
                      <a16:colId xmlns:a16="http://schemas.microsoft.com/office/drawing/2014/main" val="20000"/>
                    </a:ext>
                  </a:extLst>
                </a:gridCol>
                <a:gridCol w="5257800">
                  <a:extLst>
                    <a:ext uri="{9D8B030D-6E8A-4147-A177-3AD203B41FA5}">
                      <a16:colId xmlns:a16="http://schemas.microsoft.com/office/drawing/2014/main" val="20001"/>
                    </a:ext>
                  </a:extLst>
                </a:gridCol>
              </a:tblGrid>
              <a:tr h="580806">
                <a:tc>
                  <a:txBody>
                    <a:bodyPr/>
                    <a:lstStyle/>
                    <a:p>
                      <a:r>
                        <a:rPr lang="en-US" dirty="0"/>
                        <a:t>Taxable Income In USD</a:t>
                      </a:r>
                    </a:p>
                  </a:txBody>
                  <a:tcPr/>
                </a:tc>
                <a:tc>
                  <a:txBody>
                    <a:bodyPr/>
                    <a:lstStyle/>
                    <a:p>
                      <a:r>
                        <a:rPr lang="en-US" dirty="0"/>
                        <a:t>Rates in %</a:t>
                      </a:r>
                    </a:p>
                  </a:txBody>
                  <a:tcPr/>
                </a:tc>
                <a:extLst>
                  <a:ext uri="{0D108BD9-81ED-4DB2-BD59-A6C34878D82A}">
                    <a16:rowId xmlns:a16="http://schemas.microsoft.com/office/drawing/2014/main" val="10000"/>
                  </a:ext>
                </a:extLst>
              </a:tr>
              <a:tr h="580806">
                <a:tc>
                  <a:txBody>
                    <a:bodyPr/>
                    <a:lstStyle/>
                    <a:p>
                      <a:r>
                        <a:rPr lang="en-US" dirty="0"/>
                        <a:t>Less than 27,000</a:t>
                      </a:r>
                    </a:p>
                  </a:txBody>
                  <a:tcPr/>
                </a:tc>
                <a:tc>
                  <a:txBody>
                    <a:bodyPr/>
                    <a:lstStyle/>
                    <a:p>
                      <a:r>
                        <a:rPr lang="en-US" dirty="0"/>
                        <a:t>0</a:t>
                      </a:r>
                    </a:p>
                  </a:txBody>
                  <a:tcPr/>
                </a:tc>
                <a:extLst>
                  <a:ext uri="{0D108BD9-81ED-4DB2-BD59-A6C34878D82A}">
                    <a16:rowId xmlns:a16="http://schemas.microsoft.com/office/drawing/2014/main" val="10001"/>
                  </a:ext>
                </a:extLst>
              </a:tr>
              <a:tr h="580806">
                <a:tc>
                  <a:txBody>
                    <a:bodyPr/>
                    <a:lstStyle/>
                    <a:p>
                      <a:r>
                        <a:rPr lang="en-US" dirty="0"/>
                        <a:t>27,000-62,000</a:t>
                      </a:r>
                    </a:p>
                  </a:txBody>
                  <a:tcPr/>
                </a:tc>
                <a:tc>
                  <a:txBody>
                    <a:bodyPr/>
                    <a:lstStyle/>
                    <a:p>
                      <a:r>
                        <a:rPr lang="en-US" dirty="0"/>
                        <a:t>31</a:t>
                      </a:r>
                    </a:p>
                  </a:txBody>
                  <a:tcPr/>
                </a:tc>
                <a:extLst>
                  <a:ext uri="{0D108BD9-81ED-4DB2-BD59-A6C34878D82A}">
                    <a16:rowId xmlns:a16="http://schemas.microsoft.com/office/drawing/2014/main" val="10002"/>
                  </a:ext>
                </a:extLst>
              </a:tr>
              <a:tr h="580806">
                <a:tc>
                  <a:txBody>
                    <a:bodyPr/>
                    <a:lstStyle/>
                    <a:p>
                      <a:r>
                        <a:rPr lang="en-US" dirty="0"/>
                        <a:t>62,000-88,000</a:t>
                      </a:r>
                    </a:p>
                  </a:txBody>
                  <a:tcPr/>
                </a:tc>
                <a:tc>
                  <a:txBody>
                    <a:bodyPr/>
                    <a:lstStyle/>
                    <a:p>
                      <a:r>
                        <a:rPr lang="en-US" dirty="0"/>
                        <a:t>31+20</a:t>
                      </a:r>
                    </a:p>
                  </a:txBody>
                  <a:tcPr/>
                </a:tc>
                <a:extLst>
                  <a:ext uri="{0D108BD9-81ED-4DB2-BD59-A6C34878D82A}">
                    <a16:rowId xmlns:a16="http://schemas.microsoft.com/office/drawing/2014/main" val="10003"/>
                  </a:ext>
                </a:extLst>
              </a:tr>
              <a:tr h="580806">
                <a:tc>
                  <a:txBody>
                    <a:bodyPr/>
                    <a:lstStyle/>
                    <a:p>
                      <a:r>
                        <a:rPr lang="en-US" dirty="0"/>
                        <a:t>88,000</a:t>
                      </a:r>
                    </a:p>
                  </a:txBody>
                  <a:tcPr/>
                </a:tc>
                <a:tc>
                  <a:txBody>
                    <a:bodyPr/>
                    <a:lstStyle/>
                    <a:p>
                      <a:r>
                        <a:rPr lang="en-US" dirty="0"/>
                        <a:t>31+25</a:t>
                      </a:r>
                    </a:p>
                  </a:txBody>
                  <a:tcPr/>
                </a:tc>
                <a:extLst>
                  <a:ext uri="{0D108BD9-81ED-4DB2-BD59-A6C34878D82A}">
                    <a16:rowId xmlns:a16="http://schemas.microsoft.com/office/drawing/2014/main" val="10004"/>
                  </a:ext>
                </a:extLst>
              </a:tr>
            </a:tbl>
          </a:graphicData>
        </a:graphic>
      </p:graphicFrame>
      <p:sp>
        <p:nvSpPr>
          <p:cNvPr id="3" name="Footer Placeholder 2"/>
          <p:cNvSpPr>
            <a:spLocks noGrp="1"/>
          </p:cNvSpPr>
          <p:nvPr>
            <p:ph type="ftr" sz="quarter" idx="11"/>
          </p:nvPr>
        </p:nvSpPr>
        <p:spPr/>
        <p:txBody>
          <a:bodyPr/>
          <a:lstStyle/>
          <a:p>
            <a:r>
              <a:rPr lang="en-US"/>
              <a:t>Chanin Mephokee for EE460</a:t>
            </a:r>
          </a:p>
        </p:txBody>
      </p:sp>
      <p:sp>
        <p:nvSpPr>
          <p:cNvPr id="5" name="Slide Number Placeholder 4"/>
          <p:cNvSpPr>
            <a:spLocks noGrp="1"/>
          </p:cNvSpPr>
          <p:nvPr>
            <p:ph type="sldNum" sz="quarter" idx="12"/>
          </p:nvPr>
        </p:nvSpPr>
        <p:spPr/>
        <p:txBody>
          <a:bodyPr/>
          <a:lstStyle/>
          <a:p>
            <a:fld id="{F64CE0EC-4B46-4C03-971F-D0E04C4A1047}" type="slidenum">
              <a:rPr lang="en-US" smtClean="0"/>
              <a:t>35</a:t>
            </a:fld>
            <a:endParaRPr lang="en-US"/>
          </a:p>
        </p:txBody>
      </p:sp>
    </p:spTree>
    <p:extLst>
      <p:ext uri="{BB962C8B-B14F-4D97-AF65-F5344CB8AC3E}">
        <p14:creationId xmlns:p14="http://schemas.microsoft.com/office/powerpoint/2010/main" val="328683030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Central government revenue</a:t>
            </a:r>
            <a:br>
              <a:rPr lang="en-US" dirty="0"/>
            </a:br>
            <a:r>
              <a:rPr lang="en-US" sz="2200" dirty="0"/>
              <a:t>at the end of September 30, 2016 in millions of baht</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235196405"/>
              </p:ext>
            </p:extLst>
          </p:nvPr>
        </p:nvGraphicFramePr>
        <p:xfrm>
          <a:off x="838200" y="1825625"/>
          <a:ext cx="10515600" cy="3337560"/>
        </p:xfrm>
        <a:graphic>
          <a:graphicData uri="http://schemas.openxmlformats.org/drawingml/2006/table">
            <a:tbl>
              <a:tblPr firstRow="1" bandRow="1">
                <a:tableStyleId>{5C22544A-7EE6-4342-B048-85BDC9FD1C3A}</a:tableStyleId>
              </a:tblPr>
              <a:tblGrid>
                <a:gridCol w="5257800">
                  <a:extLst>
                    <a:ext uri="{9D8B030D-6E8A-4147-A177-3AD203B41FA5}">
                      <a16:colId xmlns:a16="http://schemas.microsoft.com/office/drawing/2014/main" val="20000"/>
                    </a:ext>
                  </a:extLst>
                </a:gridCol>
                <a:gridCol w="5257800">
                  <a:extLst>
                    <a:ext uri="{9D8B030D-6E8A-4147-A177-3AD203B41FA5}">
                      <a16:colId xmlns:a16="http://schemas.microsoft.com/office/drawing/2014/main" val="20001"/>
                    </a:ext>
                  </a:extLst>
                </a:gridCol>
              </a:tblGrid>
              <a:tr h="370840">
                <a:tc>
                  <a:txBody>
                    <a:bodyPr/>
                    <a:lstStyle/>
                    <a:p>
                      <a:endParaRPr lang="en-US" dirty="0"/>
                    </a:p>
                  </a:txBody>
                  <a:tcPr/>
                </a:tc>
                <a:tc>
                  <a:txBody>
                    <a:bodyPr/>
                    <a:lstStyle/>
                    <a:p>
                      <a:endParaRPr lang="en-US"/>
                    </a:p>
                  </a:txBody>
                  <a:tcPr/>
                </a:tc>
                <a:extLst>
                  <a:ext uri="{0D108BD9-81ED-4DB2-BD59-A6C34878D82A}">
                    <a16:rowId xmlns:a16="http://schemas.microsoft.com/office/drawing/2014/main" val="10000"/>
                  </a:ext>
                </a:extLst>
              </a:tr>
              <a:tr h="370840">
                <a:tc>
                  <a:txBody>
                    <a:bodyPr/>
                    <a:lstStyle/>
                    <a:p>
                      <a:r>
                        <a:rPr lang="en-US" dirty="0"/>
                        <a:t>1. Revenue</a:t>
                      </a:r>
                    </a:p>
                  </a:txBody>
                  <a:tcPr/>
                </a:tc>
                <a:tc>
                  <a:txBody>
                    <a:bodyPr/>
                    <a:lstStyle/>
                    <a:p>
                      <a:r>
                        <a:rPr lang="en-US" dirty="0"/>
                        <a:t>2,483,063.9</a:t>
                      </a:r>
                    </a:p>
                  </a:txBody>
                  <a:tcPr/>
                </a:tc>
                <a:extLst>
                  <a:ext uri="{0D108BD9-81ED-4DB2-BD59-A6C34878D82A}">
                    <a16:rowId xmlns:a16="http://schemas.microsoft.com/office/drawing/2014/main" val="10001"/>
                  </a:ext>
                </a:extLst>
              </a:tr>
              <a:tr h="370840">
                <a:tc>
                  <a:txBody>
                    <a:bodyPr/>
                    <a:lstStyle/>
                    <a:p>
                      <a:r>
                        <a:rPr lang="en-US" dirty="0"/>
                        <a:t>2 Tax</a:t>
                      </a:r>
                    </a:p>
                  </a:txBody>
                  <a:tcPr/>
                </a:tc>
                <a:tc>
                  <a:txBody>
                    <a:bodyPr/>
                    <a:lstStyle/>
                    <a:p>
                      <a:r>
                        <a:rPr lang="en-US" dirty="0"/>
                        <a:t>2,115,044.2</a:t>
                      </a:r>
                    </a:p>
                  </a:txBody>
                  <a:tcPr/>
                </a:tc>
                <a:extLst>
                  <a:ext uri="{0D108BD9-81ED-4DB2-BD59-A6C34878D82A}">
                    <a16:rowId xmlns:a16="http://schemas.microsoft.com/office/drawing/2014/main" val="10002"/>
                  </a:ext>
                </a:extLst>
              </a:tr>
              <a:tr h="370840">
                <a:tc>
                  <a:txBody>
                    <a:bodyPr/>
                    <a:lstStyle/>
                    <a:p>
                      <a:r>
                        <a:rPr lang="en-US" dirty="0"/>
                        <a:t>2.1 Tax on income</a:t>
                      </a:r>
                    </a:p>
                  </a:txBody>
                  <a:tcPr/>
                </a:tc>
                <a:tc>
                  <a:txBody>
                    <a:bodyPr/>
                    <a:lstStyle/>
                    <a:p>
                      <a:r>
                        <a:rPr lang="en-US" dirty="0"/>
                        <a:t>895,204.9</a:t>
                      </a:r>
                    </a:p>
                  </a:txBody>
                  <a:tcPr/>
                </a:tc>
                <a:extLst>
                  <a:ext uri="{0D108BD9-81ED-4DB2-BD59-A6C34878D82A}">
                    <a16:rowId xmlns:a16="http://schemas.microsoft.com/office/drawing/2014/main" val="10003"/>
                  </a:ext>
                </a:extLst>
              </a:tr>
              <a:tr h="370840">
                <a:tc>
                  <a:txBody>
                    <a:bodyPr/>
                    <a:lstStyle/>
                    <a:p>
                      <a:r>
                        <a:rPr lang="en-US" dirty="0"/>
                        <a:t>      2.1.1</a:t>
                      </a:r>
                      <a:r>
                        <a:rPr lang="en-US" baseline="0" dirty="0"/>
                        <a:t> PIT</a:t>
                      </a:r>
                      <a:endParaRPr lang="en-US" dirty="0"/>
                    </a:p>
                  </a:txBody>
                  <a:tcPr/>
                </a:tc>
                <a:tc>
                  <a:txBody>
                    <a:bodyPr/>
                    <a:lstStyle/>
                    <a:p>
                      <a:r>
                        <a:rPr lang="en-US" dirty="0"/>
                        <a:t>268,289.7</a:t>
                      </a:r>
                    </a:p>
                  </a:txBody>
                  <a:tcPr/>
                </a:tc>
                <a:extLst>
                  <a:ext uri="{0D108BD9-81ED-4DB2-BD59-A6C34878D82A}">
                    <a16:rowId xmlns:a16="http://schemas.microsoft.com/office/drawing/2014/main" val="10004"/>
                  </a:ext>
                </a:extLst>
              </a:tr>
              <a:tr h="370840">
                <a:tc>
                  <a:txBody>
                    <a:bodyPr/>
                    <a:lstStyle/>
                    <a:p>
                      <a:r>
                        <a:rPr lang="en-US" dirty="0"/>
                        <a:t>      2.1.2 CIT </a:t>
                      </a:r>
                    </a:p>
                  </a:txBody>
                  <a:tcPr/>
                </a:tc>
                <a:tc>
                  <a:txBody>
                    <a:bodyPr/>
                    <a:lstStyle/>
                    <a:p>
                      <a:r>
                        <a:rPr lang="en-US" dirty="0"/>
                        <a:t>626,915.2</a:t>
                      </a:r>
                    </a:p>
                  </a:txBody>
                  <a:tcPr/>
                </a:tc>
                <a:extLst>
                  <a:ext uri="{0D108BD9-81ED-4DB2-BD59-A6C34878D82A}">
                    <a16:rowId xmlns:a16="http://schemas.microsoft.com/office/drawing/2014/main" val="10005"/>
                  </a:ext>
                </a:extLst>
              </a:tr>
              <a:tr h="370840">
                <a:tc>
                  <a:txBody>
                    <a:bodyPr/>
                    <a:lstStyle/>
                    <a:p>
                      <a:r>
                        <a:rPr lang="en-US" dirty="0"/>
                        <a:t>2.2 VAT</a:t>
                      </a:r>
                    </a:p>
                  </a:txBody>
                  <a:tcPr/>
                </a:tc>
                <a:tc>
                  <a:txBody>
                    <a:bodyPr/>
                    <a:lstStyle/>
                    <a:p>
                      <a:r>
                        <a:rPr lang="en-US" dirty="0"/>
                        <a:t>480,833.0</a:t>
                      </a:r>
                    </a:p>
                  </a:txBody>
                  <a:tcPr/>
                </a:tc>
                <a:extLst>
                  <a:ext uri="{0D108BD9-81ED-4DB2-BD59-A6C34878D82A}">
                    <a16:rowId xmlns:a16="http://schemas.microsoft.com/office/drawing/2014/main" val="10006"/>
                  </a:ext>
                </a:extLst>
              </a:tr>
              <a:tr h="370840">
                <a:tc>
                  <a:txBody>
                    <a:bodyPr/>
                    <a:lstStyle/>
                    <a:p>
                      <a:r>
                        <a:rPr lang="en-US" dirty="0"/>
                        <a:t>2.3 Excise</a:t>
                      </a:r>
                    </a:p>
                  </a:txBody>
                  <a:tcPr/>
                </a:tc>
                <a:tc>
                  <a:txBody>
                    <a:bodyPr/>
                    <a:lstStyle/>
                    <a:p>
                      <a:r>
                        <a:rPr lang="en-US" dirty="0"/>
                        <a:t>435,145.6</a:t>
                      </a:r>
                    </a:p>
                  </a:txBody>
                  <a:tcPr/>
                </a:tc>
                <a:extLst>
                  <a:ext uri="{0D108BD9-81ED-4DB2-BD59-A6C34878D82A}">
                    <a16:rowId xmlns:a16="http://schemas.microsoft.com/office/drawing/2014/main" val="10007"/>
                  </a:ext>
                </a:extLst>
              </a:tr>
              <a:tr h="370840">
                <a:tc>
                  <a:txBody>
                    <a:bodyPr/>
                    <a:lstStyle/>
                    <a:p>
                      <a:r>
                        <a:rPr lang="en-US" dirty="0"/>
                        <a:t>2.4 Import duties</a:t>
                      </a:r>
                    </a:p>
                  </a:txBody>
                  <a:tcPr/>
                </a:tc>
                <a:tc>
                  <a:txBody>
                    <a:bodyPr/>
                    <a:lstStyle/>
                    <a:p>
                      <a:r>
                        <a:rPr lang="en-US" dirty="0"/>
                        <a:t>100,155.9</a:t>
                      </a:r>
                    </a:p>
                  </a:txBody>
                  <a:tcPr/>
                </a:tc>
                <a:extLst>
                  <a:ext uri="{0D108BD9-81ED-4DB2-BD59-A6C34878D82A}">
                    <a16:rowId xmlns:a16="http://schemas.microsoft.com/office/drawing/2014/main" val="10008"/>
                  </a:ext>
                </a:extLst>
              </a:tr>
            </a:tbl>
          </a:graphicData>
        </a:graphic>
      </p:graphicFrame>
      <p:sp>
        <p:nvSpPr>
          <p:cNvPr id="3" name="Footer Placeholder 2"/>
          <p:cNvSpPr>
            <a:spLocks noGrp="1"/>
          </p:cNvSpPr>
          <p:nvPr>
            <p:ph type="ftr" sz="quarter" idx="11"/>
          </p:nvPr>
        </p:nvSpPr>
        <p:spPr/>
        <p:txBody>
          <a:bodyPr/>
          <a:lstStyle/>
          <a:p>
            <a:r>
              <a:rPr lang="en-US"/>
              <a:t>Chanin Mephokee for EE460</a:t>
            </a:r>
          </a:p>
        </p:txBody>
      </p:sp>
      <p:sp>
        <p:nvSpPr>
          <p:cNvPr id="5" name="Slide Number Placeholder 4"/>
          <p:cNvSpPr>
            <a:spLocks noGrp="1"/>
          </p:cNvSpPr>
          <p:nvPr>
            <p:ph type="sldNum" sz="quarter" idx="12"/>
          </p:nvPr>
        </p:nvSpPr>
        <p:spPr/>
        <p:txBody>
          <a:bodyPr/>
          <a:lstStyle/>
          <a:p>
            <a:fld id="{F64CE0EC-4B46-4C03-971F-D0E04C4A1047}" type="slidenum">
              <a:rPr lang="en-US" smtClean="0"/>
              <a:t>36</a:t>
            </a:fld>
            <a:endParaRPr lang="en-US"/>
          </a:p>
        </p:txBody>
      </p:sp>
    </p:spTree>
    <p:extLst>
      <p:ext uri="{BB962C8B-B14F-4D97-AF65-F5344CB8AC3E}">
        <p14:creationId xmlns:p14="http://schemas.microsoft.com/office/powerpoint/2010/main" val="84901883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External Government Debt  Outstanding </a:t>
            </a:r>
            <a:br>
              <a:rPr lang="en-US" dirty="0"/>
            </a:br>
            <a:r>
              <a:rPr lang="en-US" sz="1400" dirty="0"/>
              <a:t>(Sept, 2016)</a:t>
            </a:r>
          </a:p>
        </p:txBody>
      </p:sp>
      <p:sp>
        <p:nvSpPr>
          <p:cNvPr id="3" name="Content Placeholder 2"/>
          <p:cNvSpPr>
            <a:spLocks noGrp="1"/>
          </p:cNvSpPr>
          <p:nvPr>
            <p:ph idx="1"/>
          </p:nvPr>
        </p:nvSpPr>
        <p:spPr/>
        <p:txBody>
          <a:bodyPr/>
          <a:lstStyle/>
          <a:p>
            <a:r>
              <a:rPr lang="en-US" sz="2000" dirty="0"/>
              <a:t>Direct government ; 4,471,220.22 MOB</a:t>
            </a:r>
          </a:p>
          <a:p>
            <a:r>
              <a:rPr lang="en-US" sz="2000" dirty="0"/>
              <a:t>External ; 98,735.91 MOB</a:t>
            </a:r>
          </a:p>
          <a:p>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3865945043"/>
              </p:ext>
            </p:extLst>
          </p:nvPr>
        </p:nvGraphicFramePr>
        <p:xfrm>
          <a:off x="1446834" y="2624450"/>
          <a:ext cx="8055982" cy="3621946"/>
        </p:xfrm>
        <a:graphic>
          <a:graphicData uri="http://schemas.openxmlformats.org/drawingml/2006/table">
            <a:tbl>
              <a:tblPr firstRow="1" bandRow="1">
                <a:tableStyleId>{5C22544A-7EE6-4342-B048-85BDC9FD1C3A}</a:tableStyleId>
              </a:tblPr>
              <a:tblGrid>
                <a:gridCol w="4027991">
                  <a:extLst>
                    <a:ext uri="{9D8B030D-6E8A-4147-A177-3AD203B41FA5}">
                      <a16:colId xmlns:a16="http://schemas.microsoft.com/office/drawing/2014/main" val="20000"/>
                    </a:ext>
                  </a:extLst>
                </a:gridCol>
                <a:gridCol w="4027991">
                  <a:extLst>
                    <a:ext uri="{9D8B030D-6E8A-4147-A177-3AD203B41FA5}">
                      <a16:colId xmlns:a16="http://schemas.microsoft.com/office/drawing/2014/main" val="20001"/>
                    </a:ext>
                  </a:extLst>
                </a:gridCol>
              </a:tblGrid>
              <a:tr h="389312">
                <a:tc>
                  <a:txBody>
                    <a:bodyPr/>
                    <a:lstStyle/>
                    <a:p>
                      <a:endParaRPr lang="en-US" dirty="0"/>
                    </a:p>
                  </a:txBody>
                  <a:tcPr/>
                </a:tc>
                <a:tc>
                  <a:txBody>
                    <a:bodyPr/>
                    <a:lstStyle/>
                    <a:p>
                      <a:r>
                        <a:rPr lang="en-US" dirty="0"/>
                        <a:t>%</a:t>
                      </a:r>
                    </a:p>
                  </a:txBody>
                  <a:tcPr/>
                </a:tc>
                <a:extLst>
                  <a:ext uri="{0D108BD9-81ED-4DB2-BD59-A6C34878D82A}">
                    <a16:rowId xmlns:a16="http://schemas.microsoft.com/office/drawing/2014/main" val="10000"/>
                  </a:ext>
                </a:extLst>
              </a:tr>
              <a:tr h="535725">
                <a:tc>
                  <a:txBody>
                    <a:bodyPr/>
                    <a:lstStyle/>
                    <a:p>
                      <a:pPr marL="342900" indent="-342900">
                        <a:buAutoNum type="arabicPeriod"/>
                      </a:pPr>
                      <a:r>
                        <a:rPr lang="en-US" sz="1400" dirty="0"/>
                        <a:t>Multilateral Organization</a:t>
                      </a:r>
                    </a:p>
                    <a:p>
                      <a:pPr marL="342900" indent="-342900">
                        <a:buAutoNum type="arabicPeriod"/>
                      </a:pPr>
                      <a:endParaRPr lang="en-US" sz="1400" dirty="0"/>
                    </a:p>
                  </a:txBody>
                  <a:tcPr/>
                </a:tc>
                <a:tc>
                  <a:txBody>
                    <a:bodyPr/>
                    <a:lstStyle/>
                    <a:p>
                      <a:endParaRPr lang="en-US" sz="1400" dirty="0"/>
                    </a:p>
                  </a:txBody>
                  <a:tcPr/>
                </a:tc>
                <a:extLst>
                  <a:ext uri="{0D108BD9-81ED-4DB2-BD59-A6C34878D82A}">
                    <a16:rowId xmlns:a16="http://schemas.microsoft.com/office/drawing/2014/main" val="10001"/>
                  </a:ext>
                </a:extLst>
              </a:tr>
              <a:tr h="379371">
                <a:tc>
                  <a:txBody>
                    <a:bodyPr/>
                    <a:lstStyle/>
                    <a:p>
                      <a:pPr marL="0" indent="0">
                        <a:buNone/>
                      </a:pPr>
                      <a:r>
                        <a:rPr lang="en-US" sz="1400" dirty="0"/>
                        <a:t>1.1</a:t>
                      </a:r>
                      <a:r>
                        <a:rPr lang="en-US" sz="1400" baseline="0" dirty="0"/>
                        <a:t> World Bank</a:t>
                      </a:r>
                      <a:endParaRPr lang="en-US" sz="1400" dirty="0"/>
                    </a:p>
                  </a:txBody>
                  <a:tcPr/>
                </a:tc>
                <a:tc>
                  <a:txBody>
                    <a:bodyPr/>
                    <a:lstStyle/>
                    <a:p>
                      <a:r>
                        <a:rPr lang="en-US" sz="1400" dirty="0"/>
                        <a:t>10.23</a:t>
                      </a:r>
                    </a:p>
                  </a:txBody>
                  <a:tcPr/>
                </a:tc>
                <a:extLst>
                  <a:ext uri="{0D108BD9-81ED-4DB2-BD59-A6C34878D82A}">
                    <a16:rowId xmlns:a16="http://schemas.microsoft.com/office/drawing/2014/main" val="10002"/>
                  </a:ext>
                </a:extLst>
              </a:tr>
              <a:tr h="370978">
                <a:tc>
                  <a:txBody>
                    <a:bodyPr/>
                    <a:lstStyle/>
                    <a:p>
                      <a:pPr marL="0" indent="0">
                        <a:buNone/>
                      </a:pPr>
                      <a:r>
                        <a:rPr lang="en-US" sz="1400" dirty="0"/>
                        <a:t>1.2 ADB</a:t>
                      </a:r>
                    </a:p>
                  </a:txBody>
                  <a:tcPr/>
                </a:tc>
                <a:tc>
                  <a:txBody>
                    <a:bodyPr/>
                    <a:lstStyle/>
                    <a:p>
                      <a:r>
                        <a:rPr lang="en-US" sz="1400" dirty="0"/>
                        <a:t>2.83</a:t>
                      </a:r>
                    </a:p>
                  </a:txBody>
                  <a:tcPr/>
                </a:tc>
                <a:extLst>
                  <a:ext uri="{0D108BD9-81ED-4DB2-BD59-A6C34878D82A}">
                    <a16:rowId xmlns:a16="http://schemas.microsoft.com/office/drawing/2014/main" val="10003"/>
                  </a:ext>
                </a:extLst>
              </a:tr>
              <a:tr h="389312">
                <a:tc>
                  <a:txBody>
                    <a:bodyPr/>
                    <a:lstStyle/>
                    <a:p>
                      <a:r>
                        <a:rPr lang="en-US" sz="1400" dirty="0"/>
                        <a:t>2. Foreign Government</a:t>
                      </a:r>
                    </a:p>
                  </a:txBody>
                  <a:tcPr/>
                </a:tc>
                <a:tc>
                  <a:txBody>
                    <a:bodyPr/>
                    <a:lstStyle/>
                    <a:p>
                      <a:endParaRPr lang="en-US" sz="1400" dirty="0"/>
                    </a:p>
                  </a:txBody>
                  <a:tcPr/>
                </a:tc>
                <a:extLst>
                  <a:ext uri="{0D108BD9-81ED-4DB2-BD59-A6C34878D82A}">
                    <a16:rowId xmlns:a16="http://schemas.microsoft.com/office/drawing/2014/main" val="10004"/>
                  </a:ext>
                </a:extLst>
              </a:tr>
              <a:tr h="389312">
                <a:tc>
                  <a:txBody>
                    <a:bodyPr/>
                    <a:lstStyle/>
                    <a:p>
                      <a:r>
                        <a:rPr lang="en-US" sz="1400" dirty="0"/>
                        <a:t>2.1 JBIC</a:t>
                      </a:r>
                    </a:p>
                  </a:txBody>
                  <a:tcPr/>
                </a:tc>
                <a:tc>
                  <a:txBody>
                    <a:bodyPr/>
                    <a:lstStyle/>
                    <a:p>
                      <a:r>
                        <a:rPr lang="en-US" sz="1400" dirty="0"/>
                        <a:t>40.69</a:t>
                      </a:r>
                    </a:p>
                  </a:txBody>
                  <a:tcPr/>
                </a:tc>
                <a:extLst>
                  <a:ext uri="{0D108BD9-81ED-4DB2-BD59-A6C34878D82A}">
                    <a16:rowId xmlns:a16="http://schemas.microsoft.com/office/drawing/2014/main" val="10005"/>
                  </a:ext>
                </a:extLst>
              </a:tr>
              <a:tr h="389312">
                <a:tc>
                  <a:txBody>
                    <a:bodyPr/>
                    <a:lstStyle/>
                    <a:p>
                      <a:r>
                        <a:rPr lang="en-US" sz="1400" dirty="0"/>
                        <a:t>3. International  Capital Market</a:t>
                      </a:r>
                    </a:p>
                  </a:txBody>
                  <a:tcPr/>
                </a:tc>
                <a:tc>
                  <a:txBody>
                    <a:bodyPr/>
                    <a:lstStyle/>
                    <a:p>
                      <a:endParaRPr lang="en-US" sz="1400" dirty="0"/>
                    </a:p>
                  </a:txBody>
                  <a:tcPr/>
                </a:tc>
                <a:extLst>
                  <a:ext uri="{0D108BD9-81ED-4DB2-BD59-A6C34878D82A}">
                    <a16:rowId xmlns:a16="http://schemas.microsoft.com/office/drawing/2014/main" val="10006"/>
                  </a:ext>
                </a:extLst>
              </a:tr>
              <a:tr h="389312">
                <a:tc>
                  <a:txBody>
                    <a:bodyPr/>
                    <a:lstStyle/>
                    <a:p>
                      <a:r>
                        <a:rPr lang="en-US" sz="1400" dirty="0"/>
                        <a:t>3.1 Syndication</a:t>
                      </a:r>
                    </a:p>
                  </a:txBody>
                  <a:tcPr/>
                </a:tc>
                <a:tc>
                  <a:txBody>
                    <a:bodyPr/>
                    <a:lstStyle/>
                    <a:p>
                      <a:r>
                        <a:rPr lang="en-US" sz="1400" dirty="0"/>
                        <a:t>15.95</a:t>
                      </a:r>
                    </a:p>
                  </a:txBody>
                  <a:tcPr/>
                </a:tc>
                <a:extLst>
                  <a:ext uri="{0D108BD9-81ED-4DB2-BD59-A6C34878D82A}">
                    <a16:rowId xmlns:a16="http://schemas.microsoft.com/office/drawing/2014/main" val="10007"/>
                  </a:ext>
                </a:extLst>
              </a:tr>
              <a:tr h="389312">
                <a:tc>
                  <a:txBody>
                    <a:bodyPr/>
                    <a:lstStyle/>
                    <a:p>
                      <a:r>
                        <a:rPr lang="en-US" sz="1400" dirty="0"/>
                        <a:t>3.2 Bonds, PN</a:t>
                      </a:r>
                    </a:p>
                  </a:txBody>
                  <a:tcPr/>
                </a:tc>
                <a:tc>
                  <a:txBody>
                    <a:bodyPr/>
                    <a:lstStyle/>
                    <a:p>
                      <a:r>
                        <a:rPr lang="en-US" sz="1400" dirty="0"/>
                        <a:t>9.06</a:t>
                      </a:r>
                    </a:p>
                  </a:txBody>
                  <a:tcPr/>
                </a:tc>
                <a:extLst>
                  <a:ext uri="{0D108BD9-81ED-4DB2-BD59-A6C34878D82A}">
                    <a16:rowId xmlns:a16="http://schemas.microsoft.com/office/drawing/2014/main" val="10008"/>
                  </a:ext>
                </a:extLst>
              </a:tr>
            </a:tbl>
          </a:graphicData>
        </a:graphic>
      </p:graphicFrame>
      <p:sp>
        <p:nvSpPr>
          <p:cNvPr id="5" name="Footer Placeholder 4"/>
          <p:cNvSpPr>
            <a:spLocks noGrp="1"/>
          </p:cNvSpPr>
          <p:nvPr>
            <p:ph type="ftr" sz="quarter" idx="11"/>
          </p:nvPr>
        </p:nvSpPr>
        <p:spPr/>
        <p:txBody>
          <a:bodyPr/>
          <a:lstStyle/>
          <a:p>
            <a:r>
              <a:rPr lang="en-US"/>
              <a:t>Chanin Mephokee for EE460</a:t>
            </a:r>
          </a:p>
        </p:txBody>
      </p:sp>
      <p:sp>
        <p:nvSpPr>
          <p:cNvPr id="6" name="Slide Number Placeholder 5"/>
          <p:cNvSpPr>
            <a:spLocks noGrp="1"/>
          </p:cNvSpPr>
          <p:nvPr>
            <p:ph type="sldNum" sz="quarter" idx="12"/>
          </p:nvPr>
        </p:nvSpPr>
        <p:spPr/>
        <p:txBody>
          <a:bodyPr/>
          <a:lstStyle/>
          <a:p>
            <a:fld id="{F64CE0EC-4B46-4C03-971F-D0E04C4A1047}" type="slidenum">
              <a:rPr lang="en-US" smtClean="0"/>
              <a:t>37</a:t>
            </a:fld>
            <a:endParaRPr lang="en-US"/>
          </a:p>
        </p:txBody>
      </p:sp>
    </p:spTree>
    <p:extLst>
      <p:ext uri="{BB962C8B-B14F-4D97-AF65-F5344CB8AC3E}">
        <p14:creationId xmlns:p14="http://schemas.microsoft.com/office/powerpoint/2010/main" val="411592376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08E89D5E-1885-4160-AC77-CC471DD1D0DB}"/>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3600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4" name="Straight Connector 13">
            <a:extLst>
              <a:ext uri="{FF2B5EF4-FFF2-40B4-BE49-F238E27FC236}">
                <a16:creationId xmlns:a16="http://schemas.microsoft.com/office/drawing/2014/main" id="{550D2BD1-98F9-412D-905B-3A843EF4078B}"/>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2971800"/>
            <a:ext cx="0" cy="914400"/>
          </a:xfrm>
          <a:prstGeom prst="line">
            <a:avLst/>
          </a:prstGeom>
          <a:ln w="19050">
            <a:solidFill>
              <a:srgbClr val="FFFFFF">
                <a:alpha val="80000"/>
              </a:srgb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943277" y="712269"/>
            <a:ext cx="3370998" cy="5502264"/>
          </a:xfrm>
        </p:spPr>
        <p:txBody>
          <a:bodyPr>
            <a:normAutofit/>
          </a:bodyPr>
          <a:lstStyle/>
          <a:p>
            <a:r>
              <a:rPr lang="en-US">
                <a:solidFill>
                  <a:srgbClr val="FFFFFF"/>
                </a:solidFill>
              </a:rPr>
              <a:t>Reading Lists</a:t>
            </a:r>
          </a:p>
        </p:txBody>
      </p:sp>
      <p:graphicFrame>
        <p:nvGraphicFramePr>
          <p:cNvPr id="7" name="Content Placeholder 2"/>
          <p:cNvGraphicFramePr>
            <a:graphicFrameLocks noGrp="1"/>
          </p:cNvGraphicFramePr>
          <p:nvPr>
            <p:ph idx="1"/>
            <p:extLst>
              <p:ext uri="{D42A27DB-BD31-4B8C-83A1-F6EECF244321}">
                <p14:modId xmlns:p14="http://schemas.microsoft.com/office/powerpoint/2010/main" val="2124640671"/>
              </p:ext>
            </p:extLst>
          </p:nvPr>
        </p:nvGraphicFramePr>
        <p:xfrm>
          <a:off x="5280025" y="642938"/>
          <a:ext cx="6269038" cy="55721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Footer Placeholder 3"/>
          <p:cNvSpPr>
            <a:spLocks noGrp="1"/>
          </p:cNvSpPr>
          <p:nvPr>
            <p:ph type="ftr" sz="quarter" idx="11"/>
          </p:nvPr>
        </p:nvSpPr>
        <p:spPr>
          <a:xfrm>
            <a:off x="5280024" y="6356350"/>
            <a:ext cx="2873375" cy="365125"/>
          </a:xfrm>
        </p:spPr>
        <p:txBody>
          <a:bodyPr>
            <a:normAutofit/>
          </a:bodyPr>
          <a:lstStyle/>
          <a:p>
            <a:pPr algn="l">
              <a:spcAft>
                <a:spcPts val="600"/>
              </a:spcAft>
            </a:pPr>
            <a:r>
              <a:rPr lang="en-US">
                <a:solidFill>
                  <a:schemeClr val="tx1"/>
                </a:solidFill>
              </a:rPr>
              <a:t>Chanin Mephokee for EE460</a:t>
            </a:r>
          </a:p>
        </p:txBody>
      </p:sp>
      <p:sp>
        <p:nvSpPr>
          <p:cNvPr id="5" name="Slide Number Placeholder 4"/>
          <p:cNvSpPr>
            <a:spLocks noGrp="1"/>
          </p:cNvSpPr>
          <p:nvPr>
            <p:ph type="sldNum" sz="quarter" idx="12"/>
          </p:nvPr>
        </p:nvSpPr>
        <p:spPr>
          <a:xfrm>
            <a:off x="8610600" y="6356350"/>
            <a:ext cx="2743200" cy="365125"/>
          </a:xfrm>
        </p:spPr>
        <p:txBody>
          <a:bodyPr>
            <a:normAutofit/>
          </a:bodyPr>
          <a:lstStyle/>
          <a:p>
            <a:pPr>
              <a:spcAft>
                <a:spcPts val="600"/>
              </a:spcAft>
            </a:pPr>
            <a:fld id="{F64CE0EC-4B46-4C03-971F-D0E04C4A1047}" type="slidenum">
              <a:rPr lang="en-US">
                <a:solidFill>
                  <a:schemeClr val="tx1"/>
                </a:solidFill>
              </a:rPr>
              <a:pPr>
                <a:spcAft>
                  <a:spcPts val="600"/>
                </a:spcAft>
              </a:pPr>
              <a:t>38</a:t>
            </a:fld>
            <a:endParaRPr lang="en-US">
              <a:solidFill>
                <a:schemeClr val="tx1"/>
              </a:solidFill>
            </a:endParaRPr>
          </a:p>
        </p:txBody>
      </p:sp>
    </p:spTree>
    <p:extLst>
      <p:ext uri="{BB962C8B-B14F-4D97-AF65-F5344CB8AC3E}">
        <p14:creationId xmlns:p14="http://schemas.microsoft.com/office/powerpoint/2010/main" val="30976232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p:spPr>
        <p:txBody>
          <a:bodyPr>
            <a:normAutofit/>
          </a:bodyPr>
          <a:lstStyle/>
          <a:p>
            <a:r>
              <a:rPr lang="en-US" dirty="0"/>
              <a:t>Questions</a:t>
            </a:r>
          </a:p>
        </p:txBody>
      </p:sp>
      <p:graphicFrame>
        <p:nvGraphicFramePr>
          <p:cNvPr id="7" name="Content Placeholder 2"/>
          <p:cNvGraphicFramePr>
            <a:graphicFrameLocks noGrp="1"/>
          </p:cNvGraphicFramePr>
          <p:nvPr>
            <p:ph idx="1"/>
            <p:extLst>
              <p:ext uri="{D42A27DB-BD31-4B8C-83A1-F6EECF244321}">
                <p14:modId xmlns:p14="http://schemas.microsoft.com/office/powerpoint/2010/main" val="1553205739"/>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Footer Placeholder 3"/>
          <p:cNvSpPr>
            <a:spLocks noGrp="1"/>
          </p:cNvSpPr>
          <p:nvPr>
            <p:ph type="ftr" sz="quarter" idx="11"/>
          </p:nvPr>
        </p:nvSpPr>
        <p:spPr>
          <a:xfrm>
            <a:off x="4038600" y="6356350"/>
            <a:ext cx="4114800" cy="365125"/>
          </a:xfrm>
        </p:spPr>
        <p:txBody>
          <a:bodyPr>
            <a:normAutofit/>
          </a:bodyPr>
          <a:lstStyle/>
          <a:p>
            <a:pPr>
              <a:spcAft>
                <a:spcPts val="600"/>
              </a:spcAft>
            </a:pPr>
            <a:r>
              <a:rPr lang="en-US"/>
              <a:t>Chanin Mephokee for EE460</a:t>
            </a:r>
          </a:p>
        </p:txBody>
      </p:sp>
      <p:sp>
        <p:nvSpPr>
          <p:cNvPr id="5" name="Slide Number Placeholder 4"/>
          <p:cNvSpPr>
            <a:spLocks noGrp="1"/>
          </p:cNvSpPr>
          <p:nvPr>
            <p:ph type="sldNum" sz="quarter" idx="12"/>
          </p:nvPr>
        </p:nvSpPr>
        <p:spPr>
          <a:xfrm>
            <a:off x="8610600" y="6356350"/>
            <a:ext cx="2743200" cy="365125"/>
          </a:xfrm>
        </p:spPr>
        <p:txBody>
          <a:bodyPr>
            <a:normAutofit/>
          </a:bodyPr>
          <a:lstStyle/>
          <a:p>
            <a:pPr>
              <a:spcAft>
                <a:spcPts val="600"/>
              </a:spcAft>
            </a:pPr>
            <a:fld id="{F64CE0EC-4B46-4C03-971F-D0E04C4A1047}" type="slidenum">
              <a:rPr lang="en-US" smtClean="0"/>
              <a:pPr>
                <a:spcAft>
                  <a:spcPts val="600"/>
                </a:spcAft>
              </a:pPr>
              <a:t>39</a:t>
            </a:fld>
            <a:endParaRPr lang="en-US"/>
          </a:p>
        </p:txBody>
      </p:sp>
    </p:spTree>
    <p:extLst>
      <p:ext uri="{BB962C8B-B14F-4D97-AF65-F5344CB8AC3E}">
        <p14:creationId xmlns:p14="http://schemas.microsoft.com/office/powerpoint/2010/main" val="334753130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 name="Rectangle 18">
            <a:extLst>
              <a:ext uri="{FF2B5EF4-FFF2-40B4-BE49-F238E27FC236}">
                <a16:creationId xmlns:a16="http://schemas.microsoft.com/office/drawing/2014/main" id="{08E89D5E-1885-4160-AC77-CC471DD1D0DB}"/>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3600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4" name="Straight Connector 20">
            <a:extLst>
              <a:ext uri="{FF2B5EF4-FFF2-40B4-BE49-F238E27FC236}">
                <a16:creationId xmlns:a16="http://schemas.microsoft.com/office/drawing/2014/main" id="{550D2BD1-98F9-412D-905B-3A843EF4078B}"/>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2971800"/>
            <a:ext cx="0" cy="914400"/>
          </a:xfrm>
          <a:prstGeom prst="line">
            <a:avLst/>
          </a:prstGeom>
          <a:ln w="19050">
            <a:solidFill>
              <a:srgbClr val="FFFFFF">
                <a:alpha val="80000"/>
              </a:srgbClr>
            </a:solidFill>
          </a:ln>
        </p:spPr>
        <p:style>
          <a:lnRef idx="1">
            <a:schemeClr val="accent1"/>
          </a:lnRef>
          <a:fillRef idx="0">
            <a:schemeClr val="accent1"/>
          </a:fillRef>
          <a:effectRef idx="0">
            <a:schemeClr val="accent1"/>
          </a:effectRef>
          <a:fontRef idx="minor">
            <a:schemeClr val="tx1"/>
          </a:fontRef>
        </p:style>
      </p:cxnSp>
      <p:sp>
        <p:nvSpPr>
          <p:cNvPr id="2" name="ชื่อเรื่อง 1">
            <a:extLst>
              <a:ext uri="{FF2B5EF4-FFF2-40B4-BE49-F238E27FC236}">
                <a16:creationId xmlns:a16="http://schemas.microsoft.com/office/drawing/2014/main" id="{2A1AB6C6-69DA-4B66-9001-86A279BE1F84}"/>
              </a:ext>
            </a:extLst>
          </p:cNvPr>
          <p:cNvSpPr>
            <a:spLocks noGrp="1"/>
          </p:cNvSpPr>
          <p:nvPr>
            <p:ph type="title"/>
          </p:nvPr>
        </p:nvSpPr>
        <p:spPr>
          <a:xfrm>
            <a:off x="943277" y="712269"/>
            <a:ext cx="3370998" cy="5502264"/>
          </a:xfrm>
        </p:spPr>
        <p:txBody>
          <a:bodyPr>
            <a:normAutofit/>
          </a:bodyPr>
          <a:lstStyle/>
          <a:p>
            <a:r>
              <a:rPr lang="en-US" sz="3600" dirty="0">
                <a:solidFill>
                  <a:srgbClr val="FFFFFF"/>
                </a:solidFill>
              </a:rPr>
              <a:t>Fiscal Decentralization</a:t>
            </a:r>
          </a:p>
        </p:txBody>
      </p:sp>
      <p:graphicFrame>
        <p:nvGraphicFramePr>
          <p:cNvPr id="7" name="ตัวแทนเนื้อหา 2"/>
          <p:cNvGraphicFramePr>
            <a:graphicFrameLocks noGrp="1"/>
          </p:cNvGraphicFramePr>
          <p:nvPr>
            <p:ph idx="1"/>
            <p:extLst>
              <p:ext uri="{D42A27DB-BD31-4B8C-83A1-F6EECF244321}">
                <p14:modId xmlns:p14="http://schemas.microsoft.com/office/powerpoint/2010/main" val="620376795"/>
              </p:ext>
            </p:extLst>
          </p:nvPr>
        </p:nvGraphicFramePr>
        <p:xfrm>
          <a:off x="5280025" y="642938"/>
          <a:ext cx="6269038" cy="55721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ตัวแทนท้ายกระดาษ 3">
            <a:extLst>
              <a:ext uri="{FF2B5EF4-FFF2-40B4-BE49-F238E27FC236}">
                <a16:creationId xmlns:a16="http://schemas.microsoft.com/office/drawing/2014/main" id="{E29FE6A9-887C-4F17-82E5-89A148694178}"/>
              </a:ext>
            </a:extLst>
          </p:cNvPr>
          <p:cNvSpPr>
            <a:spLocks noGrp="1"/>
          </p:cNvSpPr>
          <p:nvPr>
            <p:ph type="ftr" sz="quarter" idx="11"/>
          </p:nvPr>
        </p:nvSpPr>
        <p:spPr>
          <a:xfrm>
            <a:off x="5280024" y="6356350"/>
            <a:ext cx="2873375" cy="365125"/>
          </a:xfrm>
        </p:spPr>
        <p:txBody>
          <a:bodyPr>
            <a:normAutofit/>
          </a:bodyPr>
          <a:lstStyle/>
          <a:p>
            <a:pPr algn="l">
              <a:spcAft>
                <a:spcPts val="600"/>
              </a:spcAft>
            </a:pPr>
            <a:r>
              <a:rPr lang="en-US">
                <a:solidFill>
                  <a:schemeClr val="tx1"/>
                </a:solidFill>
              </a:rPr>
              <a:t>Chanin Mephokee for EE460</a:t>
            </a:r>
          </a:p>
        </p:txBody>
      </p:sp>
      <p:sp>
        <p:nvSpPr>
          <p:cNvPr id="5" name="ตัวแทนหมายเลขสไลด์ 4">
            <a:extLst>
              <a:ext uri="{FF2B5EF4-FFF2-40B4-BE49-F238E27FC236}">
                <a16:creationId xmlns:a16="http://schemas.microsoft.com/office/drawing/2014/main" id="{7AF4B83D-E955-4B45-A1C7-7F51BCFCD235}"/>
              </a:ext>
            </a:extLst>
          </p:cNvPr>
          <p:cNvSpPr>
            <a:spLocks noGrp="1"/>
          </p:cNvSpPr>
          <p:nvPr>
            <p:ph type="sldNum" sz="quarter" idx="12"/>
          </p:nvPr>
        </p:nvSpPr>
        <p:spPr>
          <a:xfrm>
            <a:off x="8610600" y="6356350"/>
            <a:ext cx="2743200" cy="365125"/>
          </a:xfrm>
        </p:spPr>
        <p:txBody>
          <a:bodyPr>
            <a:normAutofit/>
          </a:bodyPr>
          <a:lstStyle/>
          <a:p>
            <a:pPr>
              <a:spcAft>
                <a:spcPts val="600"/>
              </a:spcAft>
            </a:pPr>
            <a:fld id="{F64CE0EC-4B46-4C03-971F-D0E04C4A1047}" type="slidenum">
              <a:rPr lang="en-US">
                <a:solidFill>
                  <a:schemeClr val="tx1"/>
                </a:solidFill>
              </a:rPr>
              <a:pPr>
                <a:spcAft>
                  <a:spcPts val="600"/>
                </a:spcAft>
              </a:pPr>
              <a:t>40</a:t>
            </a:fld>
            <a:endParaRPr lang="en-US">
              <a:solidFill>
                <a:schemeClr val="tx1"/>
              </a:solidFill>
            </a:endParaRPr>
          </a:p>
        </p:txBody>
      </p:sp>
    </p:spTree>
    <p:extLst>
      <p:ext uri="{BB962C8B-B14F-4D97-AF65-F5344CB8AC3E}">
        <p14:creationId xmlns:p14="http://schemas.microsoft.com/office/powerpoint/2010/main" val="182413410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08E89D5E-1885-4160-AC77-CC471DD1D0DB}"/>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3600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4" name="Straight Connector 13">
            <a:extLst>
              <a:ext uri="{FF2B5EF4-FFF2-40B4-BE49-F238E27FC236}">
                <a16:creationId xmlns:a16="http://schemas.microsoft.com/office/drawing/2014/main" id="{550D2BD1-98F9-412D-905B-3A843EF4078B}"/>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2971800"/>
            <a:ext cx="0" cy="914400"/>
          </a:xfrm>
          <a:prstGeom prst="line">
            <a:avLst/>
          </a:prstGeom>
          <a:ln w="19050">
            <a:solidFill>
              <a:srgbClr val="FFFFFF">
                <a:alpha val="80000"/>
              </a:srgbClr>
            </a:solidFill>
          </a:ln>
        </p:spPr>
        <p:style>
          <a:lnRef idx="1">
            <a:schemeClr val="accent1"/>
          </a:lnRef>
          <a:fillRef idx="0">
            <a:schemeClr val="accent1"/>
          </a:fillRef>
          <a:effectRef idx="0">
            <a:schemeClr val="accent1"/>
          </a:effectRef>
          <a:fontRef idx="minor">
            <a:schemeClr val="tx1"/>
          </a:fontRef>
        </p:style>
      </p:cxnSp>
      <p:sp>
        <p:nvSpPr>
          <p:cNvPr id="2" name="ชื่อเรื่อง 1">
            <a:extLst>
              <a:ext uri="{FF2B5EF4-FFF2-40B4-BE49-F238E27FC236}">
                <a16:creationId xmlns:a16="http://schemas.microsoft.com/office/drawing/2014/main" id="{58A81667-0120-4BAA-B7BE-47863F3BBCF7}"/>
              </a:ext>
            </a:extLst>
          </p:cNvPr>
          <p:cNvSpPr>
            <a:spLocks noGrp="1"/>
          </p:cNvSpPr>
          <p:nvPr>
            <p:ph type="title"/>
          </p:nvPr>
        </p:nvSpPr>
        <p:spPr>
          <a:xfrm>
            <a:off x="943277" y="712269"/>
            <a:ext cx="3370998" cy="5502264"/>
          </a:xfrm>
        </p:spPr>
        <p:txBody>
          <a:bodyPr>
            <a:normAutofit/>
          </a:bodyPr>
          <a:lstStyle/>
          <a:p>
            <a:r>
              <a:rPr lang="en-US">
                <a:solidFill>
                  <a:srgbClr val="FFFFFF"/>
                </a:solidFill>
              </a:rPr>
              <a:t>Situation</a:t>
            </a:r>
          </a:p>
        </p:txBody>
      </p:sp>
      <p:graphicFrame>
        <p:nvGraphicFramePr>
          <p:cNvPr id="7" name="ตัวแทนเนื้อหา 2"/>
          <p:cNvGraphicFramePr>
            <a:graphicFrameLocks noGrp="1"/>
          </p:cNvGraphicFramePr>
          <p:nvPr>
            <p:ph idx="1"/>
            <p:extLst>
              <p:ext uri="{D42A27DB-BD31-4B8C-83A1-F6EECF244321}">
                <p14:modId xmlns:p14="http://schemas.microsoft.com/office/powerpoint/2010/main" val="3096751026"/>
              </p:ext>
            </p:extLst>
          </p:nvPr>
        </p:nvGraphicFramePr>
        <p:xfrm>
          <a:off x="5280025" y="642938"/>
          <a:ext cx="6269038" cy="55721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ตัวแทนท้ายกระดาษ 3">
            <a:extLst>
              <a:ext uri="{FF2B5EF4-FFF2-40B4-BE49-F238E27FC236}">
                <a16:creationId xmlns:a16="http://schemas.microsoft.com/office/drawing/2014/main" id="{6E10B9D2-397C-4445-AEE1-BC515C558103}"/>
              </a:ext>
            </a:extLst>
          </p:cNvPr>
          <p:cNvSpPr>
            <a:spLocks noGrp="1"/>
          </p:cNvSpPr>
          <p:nvPr>
            <p:ph type="ftr" sz="quarter" idx="11"/>
          </p:nvPr>
        </p:nvSpPr>
        <p:spPr>
          <a:xfrm>
            <a:off x="5280024" y="6356350"/>
            <a:ext cx="2873375" cy="365125"/>
          </a:xfrm>
        </p:spPr>
        <p:txBody>
          <a:bodyPr>
            <a:normAutofit/>
          </a:bodyPr>
          <a:lstStyle/>
          <a:p>
            <a:pPr algn="l">
              <a:spcAft>
                <a:spcPts val="600"/>
              </a:spcAft>
            </a:pPr>
            <a:r>
              <a:rPr lang="en-US">
                <a:solidFill>
                  <a:schemeClr val="tx1"/>
                </a:solidFill>
              </a:rPr>
              <a:t>Chanin Mephokee for EE460</a:t>
            </a:r>
          </a:p>
        </p:txBody>
      </p:sp>
      <p:sp>
        <p:nvSpPr>
          <p:cNvPr id="5" name="ตัวแทนหมายเลขสไลด์ 4">
            <a:extLst>
              <a:ext uri="{FF2B5EF4-FFF2-40B4-BE49-F238E27FC236}">
                <a16:creationId xmlns:a16="http://schemas.microsoft.com/office/drawing/2014/main" id="{F5D9FC84-DF07-486F-BC3E-D376D15F4F09}"/>
              </a:ext>
            </a:extLst>
          </p:cNvPr>
          <p:cNvSpPr>
            <a:spLocks noGrp="1"/>
          </p:cNvSpPr>
          <p:nvPr>
            <p:ph type="sldNum" sz="quarter" idx="12"/>
          </p:nvPr>
        </p:nvSpPr>
        <p:spPr>
          <a:xfrm>
            <a:off x="8610600" y="6356350"/>
            <a:ext cx="2743200" cy="365125"/>
          </a:xfrm>
        </p:spPr>
        <p:txBody>
          <a:bodyPr>
            <a:normAutofit/>
          </a:bodyPr>
          <a:lstStyle/>
          <a:p>
            <a:pPr>
              <a:spcAft>
                <a:spcPts val="600"/>
              </a:spcAft>
            </a:pPr>
            <a:fld id="{F64CE0EC-4B46-4C03-971F-D0E04C4A1047}" type="slidenum">
              <a:rPr lang="en-US">
                <a:solidFill>
                  <a:schemeClr val="tx1"/>
                </a:solidFill>
              </a:rPr>
              <a:pPr>
                <a:spcAft>
                  <a:spcPts val="600"/>
                </a:spcAft>
              </a:pPr>
              <a:t>41</a:t>
            </a:fld>
            <a:endParaRPr lang="en-US">
              <a:solidFill>
                <a:schemeClr val="tx1"/>
              </a:solidFill>
            </a:endParaRPr>
          </a:p>
        </p:txBody>
      </p:sp>
    </p:spTree>
    <p:extLst>
      <p:ext uri="{BB962C8B-B14F-4D97-AF65-F5344CB8AC3E}">
        <p14:creationId xmlns:p14="http://schemas.microsoft.com/office/powerpoint/2010/main" val="324882235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08E89D5E-1885-4160-AC77-CC471DD1D0DB}"/>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3600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4" name="Straight Connector 13">
            <a:extLst>
              <a:ext uri="{FF2B5EF4-FFF2-40B4-BE49-F238E27FC236}">
                <a16:creationId xmlns:a16="http://schemas.microsoft.com/office/drawing/2014/main" id="{550D2BD1-98F9-412D-905B-3A843EF4078B}"/>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2971800"/>
            <a:ext cx="0" cy="914400"/>
          </a:xfrm>
          <a:prstGeom prst="line">
            <a:avLst/>
          </a:prstGeom>
          <a:ln w="19050">
            <a:solidFill>
              <a:srgbClr val="FFFFFF">
                <a:alpha val="80000"/>
              </a:srgbClr>
            </a:solidFill>
          </a:ln>
        </p:spPr>
        <p:style>
          <a:lnRef idx="1">
            <a:schemeClr val="accent1"/>
          </a:lnRef>
          <a:fillRef idx="0">
            <a:schemeClr val="accent1"/>
          </a:fillRef>
          <a:effectRef idx="0">
            <a:schemeClr val="accent1"/>
          </a:effectRef>
          <a:fontRef idx="minor">
            <a:schemeClr val="tx1"/>
          </a:fontRef>
        </p:style>
      </p:cxnSp>
      <p:sp>
        <p:nvSpPr>
          <p:cNvPr id="2" name="ชื่อเรื่อง 1">
            <a:extLst>
              <a:ext uri="{FF2B5EF4-FFF2-40B4-BE49-F238E27FC236}">
                <a16:creationId xmlns:a16="http://schemas.microsoft.com/office/drawing/2014/main" id="{638777E6-1846-4026-A8F3-FAEB3999B612}"/>
              </a:ext>
            </a:extLst>
          </p:cNvPr>
          <p:cNvSpPr>
            <a:spLocks noGrp="1"/>
          </p:cNvSpPr>
          <p:nvPr>
            <p:ph type="title"/>
          </p:nvPr>
        </p:nvSpPr>
        <p:spPr>
          <a:xfrm>
            <a:off x="943277" y="712269"/>
            <a:ext cx="3370998" cy="5502264"/>
          </a:xfrm>
        </p:spPr>
        <p:txBody>
          <a:bodyPr>
            <a:normAutofit/>
          </a:bodyPr>
          <a:lstStyle/>
          <a:p>
            <a:r>
              <a:rPr lang="en-US">
                <a:solidFill>
                  <a:srgbClr val="FFFFFF"/>
                </a:solidFill>
              </a:rPr>
              <a:t>Objectives</a:t>
            </a:r>
          </a:p>
        </p:txBody>
      </p:sp>
      <p:graphicFrame>
        <p:nvGraphicFramePr>
          <p:cNvPr id="7" name="ตัวแทนเนื้อหา 2"/>
          <p:cNvGraphicFramePr>
            <a:graphicFrameLocks noGrp="1"/>
          </p:cNvGraphicFramePr>
          <p:nvPr>
            <p:ph idx="1"/>
            <p:extLst>
              <p:ext uri="{D42A27DB-BD31-4B8C-83A1-F6EECF244321}">
                <p14:modId xmlns:p14="http://schemas.microsoft.com/office/powerpoint/2010/main" val="2959540674"/>
              </p:ext>
            </p:extLst>
          </p:nvPr>
        </p:nvGraphicFramePr>
        <p:xfrm>
          <a:off x="5280025" y="642938"/>
          <a:ext cx="6269038" cy="55721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ตัวแทนท้ายกระดาษ 3">
            <a:extLst>
              <a:ext uri="{FF2B5EF4-FFF2-40B4-BE49-F238E27FC236}">
                <a16:creationId xmlns:a16="http://schemas.microsoft.com/office/drawing/2014/main" id="{04D22D3B-11B9-4A32-A956-43279721F60F}"/>
              </a:ext>
            </a:extLst>
          </p:cNvPr>
          <p:cNvSpPr>
            <a:spLocks noGrp="1"/>
          </p:cNvSpPr>
          <p:nvPr>
            <p:ph type="ftr" sz="quarter" idx="11"/>
          </p:nvPr>
        </p:nvSpPr>
        <p:spPr>
          <a:xfrm>
            <a:off x="5280024" y="6356350"/>
            <a:ext cx="2873375" cy="365125"/>
          </a:xfrm>
        </p:spPr>
        <p:txBody>
          <a:bodyPr>
            <a:normAutofit/>
          </a:bodyPr>
          <a:lstStyle/>
          <a:p>
            <a:pPr algn="l">
              <a:spcAft>
                <a:spcPts val="600"/>
              </a:spcAft>
            </a:pPr>
            <a:r>
              <a:rPr lang="en-US">
                <a:solidFill>
                  <a:schemeClr val="tx1"/>
                </a:solidFill>
              </a:rPr>
              <a:t>Chanin Mephokee for EE460</a:t>
            </a:r>
          </a:p>
        </p:txBody>
      </p:sp>
      <p:sp>
        <p:nvSpPr>
          <p:cNvPr id="5" name="ตัวแทนหมายเลขสไลด์ 4">
            <a:extLst>
              <a:ext uri="{FF2B5EF4-FFF2-40B4-BE49-F238E27FC236}">
                <a16:creationId xmlns:a16="http://schemas.microsoft.com/office/drawing/2014/main" id="{11E97463-9B9A-4463-A771-FB87F627A383}"/>
              </a:ext>
            </a:extLst>
          </p:cNvPr>
          <p:cNvSpPr>
            <a:spLocks noGrp="1"/>
          </p:cNvSpPr>
          <p:nvPr>
            <p:ph type="sldNum" sz="quarter" idx="12"/>
          </p:nvPr>
        </p:nvSpPr>
        <p:spPr>
          <a:xfrm>
            <a:off x="8610600" y="6356350"/>
            <a:ext cx="2743200" cy="365125"/>
          </a:xfrm>
        </p:spPr>
        <p:txBody>
          <a:bodyPr>
            <a:normAutofit/>
          </a:bodyPr>
          <a:lstStyle/>
          <a:p>
            <a:pPr>
              <a:spcAft>
                <a:spcPts val="600"/>
              </a:spcAft>
            </a:pPr>
            <a:fld id="{F64CE0EC-4B46-4C03-971F-D0E04C4A1047}" type="slidenum">
              <a:rPr lang="en-US">
                <a:solidFill>
                  <a:schemeClr val="tx1"/>
                </a:solidFill>
              </a:rPr>
              <a:pPr>
                <a:spcAft>
                  <a:spcPts val="600"/>
                </a:spcAft>
              </a:pPr>
              <a:t>42</a:t>
            </a:fld>
            <a:endParaRPr lang="en-US">
              <a:solidFill>
                <a:schemeClr val="tx1"/>
              </a:solidFill>
            </a:endParaRPr>
          </a:p>
        </p:txBody>
      </p:sp>
    </p:spTree>
    <p:extLst>
      <p:ext uri="{BB962C8B-B14F-4D97-AF65-F5344CB8AC3E}">
        <p14:creationId xmlns:p14="http://schemas.microsoft.com/office/powerpoint/2010/main" val="412068227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08E89D5E-1885-4160-AC77-CC471DD1D0DB}"/>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3600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4" name="Straight Connector 13">
            <a:extLst>
              <a:ext uri="{FF2B5EF4-FFF2-40B4-BE49-F238E27FC236}">
                <a16:creationId xmlns:a16="http://schemas.microsoft.com/office/drawing/2014/main" id="{550D2BD1-98F9-412D-905B-3A843EF4078B}"/>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2971800"/>
            <a:ext cx="0" cy="914400"/>
          </a:xfrm>
          <a:prstGeom prst="line">
            <a:avLst/>
          </a:prstGeom>
          <a:ln w="19050">
            <a:solidFill>
              <a:srgbClr val="FFFFFF">
                <a:alpha val="80000"/>
              </a:srgbClr>
            </a:solidFill>
          </a:ln>
        </p:spPr>
        <p:style>
          <a:lnRef idx="1">
            <a:schemeClr val="accent1"/>
          </a:lnRef>
          <a:fillRef idx="0">
            <a:schemeClr val="accent1"/>
          </a:fillRef>
          <a:effectRef idx="0">
            <a:schemeClr val="accent1"/>
          </a:effectRef>
          <a:fontRef idx="minor">
            <a:schemeClr val="tx1"/>
          </a:fontRef>
        </p:style>
      </p:cxnSp>
      <p:sp>
        <p:nvSpPr>
          <p:cNvPr id="2" name="ชื่อเรื่อง 1">
            <a:extLst>
              <a:ext uri="{FF2B5EF4-FFF2-40B4-BE49-F238E27FC236}">
                <a16:creationId xmlns:a16="http://schemas.microsoft.com/office/drawing/2014/main" id="{08D4B865-4B6C-4350-8412-83A2E9BBB8B9}"/>
              </a:ext>
            </a:extLst>
          </p:cNvPr>
          <p:cNvSpPr>
            <a:spLocks noGrp="1"/>
          </p:cNvSpPr>
          <p:nvPr>
            <p:ph type="title"/>
          </p:nvPr>
        </p:nvSpPr>
        <p:spPr>
          <a:xfrm>
            <a:off x="943277" y="712269"/>
            <a:ext cx="3370998" cy="5502264"/>
          </a:xfrm>
        </p:spPr>
        <p:txBody>
          <a:bodyPr>
            <a:normAutofit/>
          </a:bodyPr>
          <a:lstStyle/>
          <a:p>
            <a:r>
              <a:rPr lang="en-US">
                <a:solidFill>
                  <a:srgbClr val="FFFFFF"/>
                </a:solidFill>
              </a:rPr>
              <a:t>Process</a:t>
            </a:r>
          </a:p>
        </p:txBody>
      </p:sp>
      <p:graphicFrame>
        <p:nvGraphicFramePr>
          <p:cNvPr id="7" name="ตัวแทนเนื้อหา 2"/>
          <p:cNvGraphicFramePr>
            <a:graphicFrameLocks noGrp="1"/>
          </p:cNvGraphicFramePr>
          <p:nvPr>
            <p:ph idx="1"/>
            <p:extLst>
              <p:ext uri="{D42A27DB-BD31-4B8C-83A1-F6EECF244321}">
                <p14:modId xmlns:p14="http://schemas.microsoft.com/office/powerpoint/2010/main" val="118949228"/>
              </p:ext>
            </p:extLst>
          </p:nvPr>
        </p:nvGraphicFramePr>
        <p:xfrm>
          <a:off x="5280025" y="642938"/>
          <a:ext cx="6269038" cy="55721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ตัวแทนท้ายกระดาษ 3">
            <a:extLst>
              <a:ext uri="{FF2B5EF4-FFF2-40B4-BE49-F238E27FC236}">
                <a16:creationId xmlns:a16="http://schemas.microsoft.com/office/drawing/2014/main" id="{7F6C1FBD-06DF-476A-AADA-E50AC51258B9}"/>
              </a:ext>
            </a:extLst>
          </p:cNvPr>
          <p:cNvSpPr>
            <a:spLocks noGrp="1"/>
          </p:cNvSpPr>
          <p:nvPr>
            <p:ph type="ftr" sz="quarter" idx="11"/>
          </p:nvPr>
        </p:nvSpPr>
        <p:spPr>
          <a:xfrm>
            <a:off x="5280024" y="6356350"/>
            <a:ext cx="2873375" cy="365125"/>
          </a:xfrm>
        </p:spPr>
        <p:txBody>
          <a:bodyPr>
            <a:normAutofit/>
          </a:bodyPr>
          <a:lstStyle/>
          <a:p>
            <a:pPr algn="l">
              <a:spcAft>
                <a:spcPts val="600"/>
              </a:spcAft>
            </a:pPr>
            <a:r>
              <a:rPr lang="en-US">
                <a:solidFill>
                  <a:schemeClr val="tx1"/>
                </a:solidFill>
              </a:rPr>
              <a:t>Chanin Mephokee for EE460</a:t>
            </a:r>
          </a:p>
        </p:txBody>
      </p:sp>
      <p:sp>
        <p:nvSpPr>
          <p:cNvPr id="5" name="ตัวแทนหมายเลขสไลด์ 4">
            <a:extLst>
              <a:ext uri="{FF2B5EF4-FFF2-40B4-BE49-F238E27FC236}">
                <a16:creationId xmlns:a16="http://schemas.microsoft.com/office/drawing/2014/main" id="{29C2F1C9-2CA4-43A9-829A-9C204F8F84EF}"/>
              </a:ext>
            </a:extLst>
          </p:cNvPr>
          <p:cNvSpPr>
            <a:spLocks noGrp="1"/>
          </p:cNvSpPr>
          <p:nvPr>
            <p:ph type="sldNum" sz="quarter" idx="12"/>
          </p:nvPr>
        </p:nvSpPr>
        <p:spPr>
          <a:xfrm>
            <a:off x="8610600" y="6356350"/>
            <a:ext cx="2743200" cy="365125"/>
          </a:xfrm>
        </p:spPr>
        <p:txBody>
          <a:bodyPr>
            <a:normAutofit/>
          </a:bodyPr>
          <a:lstStyle/>
          <a:p>
            <a:pPr>
              <a:spcAft>
                <a:spcPts val="600"/>
              </a:spcAft>
            </a:pPr>
            <a:fld id="{F64CE0EC-4B46-4C03-971F-D0E04C4A1047}" type="slidenum">
              <a:rPr lang="en-US">
                <a:solidFill>
                  <a:schemeClr val="tx1"/>
                </a:solidFill>
              </a:rPr>
              <a:pPr>
                <a:spcAft>
                  <a:spcPts val="600"/>
                </a:spcAft>
              </a:pPr>
              <a:t>43</a:t>
            </a:fld>
            <a:endParaRPr lang="en-US">
              <a:solidFill>
                <a:schemeClr val="tx1"/>
              </a:solidFill>
            </a:endParaRPr>
          </a:p>
        </p:txBody>
      </p:sp>
    </p:spTree>
    <p:extLst>
      <p:ext uri="{BB962C8B-B14F-4D97-AF65-F5344CB8AC3E}">
        <p14:creationId xmlns:p14="http://schemas.microsoft.com/office/powerpoint/2010/main" val="295585122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08E89D5E-1885-4160-AC77-CC471DD1D0DB}"/>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3600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4" name="Straight Connector 13">
            <a:extLst>
              <a:ext uri="{FF2B5EF4-FFF2-40B4-BE49-F238E27FC236}">
                <a16:creationId xmlns:a16="http://schemas.microsoft.com/office/drawing/2014/main" id="{550D2BD1-98F9-412D-905B-3A843EF4078B}"/>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2971800"/>
            <a:ext cx="0" cy="914400"/>
          </a:xfrm>
          <a:prstGeom prst="line">
            <a:avLst/>
          </a:prstGeom>
          <a:ln w="19050">
            <a:solidFill>
              <a:srgbClr val="FFFFFF">
                <a:alpha val="80000"/>
              </a:srgbClr>
            </a:solidFill>
          </a:ln>
        </p:spPr>
        <p:style>
          <a:lnRef idx="1">
            <a:schemeClr val="accent1"/>
          </a:lnRef>
          <a:fillRef idx="0">
            <a:schemeClr val="accent1"/>
          </a:fillRef>
          <a:effectRef idx="0">
            <a:schemeClr val="accent1"/>
          </a:effectRef>
          <a:fontRef idx="minor">
            <a:schemeClr val="tx1"/>
          </a:fontRef>
        </p:style>
      </p:cxnSp>
      <p:sp>
        <p:nvSpPr>
          <p:cNvPr id="2" name="ชื่อเรื่อง 1">
            <a:extLst>
              <a:ext uri="{FF2B5EF4-FFF2-40B4-BE49-F238E27FC236}">
                <a16:creationId xmlns:a16="http://schemas.microsoft.com/office/drawing/2014/main" id="{9F340299-6A21-4CF6-B550-57EEA178EBFA}"/>
              </a:ext>
            </a:extLst>
          </p:cNvPr>
          <p:cNvSpPr>
            <a:spLocks noGrp="1"/>
          </p:cNvSpPr>
          <p:nvPr>
            <p:ph type="title"/>
          </p:nvPr>
        </p:nvSpPr>
        <p:spPr>
          <a:xfrm>
            <a:off x="943277" y="712269"/>
            <a:ext cx="3370998" cy="5502264"/>
          </a:xfrm>
        </p:spPr>
        <p:txBody>
          <a:bodyPr>
            <a:normAutofit/>
          </a:bodyPr>
          <a:lstStyle/>
          <a:p>
            <a:r>
              <a:rPr lang="en-US">
                <a:solidFill>
                  <a:srgbClr val="FFFFFF"/>
                </a:solidFill>
              </a:rPr>
              <a:t>Contents</a:t>
            </a:r>
          </a:p>
        </p:txBody>
      </p:sp>
      <p:graphicFrame>
        <p:nvGraphicFramePr>
          <p:cNvPr id="7" name="ตัวแทนเนื้อหา 2"/>
          <p:cNvGraphicFramePr>
            <a:graphicFrameLocks noGrp="1"/>
          </p:cNvGraphicFramePr>
          <p:nvPr>
            <p:ph idx="1"/>
            <p:extLst>
              <p:ext uri="{D42A27DB-BD31-4B8C-83A1-F6EECF244321}">
                <p14:modId xmlns:p14="http://schemas.microsoft.com/office/powerpoint/2010/main" val="2455050874"/>
              </p:ext>
            </p:extLst>
          </p:nvPr>
        </p:nvGraphicFramePr>
        <p:xfrm>
          <a:off x="5280025" y="642938"/>
          <a:ext cx="6269038" cy="55721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ตัวแทนท้ายกระดาษ 3">
            <a:extLst>
              <a:ext uri="{FF2B5EF4-FFF2-40B4-BE49-F238E27FC236}">
                <a16:creationId xmlns:a16="http://schemas.microsoft.com/office/drawing/2014/main" id="{A7C0D9AC-110F-4727-84FA-281D3CC89EE9}"/>
              </a:ext>
            </a:extLst>
          </p:cNvPr>
          <p:cNvSpPr>
            <a:spLocks noGrp="1"/>
          </p:cNvSpPr>
          <p:nvPr>
            <p:ph type="ftr" sz="quarter" idx="11"/>
          </p:nvPr>
        </p:nvSpPr>
        <p:spPr>
          <a:xfrm>
            <a:off x="5280024" y="6356350"/>
            <a:ext cx="2873375" cy="365125"/>
          </a:xfrm>
        </p:spPr>
        <p:txBody>
          <a:bodyPr>
            <a:normAutofit/>
          </a:bodyPr>
          <a:lstStyle/>
          <a:p>
            <a:pPr algn="l">
              <a:spcAft>
                <a:spcPts val="600"/>
              </a:spcAft>
            </a:pPr>
            <a:r>
              <a:rPr lang="en-US">
                <a:solidFill>
                  <a:schemeClr val="tx1"/>
                </a:solidFill>
              </a:rPr>
              <a:t>Chanin Mephokee for EE460</a:t>
            </a:r>
          </a:p>
        </p:txBody>
      </p:sp>
      <p:sp>
        <p:nvSpPr>
          <p:cNvPr id="5" name="ตัวแทนหมายเลขสไลด์ 4">
            <a:extLst>
              <a:ext uri="{FF2B5EF4-FFF2-40B4-BE49-F238E27FC236}">
                <a16:creationId xmlns:a16="http://schemas.microsoft.com/office/drawing/2014/main" id="{87181439-8916-4541-B48B-7B815065D9AE}"/>
              </a:ext>
            </a:extLst>
          </p:cNvPr>
          <p:cNvSpPr>
            <a:spLocks noGrp="1"/>
          </p:cNvSpPr>
          <p:nvPr>
            <p:ph type="sldNum" sz="quarter" idx="12"/>
          </p:nvPr>
        </p:nvSpPr>
        <p:spPr>
          <a:xfrm>
            <a:off x="8610600" y="6356350"/>
            <a:ext cx="2743200" cy="365125"/>
          </a:xfrm>
        </p:spPr>
        <p:txBody>
          <a:bodyPr>
            <a:normAutofit/>
          </a:bodyPr>
          <a:lstStyle/>
          <a:p>
            <a:pPr>
              <a:spcAft>
                <a:spcPts val="600"/>
              </a:spcAft>
            </a:pPr>
            <a:fld id="{F64CE0EC-4B46-4C03-971F-D0E04C4A1047}" type="slidenum">
              <a:rPr lang="en-US">
                <a:solidFill>
                  <a:schemeClr val="tx1"/>
                </a:solidFill>
              </a:rPr>
              <a:pPr>
                <a:spcAft>
                  <a:spcPts val="600"/>
                </a:spcAft>
              </a:pPr>
              <a:t>44</a:t>
            </a:fld>
            <a:endParaRPr lang="en-US">
              <a:solidFill>
                <a:schemeClr val="tx1"/>
              </a:solidFill>
            </a:endParaRPr>
          </a:p>
        </p:txBody>
      </p:sp>
    </p:spTree>
    <p:extLst>
      <p:ext uri="{BB962C8B-B14F-4D97-AF65-F5344CB8AC3E}">
        <p14:creationId xmlns:p14="http://schemas.microsoft.com/office/powerpoint/2010/main" val="382832612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5D45ED41-98B6-4ACE-91CD-C011D426CD39}"/>
              </a:ext>
            </a:extLst>
          </p:cNvPr>
          <p:cNvSpPr>
            <a:spLocks noGrp="1"/>
          </p:cNvSpPr>
          <p:nvPr>
            <p:ph type="title"/>
          </p:nvPr>
        </p:nvSpPr>
        <p:spPr>
          <a:xfrm>
            <a:off x="838200" y="365125"/>
            <a:ext cx="10515600" cy="1325563"/>
          </a:xfrm>
        </p:spPr>
        <p:txBody>
          <a:bodyPr>
            <a:normAutofit/>
          </a:bodyPr>
          <a:lstStyle/>
          <a:p>
            <a:r>
              <a:rPr lang="en-US" dirty="0"/>
              <a:t>Fiscal Decentralization</a:t>
            </a:r>
          </a:p>
        </p:txBody>
      </p:sp>
      <p:graphicFrame>
        <p:nvGraphicFramePr>
          <p:cNvPr id="7" name="ตัวแทนเนื้อหา 2"/>
          <p:cNvGraphicFramePr>
            <a:graphicFrameLocks noGrp="1"/>
          </p:cNvGraphicFramePr>
          <p:nvPr>
            <p:ph idx="1"/>
            <p:extLst>
              <p:ext uri="{D42A27DB-BD31-4B8C-83A1-F6EECF244321}">
                <p14:modId xmlns:p14="http://schemas.microsoft.com/office/powerpoint/2010/main" val="421309589"/>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ตัวแทนท้ายกระดาษ 3">
            <a:extLst>
              <a:ext uri="{FF2B5EF4-FFF2-40B4-BE49-F238E27FC236}">
                <a16:creationId xmlns:a16="http://schemas.microsoft.com/office/drawing/2014/main" id="{448F4B7A-86FC-4E26-9490-9A7807F8A973}"/>
              </a:ext>
            </a:extLst>
          </p:cNvPr>
          <p:cNvSpPr>
            <a:spLocks noGrp="1"/>
          </p:cNvSpPr>
          <p:nvPr>
            <p:ph type="ftr" sz="quarter" idx="11"/>
          </p:nvPr>
        </p:nvSpPr>
        <p:spPr>
          <a:xfrm>
            <a:off x="4038600" y="6356350"/>
            <a:ext cx="4114800" cy="365125"/>
          </a:xfrm>
        </p:spPr>
        <p:txBody>
          <a:bodyPr>
            <a:normAutofit/>
          </a:bodyPr>
          <a:lstStyle/>
          <a:p>
            <a:pPr>
              <a:spcAft>
                <a:spcPts val="600"/>
              </a:spcAft>
            </a:pPr>
            <a:r>
              <a:rPr lang="en-US"/>
              <a:t>Chanin Mephokee for EE460</a:t>
            </a:r>
          </a:p>
        </p:txBody>
      </p:sp>
      <p:sp>
        <p:nvSpPr>
          <p:cNvPr id="5" name="ตัวแทนหมายเลขสไลด์ 4">
            <a:extLst>
              <a:ext uri="{FF2B5EF4-FFF2-40B4-BE49-F238E27FC236}">
                <a16:creationId xmlns:a16="http://schemas.microsoft.com/office/drawing/2014/main" id="{81E2C3EA-6617-423D-8A19-1C230E01B73F}"/>
              </a:ext>
            </a:extLst>
          </p:cNvPr>
          <p:cNvSpPr>
            <a:spLocks noGrp="1"/>
          </p:cNvSpPr>
          <p:nvPr>
            <p:ph type="sldNum" sz="quarter" idx="12"/>
          </p:nvPr>
        </p:nvSpPr>
        <p:spPr>
          <a:xfrm>
            <a:off x="8610600" y="6356350"/>
            <a:ext cx="2743200" cy="365125"/>
          </a:xfrm>
        </p:spPr>
        <p:txBody>
          <a:bodyPr>
            <a:normAutofit/>
          </a:bodyPr>
          <a:lstStyle/>
          <a:p>
            <a:pPr>
              <a:spcAft>
                <a:spcPts val="600"/>
              </a:spcAft>
            </a:pPr>
            <a:fld id="{F64CE0EC-4B46-4C03-971F-D0E04C4A1047}" type="slidenum">
              <a:rPr lang="en-US" smtClean="0"/>
              <a:pPr>
                <a:spcAft>
                  <a:spcPts val="600"/>
                </a:spcAft>
              </a:pPr>
              <a:t>45</a:t>
            </a:fld>
            <a:endParaRPr lang="en-US"/>
          </a:p>
        </p:txBody>
      </p:sp>
    </p:spTree>
    <p:extLst>
      <p:ext uri="{BB962C8B-B14F-4D97-AF65-F5344CB8AC3E}">
        <p14:creationId xmlns:p14="http://schemas.microsoft.com/office/powerpoint/2010/main" val="361551872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82DB3219-F519-4117-8041-19CC37782DFF}"/>
              </a:ext>
            </a:extLst>
          </p:cNvPr>
          <p:cNvSpPr>
            <a:spLocks noGrp="1"/>
          </p:cNvSpPr>
          <p:nvPr>
            <p:ph type="title"/>
          </p:nvPr>
        </p:nvSpPr>
        <p:spPr>
          <a:xfrm>
            <a:off x="838200" y="365125"/>
            <a:ext cx="10515600" cy="1325563"/>
          </a:xfrm>
        </p:spPr>
        <p:txBody>
          <a:bodyPr>
            <a:normAutofit/>
          </a:bodyPr>
          <a:lstStyle/>
          <a:p>
            <a:r>
              <a:rPr lang="en-US" dirty="0"/>
              <a:t>Questions</a:t>
            </a:r>
          </a:p>
        </p:txBody>
      </p:sp>
      <p:graphicFrame>
        <p:nvGraphicFramePr>
          <p:cNvPr id="7" name="ตัวแทนเนื้อหา 2"/>
          <p:cNvGraphicFramePr>
            <a:graphicFrameLocks noGrp="1"/>
          </p:cNvGraphicFramePr>
          <p:nvPr>
            <p:ph idx="1"/>
            <p:extLst>
              <p:ext uri="{D42A27DB-BD31-4B8C-83A1-F6EECF244321}">
                <p14:modId xmlns:p14="http://schemas.microsoft.com/office/powerpoint/2010/main" val="912821131"/>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ตัวแทนท้ายกระดาษ 3">
            <a:extLst>
              <a:ext uri="{FF2B5EF4-FFF2-40B4-BE49-F238E27FC236}">
                <a16:creationId xmlns:a16="http://schemas.microsoft.com/office/drawing/2014/main" id="{955FF7F4-6EE9-4AA4-BB24-6BFE2C9C8F63}"/>
              </a:ext>
            </a:extLst>
          </p:cNvPr>
          <p:cNvSpPr>
            <a:spLocks noGrp="1"/>
          </p:cNvSpPr>
          <p:nvPr>
            <p:ph type="ftr" sz="quarter" idx="11"/>
          </p:nvPr>
        </p:nvSpPr>
        <p:spPr>
          <a:xfrm>
            <a:off x="4038600" y="6356350"/>
            <a:ext cx="4114800" cy="365125"/>
          </a:xfrm>
        </p:spPr>
        <p:txBody>
          <a:bodyPr>
            <a:normAutofit/>
          </a:bodyPr>
          <a:lstStyle/>
          <a:p>
            <a:pPr>
              <a:spcAft>
                <a:spcPts val="600"/>
              </a:spcAft>
            </a:pPr>
            <a:r>
              <a:rPr lang="en-US"/>
              <a:t>Chanin Mephokee for EE460</a:t>
            </a:r>
          </a:p>
        </p:txBody>
      </p:sp>
      <p:sp>
        <p:nvSpPr>
          <p:cNvPr id="5" name="ตัวแทนหมายเลขสไลด์ 4">
            <a:extLst>
              <a:ext uri="{FF2B5EF4-FFF2-40B4-BE49-F238E27FC236}">
                <a16:creationId xmlns:a16="http://schemas.microsoft.com/office/drawing/2014/main" id="{DA28133D-B799-49A4-83E3-C3850DC224BE}"/>
              </a:ext>
            </a:extLst>
          </p:cNvPr>
          <p:cNvSpPr>
            <a:spLocks noGrp="1"/>
          </p:cNvSpPr>
          <p:nvPr>
            <p:ph type="sldNum" sz="quarter" idx="12"/>
          </p:nvPr>
        </p:nvSpPr>
        <p:spPr>
          <a:xfrm>
            <a:off x="8610600" y="6356350"/>
            <a:ext cx="2743200" cy="365125"/>
          </a:xfrm>
        </p:spPr>
        <p:txBody>
          <a:bodyPr>
            <a:normAutofit/>
          </a:bodyPr>
          <a:lstStyle/>
          <a:p>
            <a:pPr>
              <a:spcAft>
                <a:spcPts val="600"/>
              </a:spcAft>
            </a:pPr>
            <a:fld id="{F64CE0EC-4B46-4C03-971F-D0E04C4A1047}" type="slidenum">
              <a:rPr lang="en-US" smtClean="0"/>
              <a:pPr>
                <a:spcAft>
                  <a:spcPts val="600"/>
                </a:spcAft>
              </a:pPr>
              <a:t>46</a:t>
            </a:fld>
            <a:endParaRPr lang="en-US"/>
          </a:p>
        </p:txBody>
      </p:sp>
    </p:spTree>
    <p:extLst>
      <p:ext uri="{BB962C8B-B14F-4D97-AF65-F5344CB8AC3E}">
        <p14:creationId xmlns:p14="http://schemas.microsoft.com/office/powerpoint/2010/main" val="314256529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680</TotalTime>
  <Words>2773</Words>
  <Application>Microsoft Office PowerPoint</Application>
  <PresentationFormat>แบบจอกว้าง</PresentationFormat>
  <Paragraphs>708</Paragraphs>
  <Slides>46</Slides>
  <Notes>2</Notes>
  <HiddenSlides>0</HiddenSlides>
  <MMClips>0</MMClips>
  <ScaleCrop>false</ScaleCrop>
  <HeadingPairs>
    <vt:vector size="6" baseType="variant">
      <vt:variant>
        <vt:lpstr>ฟอนต์ที่ถูกใช้</vt:lpstr>
      </vt:variant>
      <vt:variant>
        <vt:i4>7</vt:i4>
      </vt:variant>
      <vt:variant>
        <vt:lpstr>ธีม</vt:lpstr>
      </vt:variant>
      <vt:variant>
        <vt:i4>1</vt:i4>
      </vt:variant>
      <vt:variant>
        <vt:lpstr>ชื่อเรื่องสไลด์</vt:lpstr>
      </vt:variant>
      <vt:variant>
        <vt:i4>46</vt:i4>
      </vt:variant>
    </vt:vector>
  </HeadingPairs>
  <TitlesOfParts>
    <vt:vector size="54" baseType="lpstr">
      <vt:lpstr>Angsana New</vt:lpstr>
      <vt:lpstr>Arial</vt:lpstr>
      <vt:lpstr>Calibri</vt:lpstr>
      <vt:lpstr>Calibri Light</vt:lpstr>
      <vt:lpstr>Cordia New</vt:lpstr>
      <vt:lpstr>Segoe UI</vt:lpstr>
      <vt:lpstr>Tahoma</vt:lpstr>
      <vt:lpstr>Office Theme</vt:lpstr>
      <vt:lpstr>Thailand Fiscal Policy  Reform (after 1997)</vt:lpstr>
      <vt:lpstr>1997 crisis</vt:lpstr>
      <vt:lpstr>Expansionary policy</vt:lpstr>
      <vt:lpstr>Development</vt:lpstr>
      <vt:lpstr>Background</vt:lpstr>
      <vt:lpstr>Line-Item Budgetary</vt:lpstr>
      <vt:lpstr>งานนำเสนอ PowerPoint</vt:lpstr>
      <vt:lpstr>Performance Agreement Framework after 1997</vt:lpstr>
      <vt:lpstr>Stage One (1999)</vt:lpstr>
      <vt:lpstr>Balanced Scorecard</vt:lpstr>
      <vt:lpstr>Result-Based Management system government organization must be able to response to the following issues</vt:lpstr>
      <vt:lpstr>Performance Evaluation Framework (PEF) continued for only 2 fiscal years (2001-2002)</vt:lpstr>
      <vt:lpstr>Stage Two</vt:lpstr>
      <vt:lpstr>Stage Three</vt:lpstr>
      <vt:lpstr>Stage Four (2006)</vt:lpstr>
      <vt:lpstr>Comments</vt:lpstr>
      <vt:lpstr>Budget Formation Process</vt:lpstr>
      <vt:lpstr>Budget Planning</vt:lpstr>
      <vt:lpstr>Budget Preparation</vt:lpstr>
      <vt:lpstr>งานนำเสนอ PowerPoint</vt:lpstr>
      <vt:lpstr>งานนำเสนอ PowerPoint</vt:lpstr>
      <vt:lpstr>Budget Adoption</vt:lpstr>
      <vt:lpstr>(In million baht)</vt:lpstr>
      <vt:lpstr>Budget Execution</vt:lpstr>
      <vt:lpstr>Budget Evaluation</vt:lpstr>
      <vt:lpstr>Central government Financial Statement at the end of September 30, 2016 in millions of baht</vt:lpstr>
      <vt:lpstr>Top 5 best SOEs</vt:lpstr>
      <vt:lpstr>Top 10 worst SOEs</vt:lpstr>
      <vt:lpstr>Taxation</vt:lpstr>
      <vt:lpstr>Tax Reforms</vt:lpstr>
      <vt:lpstr>Issues</vt:lpstr>
      <vt:lpstr>Direction on taxation reform</vt:lpstr>
      <vt:lpstr>Questions needed to be answered</vt:lpstr>
      <vt:lpstr>Thailand PIT rates</vt:lpstr>
      <vt:lpstr>PIT rates in Sweden</vt:lpstr>
      <vt:lpstr>Central government revenue at the end of September 30, 2016 in millions of baht</vt:lpstr>
      <vt:lpstr>External Government Debt  Outstanding  (Sept, 2016)</vt:lpstr>
      <vt:lpstr>Reading Lists</vt:lpstr>
      <vt:lpstr>Questions</vt:lpstr>
      <vt:lpstr>Fiscal Decentralization</vt:lpstr>
      <vt:lpstr>Situation</vt:lpstr>
      <vt:lpstr>Objectives</vt:lpstr>
      <vt:lpstr>Process</vt:lpstr>
      <vt:lpstr>Contents</vt:lpstr>
      <vt:lpstr>Fiscal Decentralization</vt:lpstr>
      <vt:lpstr>Questions</vt:lpstr>
    </vt:vector>
  </TitlesOfParts>
  <Company>Toshiba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Thailand Fiscal Policy  (after 1997)</dc:title>
  <dc:creator>chanin Mephokee</dc:creator>
  <cp:lastModifiedBy>chanin Mephokee</cp:lastModifiedBy>
  <cp:revision>66</cp:revision>
  <dcterms:created xsi:type="dcterms:W3CDTF">2017-03-06T03:55:59Z</dcterms:created>
  <dcterms:modified xsi:type="dcterms:W3CDTF">2017-11-01T07:57:50Z</dcterms:modified>
</cp:coreProperties>
</file>