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67575-CEC8-4FB9-959A-669C255F58D3}" type="datetimeFigureOut">
              <a:rPr lang="th-TH" smtClean="0"/>
              <a:pPr/>
              <a:t>03/12/54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C587D-43B0-40D2-B155-19006198EDD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285861"/>
            <a:ext cx="7772400" cy="1857387"/>
          </a:xfrm>
        </p:spPr>
        <p:txBody>
          <a:bodyPr>
            <a:normAutofit/>
          </a:bodyPr>
          <a:lstStyle/>
          <a:p>
            <a:r>
              <a:rPr lang="en-US" sz="4800" dirty="0" smtClean="0"/>
              <a:t>Loan for Consumption</a:t>
            </a:r>
            <a:endParaRPr lang="th-TH" sz="48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Panumas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Achalaboon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Public Prosecutor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International Affairs Department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Office of the Attorney General</a:t>
            </a:r>
            <a:endParaRPr lang="th-TH" dirty="0" smtClean="0">
              <a:solidFill>
                <a:schemeClr val="tx1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Section 650</a:t>
            </a:r>
          </a:p>
          <a:p>
            <a:pPr>
              <a:buNone/>
            </a:pPr>
            <a:r>
              <a:rPr lang="en-US" dirty="0" smtClean="0"/>
              <a:t>    “A loan for consumption is a contract whereby the lender transfers to the borrower the ownership of a certain quantity of property which is consumed in the user, and the borrower agrees to return a property of the same kind, quality and quantity.</a:t>
            </a:r>
          </a:p>
          <a:p>
            <a:pPr>
              <a:buNone/>
            </a:pPr>
            <a:r>
              <a:rPr lang="en-US" dirty="0" smtClean="0"/>
              <a:t>    The contract is complete only on delivery of the property.”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            consumption </a:t>
            </a:r>
            <a:r>
              <a:rPr lang="en-US" dirty="0"/>
              <a:t>(rice, oil</a:t>
            </a:r>
            <a:r>
              <a:rPr lang="en-US" dirty="0" smtClean="0"/>
              <a:t>)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borrower------------- </a:t>
            </a:r>
            <a:r>
              <a:rPr lang="en-US" dirty="0"/>
              <a:t>property-----------------lender</a:t>
            </a:r>
          </a:p>
          <a:p>
            <a:pPr>
              <a:buNone/>
            </a:pPr>
            <a:r>
              <a:rPr lang="en-US" dirty="0"/>
              <a:t>                              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                                return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214290"/>
            <a:ext cx="8229600" cy="6357982"/>
          </a:xfrm>
        </p:spPr>
        <p:txBody>
          <a:bodyPr/>
          <a:lstStyle/>
          <a:p>
            <a:pPr>
              <a:buNone/>
            </a:pPr>
            <a:r>
              <a:rPr lang="en-US" dirty="0"/>
              <a:t>The principles of loan for consumption (Section 650)</a:t>
            </a:r>
          </a:p>
          <a:p>
            <a:pPr lvl="0">
              <a:buNone/>
            </a:pPr>
            <a:r>
              <a:rPr lang="en-US" dirty="0" smtClean="0"/>
              <a:t>1. It </a:t>
            </a:r>
            <a:r>
              <a:rPr lang="en-US" dirty="0"/>
              <a:t>is the contract that the object is the consumption property, and the same kind, quality and quantity property must be returned to the lender.</a:t>
            </a:r>
          </a:p>
          <a:p>
            <a:pPr lvl="0">
              <a:buNone/>
            </a:pPr>
            <a:r>
              <a:rPr lang="en-US" dirty="0" smtClean="0"/>
              <a:t>2. It </a:t>
            </a:r>
            <a:r>
              <a:rPr lang="en-US" dirty="0"/>
              <a:t>is a free contract.</a:t>
            </a:r>
          </a:p>
          <a:p>
            <a:pPr lvl="0">
              <a:buNone/>
            </a:pPr>
            <a:r>
              <a:rPr lang="en-US" dirty="0" smtClean="0"/>
              <a:t>3. It </a:t>
            </a:r>
            <a:r>
              <a:rPr lang="en-US" dirty="0"/>
              <a:t>is the contract that the ownership is transferred to the borrower.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 lvl="0">
              <a:buNone/>
            </a:pPr>
            <a:r>
              <a:rPr lang="en-US" dirty="0" smtClean="0"/>
              <a:t>4. A </a:t>
            </a:r>
            <a:r>
              <a:rPr lang="en-US" dirty="0"/>
              <a:t>loan for use is complete when the property has been delivered to the borrower. </a:t>
            </a:r>
          </a:p>
          <a:p>
            <a:pPr lvl="0">
              <a:buNone/>
            </a:pPr>
            <a:r>
              <a:rPr lang="en-US" dirty="0" smtClean="0"/>
              <a:t>5. Formality </a:t>
            </a:r>
            <a:r>
              <a:rPr lang="en-US" dirty="0"/>
              <a:t>– no</a:t>
            </a:r>
          </a:p>
          <a:p>
            <a:pPr>
              <a:buNone/>
            </a:pPr>
            <a:r>
              <a:rPr lang="en-US" dirty="0" smtClean="0"/>
              <a:t>6. The </a:t>
            </a:r>
            <a:r>
              <a:rPr lang="en-US" dirty="0"/>
              <a:t>only duty of the borrower is return the same kind, quality and quantity property to the lender. There is no other duty and liability </a:t>
            </a:r>
            <a:r>
              <a:rPr lang="en-US" dirty="0" smtClean="0"/>
              <a:t>as </a:t>
            </a:r>
            <a:r>
              <a:rPr lang="en-US" dirty="0"/>
              <a:t>the borrower of loan for use because the ownership of the lent property is transferred to the </a:t>
            </a:r>
            <a:r>
              <a:rPr lang="en-US" dirty="0" smtClean="0"/>
              <a:t>borrower.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227</Words>
  <Application>Microsoft Office PowerPoint</Application>
  <PresentationFormat>นำเสนอทางหน้าจอ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ชุดรูปแบบของ Office</vt:lpstr>
      <vt:lpstr>Loan for Consumption</vt:lpstr>
      <vt:lpstr>ภาพนิ่ง 2</vt:lpstr>
      <vt:lpstr>ภาพนิ่ง 3</vt:lpstr>
      <vt:lpstr>ภาพนิ่ง 4</vt:lpstr>
      <vt:lpstr>ภาพนิ่ง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Loan for Consumption</dc:title>
  <dc:creator>Admin</dc:creator>
  <cp:lastModifiedBy>Admin</cp:lastModifiedBy>
  <cp:revision>10</cp:revision>
  <dcterms:created xsi:type="dcterms:W3CDTF">2011-12-01T14:21:23Z</dcterms:created>
  <dcterms:modified xsi:type="dcterms:W3CDTF">2011-12-03T04:27:24Z</dcterms:modified>
</cp:coreProperties>
</file>