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21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4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7.xml" ContentType="application/vnd.openxmlformats-officedocument.presentationml.notesSlide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38.xml" ContentType="application/vnd.openxmlformats-officedocument.presentationml.notesSlide+xml"/>
  <Override PartName="/ppt/notesSlides/notesSlide3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5"/>
  </p:notesMasterIdLst>
  <p:sldIdLst>
    <p:sldId id="480" r:id="rId2"/>
    <p:sldId id="481" r:id="rId3"/>
    <p:sldId id="258" r:id="rId4"/>
    <p:sldId id="356" r:id="rId5"/>
    <p:sldId id="414" r:id="rId6"/>
    <p:sldId id="417" r:id="rId7"/>
    <p:sldId id="333" r:id="rId8"/>
    <p:sldId id="444" r:id="rId9"/>
    <p:sldId id="445" r:id="rId10"/>
    <p:sldId id="447" r:id="rId11"/>
    <p:sldId id="448" r:id="rId12"/>
    <p:sldId id="449" r:id="rId13"/>
    <p:sldId id="450" r:id="rId14"/>
    <p:sldId id="451" r:id="rId15"/>
    <p:sldId id="452" r:id="rId16"/>
    <p:sldId id="484" r:id="rId17"/>
    <p:sldId id="460" r:id="rId18"/>
    <p:sldId id="482" r:id="rId19"/>
    <p:sldId id="453" r:id="rId20"/>
    <p:sldId id="454" r:id="rId21"/>
    <p:sldId id="455" r:id="rId22"/>
    <p:sldId id="456" r:id="rId23"/>
    <p:sldId id="486" r:id="rId24"/>
    <p:sldId id="457" r:id="rId25"/>
    <p:sldId id="458" r:id="rId26"/>
    <p:sldId id="461" r:id="rId27"/>
    <p:sldId id="464" r:id="rId28"/>
    <p:sldId id="465" r:id="rId29"/>
    <p:sldId id="330" r:id="rId30"/>
    <p:sldId id="425" r:id="rId31"/>
    <p:sldId id="466" r:id="rId32"/>
    <p:sldId id="467" r:id="rId33"/>
    <p:sldId id="468" r:id="rId34"/>
    <p:sldId id="469" r:id="rId35"/>
    <p:sldId id="470" r:id="rId36"/>
    <p:sldId id="471" r:id="rId37"/>
    <p:sldId id="472" r:id="rId38"/>
    <p:sldId id="473" r:id="rId39"/>
    <p:sldId id="331" r:id="rId40"/>
    <p:sldId id="474" r:id="rId41"/>
    <p:sldId id="475" r:id="rId42"/>
    <p:sldId id="476" r:id="rId43"/>
    <p:sldId id="487" r:id="rId4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 userDrawn="1">
          <p15:clr>
            <a:srgbClr val="A4A3A4"/>
          </p15:clr>
        </p15:guide>
        <p15:guide id="2" pos="2160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7FA3"/>
    <a:srgbClr val="0085B4"/>
    <a:srgbClr val="0099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34580" autoAdjust="0"/>
    <p:restoredTop sz="86410" autoAdjust="0"/>
  </p:normalViewPr>
  <p:slideViewPr>
    <p:cSldViewPr snapToGrid="0">
      <p:cViewPr varScale="1">
        <p:scale>
          <a:sx n="53" d="100"/>
          <a:sy n="53" d="100"/>
        </p:scale>
        <p:origin x="114" y="276"/>
      </p:cViewPr>
      <p:guideLst>
        <p:guide orient="horz" pos="2160"/>
        <p:guide pos="3864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14682"/>
    </p:cViewPr>
  </p:sorterViewPr>
  <p:notesViewPr>
    <p:cSldViewPr snapToGrid="0" showGuides="1">
      <p:cViewPr>
        <p:scale>
          <a:sx n="160" d="100"/>
          <a:sy n="160" d="100"/>
        </p:scale>
        <p:origin x="-1400" y="2416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46" Type="http://schemas.openxmlformats.org/officeDocument/2006/relationships/presProps" Target="presProps.xml"/><Relationship Id="rId47" Type="http://schemas.openxmlformats.org/officeDocument/2006/relationships/viewProps" Target="viewProps.xml"/><Relationship Id="rId48" Type="http://schemas.openxmlformats.org/officeDocument/2006/relationships/theme" Target="theme/theme1.xml"/><Relationship Id="rId49" Type="http://schemas.openxmlformats.org/officeDocument/2006/relationships/tableStyles" Target="tableStyles.xml"/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50" Type="http://schemas.microsoft.com/office/2015/10/relationships/revisionInfo" Target="revisionInfo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slide" Target="slides/slide32.xml"/><Relationship Id="rId34" Type="http://schemas.openxmlformats.org/officeDocument/2006/relationships/slide" Target="slides/slide33.xml"/><Relationship Id="rId35" Type="http://schemas.openxmlformats.org/officeDocument/2006/relationships/slide" Target="slides/slide34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slide" Target="slides/slide36.xml"/><Relationship Id="rId38" Type="http://schemas.openxmlformats.org/officeDocument/2006/relationships/slide" Target="slides/slide37.xml"/><Relationship Id="rId39" Type="http://schemas.openxmlformats.org/officeDocument/2006/relationships/slide" Target="slides/slide38.xml"/><Relationship Id="rId40" Type="http://schemas.openxmlformats.org/officeDocument/2006/relationships/slide" Target="slides/slide39.xml"/><Relationship Id="rId41" Type="http://schemas.openxmlformats.org/officeDocument/2006/relationships/slide" Target="slides/slide40.xml"/><Relationship Id="rId42" Type="http://schemas.openxmlformats.org/officeDocument/2006/relationships/slide" Target="slides/slide41.xml"/><Relationship Id="rId43" Type="http://schemas.openxmlformats.org/officeDocument/2006/relationships/slide" Target="slides/slide42.xml"/><Relationship Id="rId44" Type="http://schemas.openxmlformats.org/officeDocument/2006/relationships/slide" Target="slides/slide43.xml"/><Relationship Id="rId45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73BFA12-A5FD-4931-9B62-7C1320FC9FF4}" type="doc">
      <dgm:prSet loTypeId="urn:microsoft.com/office/officeart/2005/8/layout/hList1" loCatId="list" qsTypeId="urn:microsoft.com/office/officeart/2005/8/quickstyle/simple1#27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036DF4FC-71AB-4902-BE96-B7003D46C052}">
      <dgm:prSet/>
      <dgm:spPr/>
      <dgm:t>
        <a:bodyPr/>
        <a:lstStyle/>
        <a:p>
          <a:pPr rtl="0"/>
          <a:r>
            <a:rPr lang="en-US" b="0"/>
            <a:t>Membership Groups </a:t>
          </a:r>
          <a:endParaRPr lang="en-US" dirty="0"/>
        </a:p>
      </dgm:t>
    </dgm:pt>
    <dgm:pt modelId="{610B75DD-AAB5-492B-A239-51532EBA47EB}" type="parTrans" cxnId="{1D4379FF-F99C-4169-A0EE-94047A84496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A7E9D8E-8596-443C-99EF-52DA6BB9EBFF}" type="sibTrans" cxnId="{1D4379FF-F99C-4169-A0EE-94047A84496A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062024B-5250-4EDB-A0B1-6784B64CC9C5}">
      <dgm:prSet/>
      <dgm:spPr/>
      <dgm:t>
        <a:bodyPr/>
        <a:lstStyle/>
        <a:p>
          <a:pPr rtl="0"/>
          <a:r>
            <a:rPr lang="en-US" b="0" dirty="0"/>
            <a:t>Groups with direct influence and to which a person belongs</a:t>
          </a:r>
          <a:endParaRPr lang="en-US" dirty="0"/>
        </a:p>
      </dgm:t>
    </dgm:pt>
    <dgm:pt modelId="{3672D9BC-48CD-4C73-A436-DC7E12680D33}" type="parTrans" cxnId="{54854FAC-77D6-419A-81CD-8180814EC2E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CD8222E2-952D-49F7-A9B8-F40B97B6B681}" type="sibTrans" cxnId="{54854FAC-77D6-419A-81CD-8180814EC2E1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9B1BE1DD-1F1C-4E46-A920-7E8C1D557F84}">
      <dgm:prSet/>
      <dgm:spPr/>
      <dgm:t>
        <a:bodyPr/>
        <a:lstStyle/>
        <a:p>
          <a:pPr rtl="0"/>
          <a:r>
            <a:rPr lang="en-US" b="0" dirty="0"/>
            <a:t>Aspirational Groups</a:t>
          </a:r>
          <a:endParaRPr lang="en-US" dirty="0"/>
        </a:p>
      </dgm:t>
    </dgm:pt>
    <dgm:pt modelId="{47F26F33-6AB2-470E-B574-369B0DFDE92F}" type="parTrans" cxnId="{69E55606-093E-4A33-8CA6-AC5621E9FA6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55890764-45C3-492E-A26A-7F41E5CE9906}" type="sibTrans" cxnId="{69E55606-093E-4A33-8CA6-AC5621E9FA60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1BE0E300-26DF-480B-B28B-0F1341A825F3}">
      <dgm:prSet/>
      <dgm:spPr/>
      <dgm:t>
        <a:bodyPr/>
        <a:lstStyle/>
        <a:p>
          <a:pPr rtl="0"/>
          <a:r>
            <a:rPr lang="en-US" b="0" dirty="0"/>
            <a:t>Groups an individual wishes to belong to</a:t>
          </a:r>
          <a:endParaRPr lang="en-US" dirty="0"/>
        </a:p>
      </dgm:t>
    </dgm:pt>
    <dgm:pt modelId="{677F7811-3908-475C-9D18-6AFC85734309}" type="parTrans" cxnId="{8AB45DAE-936B-4478-A1F7-ED577E0770F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B8E515FA-515F-4EBD-B85E-D98DAE2F002D}" type="sibTrans" cxnId="{8AB45DAE-936B-4478-A1F7-ED577E0770FC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3E50C96-B6F0-4191-BEAC-20D604434CCA}">
      <dgm:prSet/>
      <dgm:spPr/>
      <dgm:t>
        <a:bodyPr/>
        <a:lstStyle/>
        <a:p>
          <a:pPr rtl="0"/>
          <a:r>
            <a:rPr lang="en-US" b="0"/>
            <a:t>Reference Groups</a:t>
          </a:r>
          <a:endParaRPr lang="en-US" dirty="0"/>
        </a:p>
      </dgm:t>
    </dgm:pt>
    <dgm:pt modelId="{22185410-3855-4DC4-A567-147275611CC5}" type="parTrans" cxnId="{16ED109E-E665-4FFC-8B05-78CB60F1CF6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3367D381-5719-45AD-9DE9-D98D44326A2E}" type="sibTrans" cxnId="{16ED109E-E665-4FFC-8B05-78CB60F1CF64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00D1D44B-3212-4081-BE7B-FFBF1AB46675}">
      <dgm:prSet/>
      <dgm:spPr/>
      <dgm:t>
        <a:bodyPr/>
        <a:lstStyle/>
        <a:p>
          <a:pPr rtl="0"/>
          <a:r>
            <a:rPr lang="en-US" b="0"/>
            <a:t>Groups that form a comparison or reference in forming attitudes or behavior</a:t>
          </a:r>
          <a:endParaRPr lang="en-US" dirty="0"/>
        </a:p>
      </dgm:t>
    </dgm:pt>
    <dgm:pt modelId="{1B4E831E-C2A3-4A4A-9B40-4D41227036BC}" type="parTrans" cxnId="{11E9D8F1-5B8F-4D95-90E8-38FB4E23649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871CFB6F-0F0B-4588-B3BD-3FB87FE16EFE}" type="sibTrans" cxnId="{11E9D8F1-5B8F-4D95-90E8-38FB4E23649F}">
      <dgm:prSet/>
      <dgm:spPr/>
      <dgm:t>
        <a:bodyPr/>
        <a:lstStyle/>
        <a:p>
          <a:endParaRPr lang="en-US">
            <a:solidFill>
              <a:schemeClr val="tx1"/>
            </a:solidFill>
          </a:endParaRPr>
        </a:p>
      </dgm:t>
    </dgm:pt>
    <dgm:pt modelId="{4BA21E3E-CDAB-425D-9D06-21E934D99F5A}" type="pres">
      <dgm:prSet presAssocID="{A73BFA12-A5FD-4931-9B62-7C1320FC9FF4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48948F2-F516-4478-B3FB-40C3DEC29CE7}" type="pres">
      <dgm:prSet presAssocID="{036DF4FC-71AB-4902-BE96-B7003D46C052}" presName="composite" presStyleCnt="0"/>
      <dgm:spPr/>
    </dgm:pt>
    <dgm:pt modelId="{5A395BF3-5010-4A13-9EF3-81D27ADEFEC4}" type="pres">
      <dgm:prSet presAssocID="{036DF4FC-71AB-4902-BE96-B7003D46C052}" presName="parTx" presStyleLbl="alignNode1" presStyleIdx="0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E44EC89-902F-4C67-885A-4B10ED4D00B5}" type="pres">
      <dgm:prSet presAssocID="{036DF4FC-71AB-4902-BE96-B7003D46C052}" presName="desTx" presStyleLbl="alignAccFollowNode1" presStyleIdx="0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8F0A523-9631-4883-8893-235731F0F962}" type="pres">
      <dgm:prSet presAssocID="{9A7E9D8E-8596-443C-99EF-52DA6BB9EBFF}" presName="space" presStyleCnt="0"/>
      <dgm:spPr/>
    </dgm:pt>
    <dgm:pt modelId="{A072185F-4995-4B8B-BD12-F8C353B6C913}" type="pres">
      <dgm:prSet presAssocID="{9B1BE1DD-1F1C-4E46-A920-7E8C1D557F84}" presName="composite" presStyleCnt="0"/>
      <dgm:spPr/>
    </dgm:pt>
    <dgm:pt modelId="{656002D5-4538-4E8F-8676-D602208B71AE}" type="pres">
      <dgm:prSet presAssocID="{9B1BE1DD-1F1C-4E46-A920-7E8C1D557F84}" presName="parTx" presStyleLbl="alignNode1" presStyleIdx="1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0F5EF71-EB19-44D9-BAEE-FC2EA94F64EA}" type="pres">
      <dgm:prSet presAssocID="{9B1BE1DD-1F1C-4E46-A920-7E8C1D557F84}" presName="desTx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07BE4CE-E7C8-4513-A80F-CE2C536E5C79}" type="pres">
      <dgm:prSet presAssocID="{55890764-45C3-492E-A26A-7F41E5CE9906}" presName="space" presStyleCnt="0"/>
      <dgm:spPr/>
    </dgm:pt>
    <dgm:pt modelId="{CE9058CC-3577-48B0-9DA0-B8E571AA0506}" type="pres">
      <dgm:prSet presAssocID="{03E50C96-B6F0-4191-BEAC-20D604434CCA}" presName="composite" presStyleCnt="0"/>
      <dgm:spPr/>
    </dgm:pt>
    <dgm:pt modelId="{6DB108AB-DD09-4A0C-B33E-7B64A99B6793}" type="pres">
      <dgm:prSet presAssocID="{03E50C96-B6F0-4191-BEAC-20D604434CCA}" presName="parTx" presStyleLbl="alignNode1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19CB88B-B9BA-424F-BDFF-EAAC762A5337}" type="pres">
      <dgm:prSet presAssocID="{03E50C96-B6F0-4191-BEAC-20D604434CCA}" presName="desTx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1E9D8F1-5B8F-4D95-90E8-38FB4E23649F}" srcId="{03E50C96-B6F0-4191-BEAC-20D604434CCA}" destId="{00D1D44B-3212-4081-BE7B-FFBF1AB46675}" srcOrd="0" destOrd="0" parTransId="{1B4E831E-C2A3-4A4A-9B40-4D41227036BC}" sibTransId="{871CFB6F-0F0B-4588-B3BD-3FB87FE16EFE}"/>
    <dgm:cxn modelId="{54854FAC-77D6-419A-81CD-8180814EC2E1}" srcId="{036DF4FC-71AB-4902-BE96-B7003D46C052}" destId="{0062024B-5250-4EDB-A0B1-6784B64CC9C5}" srcOrd="0" destOrd="0" parTransId="{3672D9BC-48CD-4C73-A436-DC7E12680D33}" sibTransId="{CD8222E2-952D-49F7-A9B8-F40B97B6B681}"/>
    <dgm:cxn modelId="{374FC65E-B59D-F649-8FB8-EEF80AF3D35A}" type="presOf" srcId="{9B1BE1DD-1F1C-4E46-A920-7E8C1D557F84}" destId="{656002D5-4538-4E8F-8676-D602208B71AE}" srcOrd="0" destOrd="0" presId="urn:microsoft.com/office/officeart/2005/8/layout/hList1"/>
    <dgm:cxn modelId="{1D4379FF-F99C-4169-A0EE-94047A84496A}" srcId="{A73BFA12-A5FD-4931-9B62-7C1320FC9FF4}" destId="{036DF4FC-71AB-4902-BE96-B7003D46C052}" srcOrd="0" destOrd="0" parTransId="{610B75DD-AAB5-492B-A239-51532EBA47EB}" sibTransId="{9A7E9D8E-8596-443C-99EF-52DA6BB9EBFF}"/>
    <dgm:cxn modelId="{F54A7515-AD43-104F-ADD6-6B5D1C7C6AF0}" type="presOf" srcId="{A73BFA12-A5FD-4931-9B62-7C1320FC9FF4}" destId="{4BA21E3E-CDAB-425D-9D06-21E934D99F5A}" srcOrd="0" destOrd="0" presId="urn:microsoft.com/office/officeart/2005/8/layout/hList1"/>
    <dgm:cxn modelId="{E3CC3937-B689-3344-BBB0-D3A55D421340}" type="presOf" srcId="{0062024B-5250-4EDB-A0B1-6784B64CC9C5}" destId="{AE44EC89-902F-4C67-885A-4B10ED4D00B5}" srcOrd="0" destOrd="0" presId="urn:microsoft.com/office/officeart/2005/8/layout/hList1"/>
    <dgm:cxn modelId="{A45CA7B2-BCB5-8A47-B88E-A9A7D0DBA958}" type="presOf" srcId="{036DF4FC-71AB-4902-BE96-B7003D46C052}" destId="{5A395BF3-5010-4A13-9EF3-81D27ADEFEC4}" srcOrd="0" destOrd="0" presId="urn:microsoft.com/office/officeart/2005/8/layout/hList1"/>
    <dgm:cxn modelId="{9F4340FE-DE70-0A40-865A-5D9809A4A70F}" type="presOf" srcId="{03E50C96-B6F0-4191-BEAC-20D604434CCA}" destId="{6DB108AB-DD09-4A0C-B33E-7B64A99B6793}" srcOrd="0" destOrd="0" presId="urn:microsoft.com/office/officeart/2005/8/layout/hList1"/>
    <dgm:cxn modelId="{8F252646-603F-9D4B-8AE1-471A9A4A929A}" type="presOf" srcId="{00D1D44B-3212-4081-BE7B-FFBF1AB46675}" destId="{A19CB88B-B9BA-424F-BDFF-EAAC762A5337}" srcOrd="0" destOrd="0" presId="urn:microsoft.com/office/officeart/2005/8/layout/hList1"/>
    <dgm:cxn modelId="{8AB45DAE-936B-4478-A1F7-ED577E0770FC}" srcId="{9B1BE1DD-1F1C-4E46-A920-7E8C1D557F84}" destId="{1BE0E300-26DF-480B-B28B-0F1341A825F3}" srcOrd="0" destOrd="0" parTransId="{677F7811-3908-475C-9D18-6AFC85734309}" sibTransId="{B8E515FA-515F-4EBD-B85E-D98DAE2F002D}"/>
    <dgm:cxn modelId="{A9027B24-C9ED-FB44-A2FE-D4357DC8485E}" type="presOf" srcId="{1BE0E300-26DF-480B-B28B-0F1341A825F3}" destId="{C0F5EF71-EB19-44D9-BAEE-FC2EA94F64EA}" srcOrd="0" destOrd="0" presId="urn:microsoft.com/office/officeart/2005/8/layout/hList1"/>
    <dgm:cxn modelId="{16ED109E-E665-4FFC-8B05-78CB60F1CF64}" srcId="{A73BFA12-A5FD-4931-9B62-7C1320FC9FF4}" destId="{03E50C96-B6F0-4191-BEAC-20D604434CCA}" srcOrd="2" destOrd="0" parTransId="{22185410-3855-4DC4-A567-147275611CC5}" sibTransId="{3367D381-5719-45AD-9DE9-D98D44326A2E}"/>
    <dgm:cxn modelId="{69E55606-093E-4A33-8CA6-AC5621E9FA60}" srcId="{A73BFA12-A5FD-4931-9B62-7C1320FC9FF4}" destId="{9B1BE1DD-1F1C-4E46-A920-7E8C1D557F84}" srcOrd="1" destOrd="0" parTransId="{47F26F33-6AB2-470E-B574-369B0DFDE92F}" sibTransId="{55890764-45C3-492E-A26A-7F41E5CE9906}"/>
    <dgm:cxn modelId="{11BDE833-936F-334C-BAAE-151111B96281}" type="presParOf" srcId="{4BA21E3E-CDAB-425D-9D06-21E934D99F5A}" destId="{248948F2-F516-4478-B3FB-40C3DEC29CE7}" srcOrd="0" destOrd="0" presId="urn:microsoft.com/office/officeart/2005/8/layout/hList1"/>
    <dgm:cxn modelId="{6600DBC8-1290-D242-8FB2-59304F5931C8}" type="presParOf" srcId="{248948F2-F516-4478-B3FB-40C3DEC29CE7}" destId="{5A395BF3-5010-4A13-9EF3-81D27ADEFEC4}" srcOrd="0" destOrd="0" presId="urn:microsoft.com/office/officeart/2005/8/layout/hList1"/>
    <dgm:cxn modelId="{11731F69-D486-4F43-AE60-8AA3E504F516}" type="presParOf" srcId="{248948F2-F516-4478-B3FB-40C3DEC29CE7}" destId="{AE44EC89-902F-4C67-885A-4B10ED4D00B5}" srcOrd="1" destOrd="0" presId="urn:microsoft.com/office/officeart/2005/8/layout/hList1"/>
    <dgm:cxn modelId="{0D4B18A7-260C-4442-B5E6-3527A0EC061E}" type="presParOf" srcId="{4BA21E3E-CDAB-425D-9D06-21E934D99F5A}" destId="{18F0A523-9631-4883-8893-235731F0F962}" srcOrd="1" destOrd="0" presId="urn:microsoft.com/office/officeart/2005/8/layout/hList1"/>
    <dgm:cxn modelId="{8B43CC05-2E7C-8743-849D-F7EE547B5922}" type="presParOf" srcId="{4BA21E3E-CDAB-425D-9D06-21E934D99F5A}" destId="{A072185F-4995-4B8B-BD12-F8C353B6C913}" srcOrd="2" destOrd="0" presId="urn:microsoft.com/office/officeart/2005/8/layout/hList1"/>
    <dgm:cxn modelId="{7D063713-547A-254C-9442-22D53488E7AD}" type="presParOf" srcId="{A072185F-4995-4B8B-BD12-F8C353B6C913}" destId="{656002D5-4538-4E8F-8676-D602208B71AE}" srcOrd="0" destOrd="0" presId="urn:microsoft.com/office/officeart/2005/8/layout/hList1"/>
    <dgm:cxn modelId="{06F5C256-1645-5D44-9A12-BA9011FDDB6C}" type="presParOf" srcId="{A072185F-4995-4B8B-BD12-F8C353B6C913}" destId="{C0F5EF71-EB19-44D9-BAEE-FC2EA94F64EA}" srcOrd="1" destOrd="0" presId="urn:microsoft.com/office/officeart/2005/8/layout/hList1"/>
    <dgm:cxn modelId="{2B985037-2414-8647-ACC2-4F022F57159F}" type="presParOf" srcId="{4BA21E3E-CDAB-425D-9D06-21E934D99F5A}" destId="{107BE4CE-E7C8-4513-A80F-CE2C536E5C79}" srcOrd="3" destOrd="0" presId="urn:microsoft.com/office/officeart/2005/8/layout/hList1"/>
    <dgm:cxn modelId="{1EEF6AD2-9D5C-1F41-94BD-4B2F2E249C15}" type="presParOf" srcId="{4BA21E3E-CDAB-425D-9D06-21E934D99F5A}" destId="{CE9058CC-3577-48B0-9DA0-B8E571AA0506}" srcOrd="4" destOrd="0" presId="urn:microsoft.com/office/officeart/2005/8/layout/hList1"/>
    <dgm:cxn modelId="{C5C3C25C-D09C-D14A-BE57-1E65D4CD7852}" type="presParOf" srcId="{CE9058CC-3577-48B0-9DA0-B8E571AA0506}" destId="{6DB108AB-DD09-4A0C-B33E-7B64A99B6793}" srcOrd="0" destOrd="0" presId="urn:microsoft.com/office/officeart/2005/8/layout/hList1"/>
    <dgm:cxn modelId="{589D8A03-BA85-E741-AC13-73D30A48A43F}" type="presParOf" srcId="{CE9058CC-3577-48B0-9DA0-B8E571AA0506}" destId="{A19CB88B-B9BA-424F-BDFF-EAAC762A5337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26B9EEE-DBD4-4EE8-ADF4-A00D70105AB3}" type="doc">
      <dgm:prSet loTypeId="urn:microsoft.com/office/officeart/2005/8/layout/default#5" loCatId="list" qsTypeId="urn:microsoft.com/office/officeart/2005/8/quickstyle/simple1#28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9AD57C9D-BEA6-4594-B296-702E4B52F900}">
      <dgm:prSet phldrT="[Text]"/>
      <dgm:spPr/>
      <dgm:t>
        <a:bodyPr/>
        <a:lstStyle/>
        <a:p>
          <a:r>
            <a:rPr lang="en-US" dirty="0"/>
            <a:t>Personal income</a:t>
          </a:r>
        </a:p>
      </dgm:t>
    </dgm:pt>
    <dgm:pt modelId="{405EDC3A-96FD-4A70-B440-46F193DD6E98}" type="parTrans" cxnId="{3081068C-266F-4BBA-98E8-7E2EBEDEE74A}">
      <dgm:prSet/>
      <dgm:spPr/>
      <dgm:t>
        <a:bodyPr/>
        <a:lstStyle/>
        <a:p>
          <a:endParaRPr lang="en-US"/>
        </a:p>
      </dgm:t>
    </dgm:pt>
    <dgm:pt modelId="{FAA3E365-DD7F-45A5-9650-58B4A516307C}" type="sibTrans" cxnId="{3081068C-266F-4BBA-98E8-7E2EBEDEE74A}">
      <dgm:prSet/>
      <dgm:spPr/>
      <dgm:t>
        <a:bodyPr/>
        <a:lstStyle/>
        <a:p>
          <a:endParaRPr lang="en-US"/>
        </a:p>
      </dgm:t>
    </dgm:pt>
    <dgm:pt modelId="{1CC35565-A630-4E5C-A0D7-F54A05CB058E}">
      <dgm:prSet/>
      <dgm:spPr/>
      <dgm:t>
        <a:bodyPr/>
        <a:lstStyle/>
        <a:p>
          <a:r>
            <a:rPr lang="en-US" dirty="0"/>
            <a:t>Savings</a:t>
          </a:r>
        </a:p>
      </dgm:t>
    </dgm:pt>
    <dgm:pt modelId="{116B88AB-C2C8-48C7-B90C-CCD097D7DB49}" type="parTrans" cxnId="{1FB1E634-1DDA-4CC5-8F79-BC6706CD357C}">
      <dgm:prSet/>
      <dgm:spPr/>
      <dgm:t>
        <a:bodyPr/>
        <a:lstStyle/>
        <a:p>
          <a:endParaRPr lang="en-US"/>
        </a:p>
      </dgm:t>
    </dgm:pt>
    <dgm:pt modelId="{83A1D34E-F7D3-4C52-BC25-55C54BB8BD05}" type="sibTrans" cxnId="{1FB1E634-1DDA-4CC5-8F79-BC6706CD357C}">
      <dgm:prSet/>
      <dgm:spPr/>
      <dgm:t>
        <a:bodyPr/>
        <a:lstStyle/>
        <a:p>
          <a:endParaRPr lang="en-US"/>
        </a:p>
      </dgm:t>
    </dgm:pt>
    <dgm:pt modelId="{B53DC152-E46D-4588-A431-050A2BDC5524}">
      <dgm:prSet/>
      <dgm:spPr/>
      <dgm:t>
        <a:bodyPr/>
        <a:lstStyle/>
        <a:p>
          <a:r>
            <a:rPr lang="en-US" dirty="0"/>
            <a:t>Interest rates</a:t>
          </a:r>
        </a:p>
      </dgm:t>
    </dgm:pt>
    <dgm:pt modelId="{737ABBB9-2F18-4B04-9EDB-0ECE0F957987}" type="parTrans" cxnId="{0CAB2BA5-8E12-43E2-8558-3C6FA6D3248F}">
      <dgm:prSet/>
      <dgm:spPr/>
      <dgm:t>
        <a:bodyPr/>
        <a:lstStyle/>
        <a:p>
          <a:endParaRPr lang="en-US"/>
        </a:p>
      </dgm:t>
    </dgm:pt>
    <dgm:pt modelId="{C4103390-D1FD-400C-A2B6-2B265D85FF34}" type="sibTrans" cxnId="{0CAB2BA5-8E12-43E2-8558-3C6FA6D3248F}">
      <dgm:prSet/>
      <dgm:spPr/>
      <dgm:t>
        <a:bodyPr/>
        <a:lstStyle/>
        <a:p>
          <a:endParaRPr lang="en-US"/>
        </a:p>
      </dgm:t>
    </dgm:pt>
    <dgm:pt modelId="{A88BBC71-A6F9-41CE-960E-0D52864CBE1F}">
      <dgm:prSet phldrT="[Text]"/>
      <dgm:spPr/>
      <dgm:t>
        <a:bodyPr/>
        <a:lstStyle/>
        <a:p>
          <a:r>
            <a:rPr lang="en-US" dirty="0"/>
            <a:t>Spending</a:t>
          </a:r>
        </a:p>
      </dgm:t>
    </dgm:pt>
    <dgm:pt modelId="{4AB62FFB-37E1-4E6C-97D0-C755CA7D4713}" type="parTrans" cxnId="{26E99B2D-6C6A-4EFC-8AF3-EA2E28D2AB2E}">
      <dgm:prSet/>
      <dgm:spPr/>
      <dgm:t>
        <a:bodyPr/>
        <a:lstStyle/>
        <a:p>
          <a:endParaRPr lang="en-US"/>
        </a:p>
      </dgm:t>
    </dgm:pt>
    <dgm:pt modelId="{3FCA6F03-34FD-4059-BE40-26390D969658}" type="sibTrans" cxnId="{26E99B2D-6C6A-4EFC-8AF3-EA2E28D2AB2E}">
      <dgm:prSet/>
      <dgm:spPr/>
      <dgm:t>
        <a:bodyPr/>
        <a:lstStyle/>
        <a:p>
          <a:endParaRPr lang="en-US"/>
        </a:p>
      </dgm:t>
    </dgm:pt>
    <dgm:pt modelId="{18357B89-4D05-47D2-B4E7-A3CF42D5ACE1}" type="pres">
      <dgm:prSet presAssocID="{526B9EEE-DBD4-4EE8-ADF4-A00D70105AB3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71C80D7-DA1E-4C63-886E-A6B1D695F8F5}" type="pres">
      <dgm:prSet presAssocID="{A88BBC71-A6F9-41CE-960E-0D52864CBE1F}" presName="node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F091AD-A365-4335-A1F8-0985FADB87DC}" type="pres">
      <dgm:prSet presAssocID="{3FCA6F03-34FD-4059-BE40-26390D969658}" presName="sibTrans" presStyleCnt="0"/>
      <dgm:spPr/>
    </dgm:pt>
    <dgm:pt modelId="{9304F38D-3790-4900-B123-3F3DA016D38B}" type="pres">
      <dgm:prSet presAssocID="{9AD57C9D-BEA6-4594-B296-702E4B52F900}" presName="node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681249-1344-44C2-B4CF-8A0E7B7987CD}" type="pres">
      <dgm:prSet presAssocID="{FAA3E365-DD7F-45A5-9650-58B4A516307C}" presName="sibTrans" presStyleCnt="0"/>
      <dgm:spPr/>
    </dgm:pt>
    <dgm:pt modelId="{FF154D3D-A225-4A93-A817-1341775D04EC}" type="pres">
      <dgm:prSet presAssocID="{1CC35565-A630-4E5C-A0D7-F54A05CB058E}" presName="node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DE31F4A-1008-49A9-A4D6-27B044533BF4}" type="pres">
      <dgm:prSet presAssocID="{83A1D34E-F7D3-4C52-BC25-55C54BB8BD05}" presName="sibTrans" presStyleCnt="0"/>
      <dgm:spPr/>
    </dgm:pt>
    <dgm:pt modelId="{B5FC5A2D-CDAC-406E-A046-8CF31B89B6BD}" type="pres">
      <dgm:prSet presAssocID="{B53DC152-E46D-4588-A431-050A2BDC5524}" presName="node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081068C-266F-4BBA-98E8-7E2EBEDEE74A}" srcId="{526B9EEE-DBD4-4EE8-ADF4-A00D70105AB3}" destId="{9AD57C9D-BEA6-4594-B296-702E4B52F900}" srcOrd="1" destOrd="0" parTransId="{405EDC3A-96FD-4A70-B440-46F193DD6E98}" sibTransId="{FAA3E365-DD7F-45A5-9650-58B4A516307C}"/>
    <dgm:cxn modelId="{1FB1E634-1DDA-4CC5-8F79-BC6706CD357C}" srcId="{526B9EEE-DBD4-4EE8-ADF4-A00D70105AB3}" destId="{1CC35565-A630-4E5C-A0D7-F54A05CB058E}" srcOrd="2" destOrd="0" parTransId="{116B88AB-C2C8-48C7-B90C-CCD097D7DB49}" sibTransId="{83A1D34E-F7D3-4C52-BC25-55C54BB8BD05}"/>
    <dgm:cxn modelId="{812C662E-673F-FA40-B6D3-BA9818C39231}" type="presOf" srcId="{A88BBC71-A6F9-41CE-960E-0D52864CBE1F}" destId="{D71C80D7-DA1E-4C63-886E-A6B1D695F8F5}" srcOrd="0" destOrd="0" presId="urn:microsoft.com/office/officeart/2005/8/layout/default#5"/>
    <dgm:cxn modelId="{26E99B2D-6C6A-4EFC-8AF3-EA2E28D2AB2E}" srcId="{526B9EEE-DBD4-4EE8-ADF4-A00D70105AB3}" destId="{A88BBC71-A6F9-41CE-960E-0D52864CBE1F}" srcOrd="0" destOrd="0" parTransId="{4AB62FFB-37E1-4E6C-97D0-C755CA7D4713}" sibTransId="{3FCA6F03-34FD-4059-BE40-26390D969658}"/>
    <dgm:cxn modelId="{0CAB2BA5-8E12-43E2-8558-3C6FA6D3248F}" srcId="{526B9EEE-DBD4-4EE8-ADF4-A00D70105AB3}" destId="{B53DC152-E46D-4588-A431-050A2BDC5524}" srcOrd="3" destOrd="0" parTransId="{737ABBB9-2F18-4B04-9EDB-0ECE0F957987}" sibTransId="{C4103390-D1FD-400C-A2B6-2B265D85FF34}"/>
    <dgm:cxn modelId="{B16920B6-76F7-B849-B5BC-A16DB7EE25E8}" type="presOf" srcId="{526B9EEE-DBD4-4EE8-ADF4-A00D70105AB3}" destId="{18357B89-4D05-47D2-B4E7-A3CF42D5ACE1}" srcOrd="0" destOrd="0" presId="urn:microsoft.com/office/officeart/2005/8/layout/default#5"/>
    <dgm:cxn modelId="{4C3B617C-D22E-844D-8E94-C3FCCA6632BB}" type="presOf" srcId="{B53DC152-E46D-4588-A431-050A2BDC5524}" destId="{B5FC5A2D-CDAC-406E-A046-8CF31B89B6BD}" srcOrd="0" destOrd="0" presId="urn:microsoft.com/office/officeart/2005/8/layout/default#5"/>
    <dgm:cxn modelId="{7713CFA4-B473-3D42-8DD4-1C7464BBFC9D}" type="presOf" srcId="{9AD57C9D-BEA6-4594-B296-702E4B52F900}" destId="{9304F38D-3790-4900-B123-3F3DA016D38B}" srcOrd="0" destOrd="0" presId="urn:microsoft.com/office/officeart/2005/8/layout/default#5"/>
    <dgm:cxn modelId="{082FC8E7-4044-E140-AE4A-2A2F83AB3439}" type="presOf" srcId="{1CC35565-A630-4E5C-A0D7-F54A05CB058E}" destId="{FF154D3D-A225-4A93-A817-1341775D04EC}" srcOrd="0" destOrd="0" presId="urn:microsoft.com/office/officeart/2005/8/layout/default#5"/>
    <dgm:cxn modelId="{E38D7508-8E1E-704C-8380-1F60A960932F}" type="presParOf" srcId="{18357B89-4D05-47D2-B4E7-A3CF42D5ACE1}" destId="{D71C80D7-DA1E-4C63-886E-A6B1D695F8F5}" srcOrd="0" destOrd="0" presId="urn:microsoft.com/office/officeart/2005/8/layout/default#5"/>
    <dgm:cxn modelId="{D27CCBE0-1A7C-3B4B-B834-2FEE89E1673F}" type="presParOf" srcId="{18357B89-4D05-47D2-B4E7-A3CF42D5ACE1}" destId="{82F091AD-A365-4335-A1F8-0985FADB87DC}" srcOrd="1" destOrd="0" presId="urn:microsoft.com/office/officeart/2005/8/layout/default#5"/>
    <dgm:cxn modelId="{F1F620BC-6EC8-B84F-91A5-1B444C3EF7EE}" type="presParOf" srcId="{18357B89-4D05-47D2-B4E7-A3CF42D5ACE1}" destId="{9304F38D-3790-4900-B123-3F3DA016D38B}" srcOrd="2" destOrd="0" presId="urn:microsoft.com/office/officeart/2005/8/layout/default#5"/>
    <dgm:cxn modelId="{0F130C63-A25F-A64A-95B5-DBD89702E896}" type="presParOf" srcId="{18357B89-4D05-47D2-B4E7-A3CF42D5ACE1}" destId="{A8681249-1344-44C2-B4CF-8A0E7B7987CD}" srcOrd="3" destOrd="0" presId="urn:microsoft.com/office/officeart/2005/8/layout/default#5"/>
    <dgm:cxn modelId="{A738B3EB-A806-EC44-8E8E-0BDE1C580695}" type="presParOf" srcId="{18357B89-4D05-47D2-B4E7-A3CF42D5ACE1}" destId="{FF154D3D-A225-4A93-A817-1341775D04EC}" srcOrd="4" destOrd="0" presId="urn:microsoft.com/office/officeart/2005/8/layout/default#5"/>
    <dgm:cxn modelId="{DF407E91-3FA4-2240-9F64-10C7DC07C0E3}" type="presParOf" srcId="{18357B89-4D05-47D2-B4E7-A3CF42D5ACE1}" destId="{ADE31F4A-1008-49A9-A4D6-27B044533BF4}" srcOrd="5" destOrd="0" presId="urn:microsoft.com/office/officeart/2005/8/layout/default#5"/>
    <dgm:cxn modelId="{853F36B9-DF8E-884C-B5DE-B6849440D195}" type="presParOf" srcId="{18357B89-4D05-47D2-B4E7-A3CF42D5ACE1}" destId="{B5FC5A2D-CDAC-406E-A046-8CF31B89B6BD}" srcOrd="6" destOrd="0" presId="urn:microsoft.com/office/officeart/2005/8/layout/default#5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4F62E4-757C-4D8D-8099-B4D103C8A4C6}" type="doc">
      <dgm:prSet loTypeId="urn:microsoft.com/office/officeart/2005/8/layout/default#6" loCatId="list" qsTypeId="urn:microsoft.com/office/officeart/2005/8/quickstyle/simple1#29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0F6CB99-9B57-43F7-A75D-A76495157382}">
      <dgm:prSet custT="1"/>
      <dgm:spPr/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Sincerity</a:t>
          </a:r>
        </a:p>
      </dgm:t>
    </dgm:pt>
    <dgm:pt modelId="{B8A87778-DBC8-4859-9537-328955EDCBDE}" type="parTrans" cxnId="{D2E66104-3886-434E-B398-A1DECA96C1C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EEC62B3-F600-4CC6-BBA9-ED9278AA13FB}" type="sibTrans" cxnId="{D2E66104-3886-434E-B398-A1DECA96C1CC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845C37E-CDE0-4E18-97D6-FE441773E074}">
      <dgm:prSet custT="1"/>
      <dgm:spPr/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Excitement</a:t>
          </a:r>
        </a:p>
      </dgm:t>
    </dgm:pt>
    <dgm:pt modelId="{97CADDB1-FC95-4EBD-82BC-2645DE5DAA80}" type="parTrans" cxnId="{C12BE05B-C473-4A61-BD9B-3E9C3E46E10B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6EE8B331-C980-4198-B3F0-E86C7E378311}" type="sibTrans" cxnId="{C12BE05B-C473-4A61-BD9B-3E9C3E46E10B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C2A278D6-59C3-42C0-A004-27ADFA56819B}">
      <dgm:prSet custT="1"/>
      <dgm:spPr/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Sophistication</a:t>
          </a:r>
        </a:p>
      </dgm:t>
    </dgm:pt>
    <dgm:pt modelId="{B7F22208-014E-4862-8876-26B80D3EBF36}" type="parTrans" cxnId="{0CC15717-0AE4-484F-9B67-EEC8BBF56C3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0F13D10C-4FEB-48DC-BE59-74ECAA808D97}" type="sibTrans" cxnId="{0CC15717-0AE4-484F-9B67-EEC8BBF56C31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15793462-5F03-48C3-B727-5AF98E771926}">
      <dgm:prSet custT="1"/>
      <dgm:spPr/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Ruggedness</a:t>
          </a:r>
        </a:p>
      </dgm:t>
    </dgm:pt>
    <dgm:pt modelId="{0EBE230A-B41D-44C4-BE59-E2B0C43D9ED9}" type="parTrans" cxnId="{8AB72BC2-DFD4-4F1C-B1CD-0E92A7BAE39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58407527-4869-4824-A15C-5503B477C98C}" type="sibTrans" cxnId="{8AB72BC2-DFD4-4F1C-B1CD-0E92A7BAE392}">
      <dgm:prSet/>
      <dgm:spPr/>
      <dgm:t>
        <a:bodyPr/>
        <a:lstStyle/>
        <a:p>
          <a:endParaRPr lang="en-US" b="1">
            <a:solidFill>
              <a:schemeClr val="tx1"/>
            </a:solidFill>
          </a:endParaRPr>
        </a:p>
      </dgm:t>
    </dgm:pt>
    <dgm:pt modelId="{B744748E-E582-4293-AA40-B0A9BEAED4BB}">
      <dgm:prSet custT="1"/>
      <dgm:spPr/>
      <dgm:t>
        <a:bodyPr/>
        <a:lstStyle/>
        <a:p>
          <a:pPr rtl="0"/>
          <a:r>
            <a:rPr lang="en-US" sz="2800" b="1" dirty="0">
              <a:solidFill>
                <a:srgbClr val="000000"/>
              </a:solidFill>
            </a:rPr>
            <a:t>Competence</a:t>
          </a:r>
        </a:p>
      </dgm:t>
    </dgm:pt>
    <dgm:pt modelId="{EDAEFD6B-C3EF-4942-B34B-09F131D8C0FB}" type="parTrans" cxnId="{22982A44-8ABB-42D3-AC66-A68D418DC4E6}">
      <dgm:prSet/>
      <dgm:spPr/>
      <dgm:t>
        <a:bodyPr/>
        <a:lstStyle/>
        <a:p>
          <a:endParaRPr lang="en-US"/>
        </a:p>
      </dgm:t>
    </dgm:pt>
    <dgm:pt modelId="{174EAAE3-11ED-4834-8E44-91F83571FF3B}" type="sibTrans" cxnId="{22982A44-8ABB-42D3-AC66-A68D418DC4E6}">
      <dgm:prSet/>
      <dgm:spPr/>
      <dgm:t>
        <a:bodyPr/>
        <a:lstStyle/>
        <a:p>
          <a:endParaRPr lang="en-US"/>
        </a:p>
      </dgm:t>
    </dgm:pt>
    <dgm:pt modelId="{AB5D6893-1003-4391-B8FC-ED2ECF159F45}" type="pres">
      <dgm:prSet presAssocID="{F34F62E4-757C-4D8D-8099-B4D103C8A4C6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8A7C616-F24E-4495-BA11-0D86B5DF0069}" type="pres">
      <dgm:prSet presAssocID="{40F6CB99-9B57-43F7-A75D-A76495157382}" presName="node" presStyleLbl="node1" presStyleIdx="0" presStyleCnt="5" custLinFactNeighborX="0" custLinFactNeighborY="37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1BB8DE9-BD06-4EE7-988D-FE5EC22060C8}" type="pres">
      <dgm:prSet presAssocID="{0EEC62B3-F600-4CC6-BBA9-ED9278AA13FB}" presName="sibTrans" presStyleCnt="0"/>
      <dgm:spPr/>
    </dgm:pt>
    <dgm:pt modelId="{3E6A1A0F-98A5-4C8E-89A5-5DB000729BAE}" type="pres">
      <dgm:prSet presAssocID="{6845C37E-CDE0-4E18-97D6-FE441773E074}" presName="node" presStyleLbl="node1" presStyleIdx="1" presStyleCnt="5" custLinFactNeighborX="-196" custLinFactNeighborY="37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B3A907D-9B09-45DE-8935-45BB69C5A3DC}" type="pres">
      <dgm:prSet presAssocID="{6EE8B331-C980-4198-B3F0-E86C7E378311}" presName="sibTrans" presStyleCnt="0"/>
      <dgm:spPr/>
    </dgm:pt>
    <dgm:pt modelId="{A5E25372-DE61-43F4-B580-3DF1F31E4853}" type="pres">
      <dgm:prSet presAssocID="{B744748E-E582-4293-AA40-B0A9BEAED4BB}" presName="node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20A0C21-1B40-444A-9FB3-0C151955BB0B}" type="pres">
      <dgm:prSet presAssocID="{174EAAE3-11ED-4834-8E44-91F83571FF3B}" presName="sibTrans" presStyleCnt="0"/>
      <dgm:spPr/>
    </dgm:pt>
    <dgm:pt modelId="{3603A864-57C4-4D1E-A421-71FD6063889F}" type="pres">
      <dgm:prSet presAssocID="{C2A278D6-59C3-42C0-A004-27ADFA56819B}" presName="node" presStyleLbl="node1" presStyleIdx="3" presStyleCnt="5" custLinFactNeighborX="2745" custLinFactNeighborY="3758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A85217E-D675-48CE-B0CB-E47B436F26C4}" type="pres">
      <dgm:prSet presAssocID="{0F13D10C-4FEB-48DC-BE59-74ECAA808D97}" presName="sibTrans" presStyleCnt="0"/>
      <dgm:spPr/>
    </dgm:pt>
    <dgm:pt modelId="{27EAAEA5-7C7E-464D-8F65-EB5CA09D60D6}" type="pres">
      <dgm:prSet presAssocID="{15793462-5F03-48C3-B727-5AF98E771926}" presName="node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40F906B6-3FE0-054E-8CDE-FB718A58277B}" type="presOf" srcId="{B744748E-E582-4293-AA40-B0A9BEAED4BB}" destId="{A5E25372-DE61-43F4-B580-3DF1F31E4853}" srcOrd="0" destOrd="0" presId="urn:microsoft.com/office/officeart/2005/8/layout/default#6"/>
    <dgm:cxn modelId="{5C109615-854B-0040-B5FB-9BCA3651FA26}" type="presOf" srcId="{F34F62E4-757C-4D8D-8099-B4D103C8A4C6}" destId="{AB5D6893-1003-4391-B8FC-ED2ECF159F45}" srcOrd="0" destOrd="0" presId="urn:microsoft.com/office/officeart/2005/8/layout/default#6"/>
    <dgm:cxn modelId="{20573815-2894-1841-8966-B60610A2AB8F}" type="presOf" srcId="{C2A278D6-59C3-42C0-A004-27ADFA56819B}" destId="{3603A864-57C4-4D1E-A421-71FD6063889F}" srcOrd="0" destOrd="0" presId="urn:microsoft.com/office/officeart/2005/8/layout/default#6"/>
    <dgm:cxn modelId="{8AB72BC2-DFD4-4F1C-B1CD-0E92A7BAE392}" srcId="{F34F62E4-757C-4D8D-8099-B4D103C8A4C6}" destId="{15793462-5F03-48C3-B727-5AF98E771926}" srcOrd="4" destOrd="0" parTransId="{0EBE230A-B41D-44C4-BE59-E2B0C43D9ED9}" sibTransId="{58407527-4869-4824-A15C-5503B477C98C}"/>
    <dgm:cxn modelId="{F4A5ED30-0AD4-AB44-87A6-E3A7B69FA316}" type="presOf" srcId="{15793462-5F03-48C3-B727-5AF98E771926}" destId="{27EAAEA5-7C7E-464D-8F65-EB5CA09D60D6}" srcOrd="0" destOrd="0" presId="urn:microsoft.com/office/officeart/2005/8/layout/default#6"/>
    <dgm:cxn modelId="{0CC15717-0AE4-484F-9B67-EEC8BBF56C31}" srcId="{F34F62E4-757C-4D8D-8099-B4D103C8A4C6}" destId="{C2A278D6-59C3-42C0-A004-27ADFA56819B}" srcOrd="3" destOrd="0" parTransId="{B7F22208-014E-4862-8876-26B80D3EBF36}" sibTransId="{0F13D10C-4FEB-48DC-BE59-74ECAA808D97}"/>
    <dgm:cxn modelId="{D2E66104-3886-434E-B398-A1DECA96C1CC}" srcId="{F34F62E4-757C-4D8D-8099-B4D103C8A4C6}" destId="{40F6CB99-9B57-43F7-A75D-A76495157382}" srcOrd="0" destOrd="0" parTransId="{B8A87778-DBC8-4859-9537-328955EDCBDE}" sibTransId="{0EEC62B3-F600-4CC6-BBA9-ED9278AA13FB}"/>
    <dgm:cxn modelId="{22982A44-8ABB-42D3-AC66-A68D418DC4E6}" srcId="{F34F62E4-757C-4D8D-8099-B4D103C8A4C6}" destId="{B744748E-E582-4293-AA40-B0A9BEAED4BB}" srcOrd="2" destOrd="0" parTransId="{EDAEFD6B-C3EF-4942-B34B-09F131D8C0FB}" sibTransId="{174EAAE3-11ED-4834-8E44-91F83571FF3B}"/>
    <dgm:cxn modelId="{C12BE05B-C473-4A61-BD9B-3E9C3E46E10B}" srcId="{F34F62E4-757C-4D8D-8099-B4D103C8A4C6}" destId="{6845C37E-CDE0-4E18-97D6-FE441773E074}" srcOrd="1" destOrd="0" parTransId="{97CADDB1-FC95-4EBD-82BC-2645DE5DAA80}" sibTransId="{6EE8B331-C980-4198-B3F0-E86C7E378311}"/>
    <dgm:cxn modelId="{10DBC143-9A90-644E-9D6B-410494FAB816}" type="presOf" srcId="{6845C37E-CDE0-4E18-97D6-FE441773E074}" destId="{3E6A1A0F-98A5-4C8E-89A5-5DB000729BAE}" srcOrd="0" destOrd="0" presId="urn:microsoft.com/office/officeart/2005/8/layout/default#6"/>
    <dgm:cxn modelId="{A079ED79-C58B-6D4D-AADE-07DDC336517E}" type="presOf" srcId="{40F6CB99-9B57-43F7-A75D-A76495157382}" destId="{28A7C616-F24E-4495-BA11-0D86B5DF0069}" srcOrd="0" destOrd="0" presId="urn:microsoft.com/office/officeart/2005/8/layout/default#6"/>
    <dgm:cxn modelId="{3C792E78-B9DC-894B-827C-68DB00ED58FF}" type="presParOf" srcId="{AB5D6893-1003-4391-B8FC-ED2ECF159F45}" destId="{28A7C616-F24E-4495-BA11-0D86B5DF0069}" srcOrd="0" destOrd="0" presId="urn:microsoft.com/office/officeart/2005/8/layout/default#6"/>
    <dgm:cxn modelId="{101CC480-9518-AD4A-B487-20C17C541F35}" type="presParOf" srcId="{AB5D6893-1003-4391-B8FC-ED2ECF159F45}" destId="{21BB8DE9-BD06-4EE7-988D-FE5EC22060C8}" srcOrd="1" destOrd="0" presId="urn:microsoft.com/office/officeart/2005/8/layout/default#6"/>
    <dgm:cxn modelId="{06AA33DD-83E5-864C-A4BD-842B6EA14394}" type="presParOf" srcId="{AB5D6893-1003-4391-B8FC-ED2ECF159F45}" destId="{3E6A1A0F-98A5-4C8E-89A5-5DB000729BAE}" srcOrd="2" destOrd="0" presId="urn:microsoft.com/office/officeart/2005/8/layout/default#6"/>
    <dgm:cxn modelId="{320D5235-AAF4-C244-801C-87BA195DA6D5}" type="presParOf" srcId="{AB5D6893-1003-4391-B8FC-ED2ECF159F45}" destId="{3B3A907D-9B09-45DE-8935-45BB69C5A3DC}" srcOrd="3" destOrd="0" presId="urn:microsoft.com/office/officeart/2005/8/layout/default#6"/>
    <dgm:cxn modelId="{1CB8DD24-16FD-4441-9D38-3D4F88C56E07}" type="presParOf" srcId="{AB5D6893-1003-4391-B8FC-ED2ECF159F45}" destId="{A5E25372-DE61-43F4-B580-3DF1F31E4853}" srcOrd="4" destOrd="0" presId="urn:microsoft.com/office/officeart/2005/8/layout/default#6"/>
    <dgm:cxn modelId="{17810C17-98B8-2D48-B73A-803CCFD4213A}" type="presParOf" srcId="{AB5D6893-1003-4391-B8FC-ED2ECF159F45}" destId="{120A0C21-1B40-444A-9FB3-0C151955BB0B}" srcOrd="5" destOrd="0" presId="urn:microsoft.com/office/officeart/2005/8/layout/default#6"/>
    <dgm:cxn modelId="{A35870F4-84EE-554A-8123-DD9770CCDBC4}" type="presParOf" srcId="{AB5D6893-1003-4391-B8FC-ED2ECF159F45}" destId="{3603A864-57C4-4D1E-A421-71FD6063889F}" srcOrd="6" destOrd="0" presId="urn:microsoft.com/office/officeart/2005/8/layout/default#6"/>
    <dgm:cxn modelId="{2435320A-EA0F-6346-8435-09577B4BBABC}" type="presParOf" srcId="{AB5D6893-1003-4391-B8FC-ED2ECF159F45}" destId="{BA85217E-D675-48CE-B0CB-E47B436F26C4}" srcOrd="7" destOrd="0" presId="urn:microsoft.com/office/officeart/2005/8/layout/default#6"/>
    <dgm:cxn modelId="{C47D9E26-330D-ED42-9842-91AA00741B44}" type="presParOf" srcId="{AB5D6893-1003-4391-B8FC-ED2ECF159F45}" destId="{27EAAEA5-7C7E-464D-8F65-EB5CA09D60D6}" srcOrd="8" destOrd="0" presId="urn:microsoft.com/office/officeart/2005/8/layout/default#6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B6C3EDB2-D316-48FE-B21C-000F88248AC6}" type="doc">
      <dgm:prSet loTypeId="urn:microsoft.com/office/officeart/2005/8/layout/orgChart1" loCatId="hierarchy" qsTypeId="urn:microsoft.com/office/officeart/2005/8/quickstyle/simple1" qsCatId="simple" csTypeId="urn:microsoft.com/office/officeart/2005/8/colors/colorful4" csCatId="colorful"/>
      <dgm:spPr/>
    </dgm:pt>
    <dgm:pt modelId="{987DD020-4CA8-487A-AD20-FEA43C65D91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Brand personality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4B36497C-E545-4501-8049-B901282EC603}" type="parTrans" cxnId="{40EC63F6-76AC-4A6B-80F4-FB634526ABDC}">
      <dgm:prSet/>
      <dgm:spPr/>
      <dgm:t>
        <a:bodyPr/>
        <a:lstStyle/>
        <a:p>
          <a:endParaRPr lang="en-US"/>
        </a:p>
      </dgm:t>
    </dgm:pt>
    <dgm:pt modelId="{8E913CBF-36B2-45F5-AF42-F64F7108FC73}" type="sibTrans" cxnId="{40EC63F6-76AC-4A6B-80F4-FB634526ABDC}">
      <dgm:prSet/>
      <dgm:spPr/>
      <dgm:t>
        <a:bodyPr/>
        <a:lstStyle/>
        <a:p>
          <a:endParaRPr lang="en-US"/>
        </a:p>
      </dgm:t>
    </dgm:pt>
    <dgm:pt modelId="{ACE6E28F-7584-4CEF-B0E3-FCFEFC99D8B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Sincerity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59D55E4F-6223-46F5-9BD8-05481D64A2D0}" type="parTrans" cxnId="{AC8AEE06-9455-4506-AE86-DDB077953AF0}">
      <dgm:prSet/>
      <dgm:spPr/>
      <dgm:t>
        <a:bodyPr/>
        <a:lstStyle/>
        <a:p>
          <a:endParaRPr lang="en-US"/>
        </a:p>
      </dgm:t>
    </dgm:pt>
    <dgm:pt modelId="{16894E84-8E53-4482-91BF-EBAD394BB6D4}" type="sibTrans" cxnId="{AC8AEE06-9455-4506-AE86-DDB077953AF0}">
      <dgm:prSet/>
      <dgm:spPr/>
      <dgm:t>
        <a:bodyPr/>
        <a:lstStyle/>
        <a:p>
          <a:endParaRPr lang="en-US"/>
        </a:p>
      </dgm:t>
    </dgm:pt>
    <dgm:pt modelId="{AD40111A-946C-4E3C-A900-504FE6C244A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Down to Earth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Honest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Wholesome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Cheerful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9EA439F9-4B5C-4DCB-9147-445B59342429}" type="parTrans" cxnId="{7ECD3567-1DA8-4CA9-9D03-868B77C3E398}">
      <dgm:prSet/>
      <dgm:spPr/>
      <dgm:t>
        <a:bodyPr/>
        <a:lstStyle/>
        <a:p>
          <a:endParaRPr lang="en-US"/>
        </a:p>
      </dgm:t>
    </dgm:pt>
    <dgm:pt modelId="{43D3073B-7464-4E9C-843B-38F807FE9DC7}" type="sibTrans" cxnId="{7ECD3567-1DA8-4CA9-9D03-868B77C3E398}">
      <dgm:prSet/>
      <dgm:spPr/>
      <dgm:t>
        <a:bodyPr/>
        <a:lstStyle/>
        <a:p>
          <a:endParaRPr lang="en-US"/>
        </a:p>
      </dgm:t>
    </dgm:pt>
    <dgm:pt modelId="{A2539CDF-6FF5-40E5-BE89-7F5CC0555B5D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Excitement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1B56E2C1-E0A6-47AE-A5FA-9031718CB054}" type="parTrans" cxnId="{4EEA5F95-791E-4412-A0C1-7BC3942605CF}">
      <dgm:prSet/>
      <dgm:spPr/>
      <dgm:t>
        <a:bodyPr/>
        <a:lstStyle/>
        <a:p>
          <a:endParaRPr lang="en-US"/>
        </a:p>
      </dgm:t>
    </dgm:pt>
    <dgm:pt modelId="{3AC69A62-8CF1-46FA-90DF-46BA5EBCB871}" type="sibTrans" cxnId="{4EEA5F95-791E-4412-A0C1-7BC3942605CF}">
      <dgm:prSet/>
      <dgm:spPr/>
      <dgm:t>
        <a:bodyPr/>
        <a:lstStyle/>
        <a:p>
          <a:endParaRPr lang="en-US"/>
        </a:p>
      </dgm:t>
    </dgm:pt>
    <dgm:pt modelId="{91C47FFC-394B-432D-8C1E-B8AEE0C10FC8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Daring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Spirited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Imaginative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Up to Date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02549BC7-883D-4957-AF93-C4E8243C4F40}" type="parTrans" cxnId="{35C589A3-6C35-45DC-AB24-719E77800F6B}">
      <dgm:prSet/>
      <dgm:spPr/>
      <dgm:t>
        <a:bodyPr/>
        <a:lstStyle/>
        <a:p>
          <a:endParaRPr lang="en-US"/>
        </a:p>
      </dgm:t>
    </dgm:pt>
    <dgm:pt modelId="{47D93811-61F3-4F93-925F-994E62B688ED}" type="sibTrans" cxnId="{35C589A3-6C35-45DC-AB24-719E77800F6B}">
      <dgm:prSet/>
      <dgm:spPr/>
      <dgm:t>
        <a:bodyPr/>
        <a:lstStyle/>
        <a:p>
          <a:endParaRPr lang="en-US"/>
        </a:p>
      </dgm:t>
    </dgm:pt>
    <dgm:pt modelId="{D67B5B5A-9D20-4F60-AE0A-7889827168E3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Competence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0046BC9D-9B59-4C32-8545-B450E864220F}" type="parTrans" cxnId="{94388FDC-13FA-4333-9F6F-D4AB9326B1F3}">
      <dgm:prSet/>
      <dgm:spPr/>
      <dgm:t>
        <a:bodyPr/>
        <a:lstStyle/>
        <a:p>
          <a:endParaRPr lang="en-US"/>
        </a:p>
      </dgm:t>
    </dgm:pt>
    <dgm:pt modelId="{D587089D-1AB5-4759-89CB-6F67CED95E20}" type="sibTrans" cxnId="{94388FDC-13FA-4333-9F6F-D4AB9326B1F3}">
      <dgm:prSet/>
      <dgm:spPr/>
      <dgm:t>
        <a:bodyPr/>
        <a:lstStyle/>
        <a:p>
          <a:endParaRPr lang="en-US"/>
        </a:p>
      </dgm:t>
    </dgm:pt>
    <dgm:pt modelId="{29358E0A-59E2-4B2D-A78A-88D465799362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Reliable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Intelligent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Successful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186F043A-D510-4EB3-BB85-075942B23E00}" type="parTrans" cxnId="{FF5A695F-25AF-4C2E-9C66-EF4F4AB22A06}">
      <dgm:prSet/>
      <dgm:spPr/>
      <dgm:t>
        <a:bodyPr/>
        <a:lstStyle/>
        <a:p>
          <a:endParaRPr lang="en-US"/>
        </a:p>
      </dgm:t>
    </dgm:pt>
    <dgm:pt modelId="{ECA21D64-1B6E-4372-9FFD-F4030EE57B61}" type="sibTrans" cxnId="{FF5A695F-25AF-4C2E-9C66-EF4F4AB22A06}">
      <dgm:prSet/>
      <dgm:spPr/>
      <dgm:t>
        <a:bodyPr/>
        <a:lstStyle/>
        <a:p>
          <a:endParaRPr lang="en-US"/>
        </a:p>
      </dgm:t>
    </dgm:pt>
    <dgm:pt modelId="{5BBC309D-E524-4392-BD54-406C828965B9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Sophistication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EB6BFE7E-B5A7-41A7-B5C4-1EAA58AA142F}" type="parTrans" cxnId="{7380FD3E-89B6-4EF8-88B6-8D17F072BD56}">
      <dgm:prSet/>
      <dgm:spPr/>
      <dgm:t>
        <a:bodyPr/>
        <a:lstStyle/>
        <a:p>
          <a:endParaRPr lang="en-US"/>
        </a:p>
      </dgm:t>
    </dgm:pt>
    <dgm:pt modelId="{4C0C5187-EA1F-4A02-9F97-5158EFFF5A8B}" type="sibTrans" cxnId="{7380FD3E-89B6-4EF8-88B6-8D17F072BD56}">
      <dgm:prSet/>
      <dgm:spPr/>
      <dgm:t>
        <a:bodyPr/>
        <a:lstStyle/>
        <a:p>
          <a:endParaRPr lang="en-US"/>
        </a:p>
      </dgm:t>
    </dgm:pt>
    <dgm:pt modelId="{37448794-C94B-4C46-B828-B1A544C1394A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Upper class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Charming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D9158C37-E6FB-4B7B-8489-8E47D40F9B3D}" type="parTrans" cxnId="{E2F82BBA-C79D-40B7-B4F8-3453313F4DE8}">
      <dgm:prSet/>
      <dgm:spPr/>
      <dgm:t>
        <a:bodyPr/>
        <a:lstStyle/>
        <a:p>
          <a:endParaRPr lang="en-US"/>
        </a:p>
      </dgm:t>
    </dgm:pt>
    <dgm:pt modelId="{E8413DD9-E0EA-489A-BF34-5972469FFE5F}" type="sibTrans" cxnId="{E2F82BBA-C79D-40B7-B4F8-3453313F4DE8}">
      <dgm:prSet/>
      <dgm:spPr/>
      <dgm:t>
        <a:bodyPr/>
        <a:lstStyle/>
        <a:p>
          <a:endParaRPr lang="en-US"/>
        </a:p>
      </dgm:t>
    </dgm:pt>
    <dgm:pt modelId="{38CFEE2D-8636-4628-8665-94F7631ED0AC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Ruggedness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B7B7CE1A-5B06-443B-ADD2-BAA545A74CBB}" type="parTrans" cxnId="{B84716A4-6F9E-4A79-B0FB-203076335819}">
      <dgm:prSet/>
      <dgm:spPr/>
      <dgm:t>
        <a:bodyPr/>
        <a:lstStyle/>
        <a:p>
          <a:endParaRPr lang="en-US"/>
        </a:p>
      </dgm:t>
    </dgm:pt>
    <dgm:pt modelId="{C7743EEC-02DD-4F3C-991F-55ABE74CB1D9}" type="sibTrans" cxnId="{B84716A4-6F9E-4A79-B0FB-203076335819}">
      <dgm:prSet/>
      <dgm:spPr/>
      <dgm:t>
        <a:bodyPr/>
        <a:lstStyle/>
        <a:p>
          <a:endParaRPr lang="en-US"/>
        </a:p>
      </dgm:t>
    </dgm:pt>
    <dgm:pt modelId="{28F0B1B7-027F-43F5-922D-79A893CD601E}">
      <dgm:prSet custT="1"/>
      <dgm:spPr/>
      <dgm:t>
        <a:bodyPr/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Outdoorsy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Tough</a:t>
          </a:r>
          <a:endParaRPr kumimoji="0" lang="th-TH" sz="1200" b="1" i="0" u="none" strike="noStrike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gm:t>
    </dgm:pt>
    <dgm:pt modelId="{BED1F19C-6B90-4E17-A07D-C7CC519CFE26}" type="parTrans" cxnId="{C2DAFC34-E534-4EA1-ADD6-0890F5575C7B}">
      <dgm:prSet/>
      <dgm:spPr/>
      <dgm:t>
        <a:bodyPr/>
        <a:lstStyle/>
        <a:p>
          <a:endParaRPr lang="en-US"/>
        </a:p>
      </dgm:t>
    </dgm:pt>
    <dgm:pt modelId="{3AC19596-75FA-43D7-9789-9A2793EBE077}" type="sibTrans" cxnId="{C2DAFC34-E534-4EA1-ADD6-0890F5575C7B}">
      <dgm:prSet/>
      <dgm:spPr/>
      <dgm:t>
        <a:bodyPr/>
        <a:lstStyle/>
        <a:p>
          <a:endParaRPr lang="en-US"/>
        </a:p>
      </dgm:t>
    </dgm:pt>
    <dgm:pt modelId="{B099704D-CD3F-41CC-A249-5EA23280663F}" type="pres">
      <dgm:prSet presAssocID="{B6C3EDB2-D316-48FE-B21C-000F88248AC6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57E60FB-1C7A-4714-8E2A-75EDDBFCFF65}" type="pres">
      <dgm:prSet presAssocID="{987DD020-4CA8-487A-AD20-FEA43C65D91A}" presName="hierRoot1" presStyleCnt="0">
        <dgm:presLayoutVars>
          <dgm:hierBranch/>
        </dgm:presLayoutVars>
      </dgm:prSet>
      <dgm:spPr/>
    </dgm:pt>
    <dgm:pt modelId="{517EC21E-F29F-4FD3-B553-68D4037FF397}" type="pres">
      <dgm:prSet presAssocID="{987DD020-4CA8-487A-AD20-FEA43C65D91A}" presName="rootComposite1" presStyleCnt="0"/>
      <dgm:spPr/>
    </dgm:pt>
    <dgm:pt modelId="{1B456DC5-90D6-4742-8C05-1607D30A1268}" type="pres">
      <dgm:prSet presAssocID="{987DD020-4CA8-487A-AD20-FEA43C65D91A}" presName="rootText1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18B032-B159-4DD3-BBEF-8ED5948E8117}" type="pres">
      <dgm:prSet presAssocID="{987DD020-4CA8-487A-AD20-FEA43C65D91A}" presName="rootConnector1" presStyleLbl="node1" presStyleIdx="0" presStyleCnt="0"/>
      <dgm:spPr/>
      <dgm:t>
        <a:bodyPr/>
        <a:lstStyle/>
        <a:p>
          <a:endParaRPr lang="en-US"/>
        </a:p>
      </dgm:t>
    </dgm:pt>
    <dgm:pt modelId="{90D739E6-DCE9-4BC9-9C5C-203A917C36F1}" type="pres">
      <dgm:prSet presAssocID="{987DD020-4CA8-487A-AD20-FEA43C65D91A}" presName="hierChild2" presStyleCnt="0"/>
      <dgm:spPr/>
    </dgm:pt>
    <dgm:pt modelId="{F7EED259-FD76-4387-B762-032ED2A630B9}" type="pres">
      <dgm:prSet presAssocID="{59D55E4F-6223-46F5-9BD8-05481D64A2D0}" presName="Name35" presStyleLbl="parChTrans1D2" presStyleIdx="0" presStyleCnt="5"/>
      <dgm:spPr/>
      <dgm:t>
        <a:bodyPr/>
        <a:lstStyle/>
        <a:p>
          <a:endParaRPr lang="en-US"/>
        </a:p>
      </dgm:t>
    </dgm:pt>
    <dgm:pt modelId="{B7662C5D-4801-4E1E-A8D2-9ACA336939F2}" type="pres">
      <dgm:prSet presAssocID="{ACE6E28F-7584-4CEF-B0E3-FCFEFC99D8B9}" presName="hierRoot2" presStyleCnt="0">
        <dgm:presLayoutVars>
          <dgm:hierBranch/>
        </dgm:presLayoutVars>
      </dgm:prSet>
      <dgm:spPr/>
    </dgm:pt>
    <dgm:pt modelId="{1C97524B-BE3E-448B-ABBB-0C11C760FDD8}" type="pres">
      <dgm:prSet presAssocID="{ACE6E28F-7584-4CEF-B0E3-FCFEFC99D8B9}" presName="rootComposite" presStyleCnt="0"/>
      <dgm:spPr/>
    </dgm:pt>
    <dgm:pt modelId="{C41B556E-6068-4A46-B305-0D9884928498}" type="pres">
      <dgm:prSet presAssocID="{ACE6E28F-7584-4CEF-B0E3-FCFEFC99D8B9}" presName="rootText" presStyleLbl="node2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8BD04A7-58AB-43E2-BBDF-D9CE8A4E25EA}" type="pres">
      <dgm:prSet presAssocID="{ACE6E28F-7584-4CEF-B0E3-FCFEFC99D8B9}" presName="rootConnector" presStyleLbl="node2" presStyleIdx="0" presStyleCnt="5"/>
      <dgm:spPr/>
      <dgm:t>
        <a:bodyPr/>
        <a:lstStyle/>
        <a:p>
          <a:endParaRPr lang="en-US"/>
        </a:p>
      </dgm:t>
    </dgm:pt>
    <dgm:pt modelId="{49938EFC-B0B2-4C5C-AFEF-01DA6C50832F}" type="pres">
      <dgm:prSet presAssocID="{ACE6E28F-7584-4CEF-B0E3-FCFEFC99D8B9}" presName="hierChild4" presStyleCnt="0"/>
      <dgm:spPr/>
    </dgm:pt>
    <dgm:pt modelId="{D68F282B-194C-4953-A170-529018F5E76E}" type="pres">
      <dgm:prSet presAssocID="{9EA439F9-4B5C-4DCB-9147-445B59342429}" presName="Name35" presStyleLbl="parChTrans1D3" presStyleIdx="0" presStyleCnt="5"/>
      <dgm:spPr/>
      <dgm:t>
        <a:bodyPr/>
        <a:lstStyle/>
        <a:p>
          <a:endParaRPr lang="en-US"/>
        </a:p>
      </dgm:t>
    </dgm:pt>
    <dgm:pt modelId="{0DC72E7D-A29B-4E48-B98A-7A4F700FA460}" type="pres">
      <dgm:prSet presAssocID="{AD40111A-946C-4E3C-A900-504FE6C244AE}" presName="hierRoot2" presStyleCnt="0">
        <dgm:presLayoutVars>
          <dgm:hierBranch val="r"/>
        </dgm:presLayoutVars>
      </dgm:prSet>
      <dgm:spPr/>
    </dgm:pt>
    <dgm:pt modelId="{6413D39F-AFDA-484D-9D98-62B72DEA95BB}" type="pres">
      <dgm:prSet presAssocID="{AD40111A-946C-4E3C-A900-504FE6C244AE}" presName="rootComposite" presStyleCnt="0"/>
      <dgm:spPr/>
    </dgm:pt>
    <dgm:pt modelId="{2EBE81D6-B327-4B9B-AFC9-B0AD40F0D12B}" type="pres">
      <dgm:prSet presAssocID="{AD40111A-946C-4E3C-A900-504FE6C244AE}" presName="rootText" presStyleLbl="node3" presStyleIdx="0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34235E9-0833-4736-A37A-A6484A31FD04}" type="pres">
      <dgm:prSet presAssocID="{AD40111A-946C-4E3C-A900-504FE6C244AE}" presName="rootConnector" presStyleLbl="node3" presStyleIdx="0" presStyleCnt="5"/>
      <dgm:spPr/>
      <dgm:t>
        <a:bodyPr/>
        <a:lstStyle/>
        <a:p>
          <a:endParaRPr lang="en-US"/>
        </a:p>
      </dgm:t>
    </dgm:pt>
    <dgm:pt modelId="{D10E3607-C571-4235-9CD8-4DFE8252D028}" type="pres">
      <dgm:prSet presAssocID="{AD40111A-946C-4E3C-A900-504FE6C244AE}" presName="hierChild4" presStyleCnt="0"/>
      <dgm:spPr/>
    </dgm:pt>
    <dgm:pt modelId="{A7D2E467-07AE-4732-B836-D311AA7A1F88}" type="pres">
      <dgm:prSet presAssocID="{AD40111A-946C-4E3C-A900-504FE6C244AE}" presName="hierChild5" presStyleCnt="0"/>
      <dgm:spPr/>
    </dgm:pt>
    <dgm:pt modelId="{B686A173-CC77-4471-A700-9C266050DB33}" type="pres">
      <dgm:prSet presAssocID="{ACE6E28F-7584-4CEF-B0E3-FCFEFC99D8B9}" presName="hierChild5" presStyleCnt="0"/>
      <dgm:spPr/>
    </dgm:pt>
    <dgm:pt modelId="{B58BF4D7-C4AE-479D-BB0D-9A91BA3EB0D4}" type="pres">
      <dgm:prSet presAssocID="{1B56E2C1-E0A6-47AE-A5FA-9031718CB054}" presName="Name35" presStyleLbl="parChTrans1D2" presStyleIdx="1" presStyleCnt="5"/>
      <dgm:spPr/>
      <dgm:t>
        <a:bodyPr/>
        <a:lstStyle/>
        <a:p>
          <a:endParaRPr lang="en-US"/>
        </a:p>
      </dgm:t>
    </dgm:pt>
    <dgm:pt modelId="{6C500AD9-2FAD-4781-94AD-9ECCD90378B8}" type="pres">
      <dgm:prSet presAssocID="{A2539CDF-6FF5-40E5-BE89-7F5CC0555B5D}" presName="hierRoot2" presStyleCnt="0">
        <dgm:presLayoutVars>
          <dgm:hierBranch/>
        </dgm:presLayoutVars>
      </dgm:prSet>
      <dgm:spPr/>
    </dgm:pt>
    <dgm:pt modelId="{E9C9C1A6-746F-4D89-9F1B-75341B50E969}" type="pres">
      <dgm:prSet presAssocID="{A2539CDF-6FF5-40E5-BE89-7F5CC0555B5D}" presName="rootComposite" presStyleCnt="0"/>
      <dgm:spPr/>
    </dgm:pt>
    <dgm:pt modelId="{29C0B192-8F32-4D1F-ACCB-FEADA940E048}" type="pres">
      <dgm:prSet presAssocID="{A2539CDF-6FF5-40E5-BE89-7F5CC0555B5D}" presName="rootText" presStyleLbl="node2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3B2B53C2-4DE6-4B4B-B30D-DDC2E00594F3}" type="pres">
      <dgm:prSet presAssocID="{A2539CDF-6FF5-40E5-BE89-7F5CC0555B5D}" presName="rootConnector" presStyleLbl="node2" presStyleIdx="1" presStyleCnt="5"/>
      <dgm:spPr/>
      <dgm:t>
        <a:bodyPr/>
        <a:lstStyle/>
        <a:p>
          <a:endParaRPr lang="en-US"/>
        </a:p>
      </dgm:t>
    </dgm:pt>
    <dgm:pt modelId="{DE8932CC-37AF-43ED-BB50-F0F7A18C3345}" type="pres">
      <dgm:prSet presAssocID="{A2539CDF-6FF5-40E5-BE89-7F5CC0555B5D}" presName="hierChild4" presStyleCnt="0"/>
      <dgm:spPr/>
    </dgm:pt>
    <dgm:pt modelId="{55127B32-8DE6-4E39-A5A4-6BF7A0921577}" type="pres">
      <dgm:prSet presAssocID="{02549BC7-883D-4957-AF93-C4E8243C4F40}" presName="Name35" presStyleLbl="parChTrans1D3" presStyleIdx="1" presStyleCnt="5"/>
      <dgm:spPr/>
      <dgm:t>
        <a:bodyPr/>
        <a:lstStyle/>
        <a:p>
          <a:endParaRPr lang="en-US"/>
        </a:p>
      </dgm:t>
    </dgm:pt>
    <dgm:pt modelId="{D755884A-A50B-424D-A87A-5F282D20AC6D}" type="pres">
      <dgm:prSet presAssocID="{91C47FFC-394B-432D-8C1E-B8AEE0C10FC8}" presName="hierRoot2" presStyleCnt="0">
        <dgm:presLayoutVars>
          <dgm:hierBranch val="r"/>
        </dgm:presLayoutVars>
      </dgm:prSet>
      <dgm:spPr/>
    </dgm:pt>
    <dgm:pt modelId="{EB7090F4-1B3B-41CA-8507-318546C3F8FD}" type="pres">
      <dgm:prSet presAssocID="{91C47FFC-394B-432D-8C1E-B8AEE0C10FC8}" presName="rootComposite" presStyleCnt="0"/>
      <dgm:spPr/>
    </dgm:pt>
    <dgm:pt modelId="{DA28C4B6-58E8-4B6D-A599-02F319DAD107}" type="pres">
      <dgm:prSet presAssocID="{91C47FFC-394B-432D-8C1E-B8AEE0C10FC8}" presName="rootText" presStyleLbl="node3" presStyleIdx="1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1A73FDA0-C3B3-4F19-9516-5CDFB72C2170}" type="pres">
      <dgm:prSet presAssocID="{91C47FFC-394B-432D-8C1E-B8AEE0C10FC8}" presName="rootConnector" presStyleLbl="node3" presStyleIdx="1" presStyleCnt="5"/>
      <dgm:spPr/>
      <dgm:t>
        <a:bodyPr/>
        <a:lstStyle/>
        <a:p>
          <a:endParaRPr lang="en-US"/>
        </a:p>
      </dgm:t>
    </dgm:pt>
    <dgm:pt modelId="{EB30D436-7245-4EB4-88E7-FEE1D0A50824}" type="pres">
      <dgm:prSet presAssocID="{91C47FFC-394B-432D-8C1E-B8AEE0C10FC8}" presName="hierChild4" presStyleCnt="0"/>
      <dgm:spPr/>
    </dgm:pt>
    <dgm:pt modelId="{4A4D0584-620D-4803-81F4-1C96D9A345B2}" type="pres">
      <dgm:prSet presAssocID="{91C47FFC-394B-432D-8C1E-B8AEE0C10FC8}" presName="hierChild5" presStyleCnt="0"/>
      <dgm:spPr/>
    </dgm:pt>
    <dgm:pt modelId="{67B4AFC3-A54C-4FAD-915C-BC943E9327BD}" type="pres">
      <dgm:prSet presAssocID="{A2539CDF-6FF5-40E5-BE89-7F5CC0555B5D}" presName="hierChild5" presStyleCnt="0"/>
      <dgm:spPr/>
    </dgm:pt>
    <dgm:pt modelId="{6397AF13-5C1D-4AA9-8552-0F837E780031}" type="pres">
      <dgm:prSet presAssocID="{0046BC9D-9B59-4C32-8545-B450E864220F}" presName="Name35" presStyleLbl="parChTrans1D2" presStyleIdx="2" presStyleCnt="5"/>
      <dgm:spPr/>
      <dgm:t>
        <a:bodyPr/>
        <a:lstStyle/>
        <a:p>
          <a:endParaRPr lang="en-US"/>
        </a:p>
      </dgm:t>
    </dgm:pt>
    <dgm:pt modelId="{B1BE9457-3103-429C-9200-925B3CE83943}" type="pres">
      <dgm:prSet presAssocID="{D67B5B5A-9D20-4F60-AE0A-7889827168E3}" presName="hierRoot2" presStyleCnt="0">
        <dgm:presLayoutVars>
          <dgm:hierBranch/>
        </dgm:presLayoutVars>
      </dgm:prSet>
      <dgm:spPr/>
    </dgm:pt>
    <dgm:pt modelId="{BD62F2D0-F672-4501-8033-9578EFB6F89E}" type="pres">
      <dgm:prSet presAssocID="{D67B5B5A-9D20-4F60-AE0A-7889827168E3}" presName="rootComposite" presStyleCnt="0"/>
      <dgm:spPr/>
    </dgm:pt>
    <dgm:pt modelId="{66B6B091-83DB-4B85-A3B2-25323132CE5C}" type="pres">
      <dgm:prSet presAssocID="{D67B5B5A-9D20-4F60-AE0A-7889827168E3}" presName="rootText" presStyleLbl="node2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2A0B1E3-B3AA-4F55-B9A4-DB784B5ECEA2}" type="pres">
      <dgm:prSet presAssocID="{D67B5B5A-9D20-4F60-AE0A-7889827168E3}" presName="rootConnector" presStyleLbl="node2" presStyleIdx="2" presStyleCnt="5"/>
      <dgm:spPr/>
      <dgm:t>
        <a:bodyPr/>
        <a:lstStyle/>
        <a:p>
          <a:endParaRPr lang="en-US"/>
        </a:p>
      </dgm:t>
    </dgm:pt>
    <dgm:pt modelId="{D6497EC0-65DD-4F3E-AB34-8AC376691F25}" type="pres">
      <dgm:prSet presAssocID="{D67B5B5A-9D20-4F60-AE0A-7889827168E3}" presName="hierChild4" presStyleCnt="0"/>
      <dgm:spPr/>
    </dgm:pt>
    <dgm:pt modelId="{F2DAB53C-D6D2-4076-BFB3-F29964C9F369}" type="pres">
      <dgm:prSet presAssocID="{186F043A-D510-4EB3-BB85-075942B23E00}" presName="Name35" presStyleLbl="parChTrans1D3" presStyleIdx="2" presStyleCnt="5"/>
      <dgm:spPr/>
      <dgm:t>
        <a:bodyPr/>
        <a:lstStyle/>
        <a:p>
          <a:endParaRPr lang="en-US"/>
        </a:p>
      </dgm:t>
    </dgm:pt>
    <dgm:pt modelId="{52CB4B32-073B-440D-B53F-2B6199AF43EB}" type="pres">
      <dgm:prSet presAssocID="{29358E0A-59E2-4B2D-A78A-88D465799362}" presName="hierRoot2" presStyleCnt="0">
        <dgm:presLayoutVars>
          <dgm:hierBranch val="r"/>
        </dgm:presLayoutVars>
      </dgm:prSet>
      <dgm:spPr/>
    </dgm:pt>
    <dgm:pt modelId="{FC60C123-6BA3-4288-98EC-F224115CA3ED}" type="pres">
      <dgm:prSet presAssocID="{29358E0A-59E2-4B2D-A78A-88D465799362}" presName="rootComposite" presStyleCnt="0"/>
      <dgm:spPr/>
    </dgm:pt>
    <dgm:pt modelId="{6771E93B-C0AB-472E-90AE-4DA8E8F5919D}" type="pres">
      <dgm:prSet presAssocID="{29358E0A-59E2-4B2D-A78A-88D465799362}" presName="rootText" presStyleLbl="node3" presStyleIdx="2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AFAFC2D-FEC1-4867-A3C5-3860E234258D}" type="pres">
      <dgm:prSet presAssocID="{29358E0A-59E2-4B2D-A78A-88D465799362}" presName="rootConnector" presStyleLbl="node3" presStyleIdx="2" presStyleCnt="5"/>
      <dgm:spPr/>
      <dgm:t>
        <a:bodyPr/>
        <a:lstStyle/>
        <a:p>
          <a:endParaRPr lang="en-US"/>
        </a:p>
      </dgm:t>
    </dgm:pt>
    <dgm:pt modelId="{6F301C04-5F99-4102-AAD3-7A3B8B2B1456}" type="pres">
      <dgm:prSet presAssocID="{29358E0A-59E2-4B2D-A78A-88D465799362}" presName="hierChild4" presStyleCnt="0"/>
      <dgm:spPr/>
    </dgm:pt>
    <dgm:pt modelId="{4C2DF3AB-3282-4202-AC5E-7AD0C967FA11}" type="pres">
      <dgm:prSet presAssocID="{29358E0A-59E2-4B2D-A78A-88D465799362}" presName="hierChild5" presStyleCnt="0"/>
      <dgm:spPr/>
    </dgm:pt>
    <dgm:pt modelId="{C1433AC2-F1A6-463D-B5F5-644151D2CD70}" type="pres">
      <dgm:prSet presAssocID="{D67B5B5A-9D20-4F60-AE0A-7889827168E3}" presName="hierChild5" presStyleCnt="0"/>
      <dgm:spPr/>
    </dgm:pt>
    <dgm:pt modelId="{1E648906-27FC-4015-93BE-8E828C5D0847}" type="pres">
      <dgm:prSet presAssocID="{EB6BFE7E-B5A7-41A7-B5C4-1EAA58AA142F}" presName="Name35" presStyleLbl="parChTrans1D2" presStyleIdx="3" presStyleCnt="5"/>
      <dgm:spPr/>
      <dgm:t>
        <a:bodyPr/>
        <a:lstStyle/>
        <a:p>
          <a:endParaRPr lang="en-US"/>
        </a:p>
      </dgm:t>
    </dgm:pt>
    <dgm:pt modelId="{E4E14F49-9F13-43B1-A7BD-F7B30B359481}" type="pres">
      <dgm:prSet presAssocID="{5BBC309D-E524-4392-BD54-406C828965B9}" presName="hierRoot2" presStyleCnt="0">
        <dgm:presLayoutVars>
          <dgm:hierBranch/>
        </dgm:presLayoutVars>
      </dgm:prSet>
      <dgm:spPr/>
    </dgm:pt>
    <dgm:pt modelId="{74A33AEF-0A83-47FC-AF48-C1215A602500}" type="pres">
      <dgm:prSet presAssocID="{5BBC309D-E524-4392-BD54-406C828965B9}" presName="rootComposite" presStyleCnt="0"/>
      <dgm:spPr/>
    </dgm:pt>
    <dgm:pt modelId="{C6365220-D25E-48C9-9732-36654470BDB9}" type="pres">
      <dgm:prSet presAssocID="{5BBC309D-E524-4392-BD54-406C828965B9}" presName="rootText" presStyleLbl="node2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511FA1B-C740-4AF2-B088-B998F08E0E88}" type="pres">
      <dgm:prSet presAssocID="{5BBC309D-E524-4392-BD54-406C828965B9}" presName="rootConnector" presStyleLbl="node2" presStyleIdx="3" presStyleCnt="5"/>
      <dgm:spPr/>
      <dgm:t>
        <a:bodyPr/>
        <a:lstStyle/>
        <a:p>
          <a:endParaRPr lang="en-US"/>
        </a:p>
      </dgm:t>
    </dgm:pt>
    <dgm:pt modelId="{9E757B8D-A3EF-4E4A-ADFA-87A7152BFC1B}" type="pres">
      <dgm:prSet presAssocID="{5BBC309D-E524-4392-BD54-406C828965B9}" presName="hierChild4" presStyleCnt="0"/>
      <dgm:spPr/>
    </dgm:pt>
    <dgm:pt modelId="{4010C9CA-D0BC-450D-8129-C8B43BFF0D7C}" type="pres">
      <dgm:prSet presAssocID="{D9158C37-E6FB-4B7B-8489-8E47D40F9B3D}" presName="Name35" presStyleLbl="parChTrans1D3" presStyleIdx="3" presStyleCnt="5"/>
      <dgm:spPr/>
      <dgm:t>
        <a:bodyPr/>
        <a:lstStyle/>
        <a:p>
          <a:endParaRPr lang="en-US"/>
        </a:p>
      </dgm:t>
    </dgm:pt>
    <dgm:pt modelId="{B8B97FDE-EF69-4C19-AF51-70C3D744F052}" type="pres">
      <dgm:prSet presAssocID="{37448794-C94B-4C46-B828-B1A544C1394A}" presName="hierRoot2" presStyleCnt="0">
        <dgm:presLayoutVars>
          <dgm:hierBranch val="r"/>
        </dgm:presLayoutVars>
      </dgm:prSet>
      <dgm:spPr/>
    </dgm:pt>
    <dgm:pt modelId="{AF80B212-E16D-4E85-881F-70C670123EEF}" type="pres">
      <dgm:prSet presAssocID="{37448794-C94B-4C46-B828-B1A544C1394A}" presName="rootComposite" presStyleCnt="0"/>
      <dgm:spPr/>
    </dgm:pt>
    <dgm:pt modelId="{8B57E230-213F-4A0A-AADD-189C9E41C2FC}" type="pres">
      <dgm:prSet presAssocID="{37448794-C94B-4C46-B828-B1A544C1394A}" presName="rootText" presStyleLbl="node3" presStyleIdx="3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05C7149-73C2-4B87-84A7-C7ECDA8EAF2D}" type="pres">
      <dgm:prSet presAssocID="{37448794-C94B-4C46-B828-B1A544C1394A}" presName="rootConnector" presStyleLbl="node3" presStyleIdx="3" presStyleCnt="5"/>
      <dgm:spPr/>
      <dgm:t>
        <a:bodyPr/>
        <a:lstStyle/>
        <a:p>
          <a:endParaRPr lang="en-US"/>
        </a:p>
      </dgm:t>
    </dgm:pt>
    <dgm:pt modelId="{B97412CE-BC2D-4BD9-8AF8-A5FA9C7BC00C}" type="pres">
      <dgm:prSet presAssocID="{37448794-C94B-4C46-B828-B1A544C1394A}" presName="hierChild4" presStyleCnt="0"/>
      <dgm:spPr/>
    </dgm:pt>
    <dgm:pt modelId="{C0D22764-2821-44F0-B6D1-196A77FF6CD2}" type="pres">
      <dgm:prSet presAssocID="{37448794-C94B-4C46-B828-B1A544C1394A}" presName="hierChild5" presStyleCnt="0"/>
      <dgm:spPr/>
    </dgm:pt>
    <dgm:pt modelId="{47FAFABE-7624-411B-8493-8E9150A649E8}" type="pres">
      <dgm:prSet presAssocID="{5BBC309D-E524-4392-BD54-406C828965B9}" presName="hierChild5" presStyleCnt="0"/>
      <dgm:spPr/>
    </dgm:pt>
    <dgm:pt modelId="{7CDC374D-4AD9-4244-94C8-8789BAC0B6B3}" type="pres">
      <dgm:prSet presAssocID="{B7B7CE1A-5B06-443B-ADD2-BAA545A74CBB}" presName="Name35" presStyleLbl="parChTrans1D2" presStyleIdx="4" presStyleCnt="5"/>
      <dgm:spPr/>
      <dgm:t>
        <a:bodyPr/>
        <a:lstStyle/>
        <a:p>
          <a:endParaRPr lang="en-US"/>
        </a:p>
      </dgm:t>
    </dgm:pt>
    <dgm:pt modelId="{8A8EA37A-3D45-481B-A5F0-34E2A6850862}" type="pres">
      <dgm:prSet presAssocID="{38CFEE2D-8636-4628-8665-94F7631ED0AC}" presName="hierRoot2" presStyleCnt="0">
        <dgm:presLayoutVars>
          <dgm:hierBranch/>
        </dgm:presLayoutVars>
      </dgm:prSet>
      <dgm:spPr/>
    </dgm:pt>
    <dgm:pt modelId="{7CD7FE40-9CB8-4047-90D9-0A490B4CC326}" type="pres">
      <dgm:prSet presAssocID="{38CFEE2D-8636-4628-8665-94F7631ED0AC}" presName="rootComposite" presStyleCnt="0"/>
      <dgm:spPr/>
    </dgm:pt>
    <dgm:pt modelId="{C1E101B5-1F7D-443C-B08E-C3560B36A8CA}" type="pres">
      <dgm:prSet presAssocID="{38CFEE2D-8636-4628-8665-94F7631ED0AC}" presName="rootText" presStyleLbl="node2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792B6C61-9278-408C-9C4A-C6087CE4DA22}" type="pres">
      <dgm:prSet presAssocID="{38CFEE2D-8636-4628-8665-94F7631ED0AC}" presName="rootConnector" presStyleLbl="node2" presStyleIdx="4" presStyleCnt="5"/>
      <dgm:spPr/>
      <dgm:t>
        <a:bodyPr/>
        <a:lstStyle/>
        <a:p>
          <a:endParaRPr lang="en-US"/>
        </a:p>
      </dgm:t>
    </dgm:pt>
    <dgm:pt modelId="{ED53F1C0-74FB-4C18-A081-93D354DCA317}" type="pres">
      <dgm:prSet presAssocID="{38CFEE2D-8636-4628-8665-94F7631ED0AC}" presName="hierChild4" presStyleCnt="0"/>
      <dgm:spPr/>
    </dgm:pt>
    <dgm:pt modelId="{4AC17E49-E99F-4668-9110-8FA9A055090A}" type="pres">
      <dgm:prSet presAssocID="{BED1F19C-6B90-4E17-A07D-C7CC519CFE26}" presName="Name35" presStyleLbl="parChTrans1D3" presStyleIdx="4" presStyleCnt="5"/>
      <dgm:spPr/>
      <dgm:t>
        <a:bodyPr/>
        <a:lstStyle/>
        <a:p>
          <a:endParaRPr lang="en-US"/>
        </a:p>
      </dgm:t>
    </dgm:pt>
    <dgm:pt modelId="{74F81407-52D2-45A4-81CF-E9D36C9F1620}" type="pres">
      <dgm:prSet presAssocID="{28F0B1B7-027F-43F5-922D-79A893CD601E}" presName="hierRoot2" presStyleCnt="0">
        <dgm:presLayoutVars>
          <dgm:hierBranch val="r"/>
        </dgm:presLayoutVars>
      </dgm:prSet>
      <dgm:spPr/>
    </dgm:pt>
    <dgm:pt modelId="{52A9F7F5-57A1-4F16-ACC6-388C34206945}" type="pres">
      <dgm:prSet presAssocID="{28F0B1B7-027F-43F5-922D-79A893CD601E}" presName="rootComposite" presStyleCnt="0"/>
      <dgm:spPr/>
    </dgm:pt>
    <dgm:pt modelId="{060A4F9E-B9AE-4F37-B17E-0C800AC71AA1}" type="pres">
      <dgm:prSet presAssocID="{28F0B1B7-027F-43F5-922D-79A893CD601E}" presName="rootText" presStyleLbl="node3" presStyleIdx="4" presStyleCnt="5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D3FE59B-E5E8-4E4F-A7E5-3D707C39B9BC}" type="pres">
      <dgm:prSet presAssocID="{28F0B1B7-027F-43F5-922D-79A893CD601E}" presName="rootConnector" presStyleLbl="node3" presStyleIdx="4" presStyleCnt="5"/>
      <dgm:spPr/>
      <dgm:t>
        <a:bodyPr/>
        <a:lstStyle/>
        <a:p>
          <a:endParaRPr lang="en-US"/>
        </a:p>
      </dgm:t>
    </dgm:pt>
    <dgm:pt modelId="{96AF64EB-243C-463F-9B57-74D2583BBC17}" type="pres">
      <dgm:prSet presAssocID="{28F0B1B7-027F-43F5-922D-79A893CD601E}" presName="hierChild4" presStyleCnt="0"/>
      <dgm:spPr/>
    </dgm:pt>
    <dgm:pt modelId="{148E7489-0802-4D0D-92CE-E74BF19ABD62}" type="pres">
      <dgm:prSet presAssocID="{28F0B1B7-027F-43F5-922D-79A893CD601E}" presName="hierChild5" presStyleCnt="0"/>
      <dgm:spPr/>
    </dgm:pt>
    <dgm:pt modelId="{3CF76276-0859-4987-B337-DC1252602784}" type="pres">
      <dgm:prSet presAssocID="{38CFEE2D-8636-4628-8665-94F7631ED0AC}" presName="hierChild5" presStyleCnt="0"/>
      <dgm:spPr/>
    </dgm:pt>
    <dgm:pt modelId="{9C13D85D-A07B-4BDA-A48A-D68BF9FC4A2D}" type="pres">
      <dgm:prSet presAssocID="{987DD020-4CA8-487A-AD20-FEA43C65D91A}" presName="hierChild3" presStyleCnt="0"/>
      <dgm:spPr/>
    </dgm:pt>
  </dgm:ptLst>
  <dgm:cxnLst>
    <dgm:cxn modelId="{ACB7CD7E-E162-324B-A05D-41F778CBCEA5}" type="presOf" srcId="{38CFEE2D-8636-4628-8665-94F7631ED0AC}" destId="{C1E101B5-1F7D-443C-B08E-C3560B36A8CA}" srcOrd="0" destOrd="0" presId="urn:microsoft.com/office/officeart/2005/8/layout/orgChart1"/>
    <dgm:cxn modelId="{A0C1FD9B-1575-804F-A51D-1698CAF7FE49}" type="presOf" srcId="{38CFEE2D-8636-4628-8665-94F7631ED0AC}" destId="{792B6C61-9278-408C-9C4A-C6087CE4DA22}" srcOrd="1" destOrd="0" presId="urn:microsoft.com/office/officeart/2005/8/layout/orgChart1"/>
    <dgm:cxn modelId="{0E0A70EB-142D-1543-8055-BAA504DA5B14}" type="presOf" srcId="{ACE6E28F-7584-4CEF-B0E3-FCFEFC99D8B9}" destId="{A8BD04A7-58AB-43E2-BBDF-D9CE8A4E25EA}" srcOrd="1" destOrd="0" presId="urn:microsoft.com/office/officeart/2005/8/layout/orgChart1"/>
    <dgm:cxn modelId="{1002D727-29DE-A740-83DB-63CCA5DF44A0}" type="presOf" srcId="{B7B7CE1A-5B06-443B-ADD2-BAA545A74CBB}" destId="{7CDC374D-4AD9-4244-94C8-8789BAC0B6B3}" srcOrd="0" destOrd="0" presId="urn:microsoft.com/office/officeart/2005/8/layout/orgChart1"/>
    <dgm:cxn modelId="{DA2FD2BE-B908-4E44-9CEF-81428CE27366}" type="presOf" srcId="{EB6BFE7E-B5A7-41A7-B5C4-1EAA58AA142F}" destId="{1E648906-27FC-4015-93BE-8E828C5D0847}" srcOrd="0" destOrd="0" presId="urn:microsoft.com/office/officeart/2005/8/layout/orgChart1"/>
    <dgm:cxn modelId="{F5B4756D-EE56-CB4F-991F-F06B3BB5B9E9}" type="presOf" srcId="{987DD020-4CA8-487A-AD20-FEA43C65D91A}" destId="{1A18B032-B159-4DD3-BBEF-8ED5948E8117}" srcOrd="1" destOrd="0" presId="urn:microsoft.com/office/officeart/2005/8/layout/orgChart1"/>
    <dgm:cxn modelId="{826AACD2-B31A-F647-BA40-9B0B2DE1931E}" type="presOf" srcId="{A2539CDF-6FF5-40E5-BE89-7F5CC0555B5D}" destId="{3B2B53C2-4DE6-4B4B-B30D-DDC2E00594F3}" srcOrd="1" destOrd="0" presId="urn:microsoft.com/office/officeart/2005/8/layout/orgChart1"/>
    <dgm:cxn modelId="{B84716A4-6F9E-4A79-B0FB-203076335819}" srcId="{987DD020-4CA8-487A-AD20-FEA43C65D91A}" destId="{38CFEE2D-8636-4628-8665-94F7631ED0AC}" srcOrd="4" destOrd="0" parTransId="{B7B7CE1A-5B06-443B-ADD2-BAA545A74CBB}" sibTransId="{C7743EEC-02DD-4F3C-991F-55ABE74CB1D9}"/>
    <dgm:cxn modelId="{84481183-4984-D84D-9A6C-ADDD68AB0D88}" type="presOf" srcId="{28F0B1B7-027F-43F5-922D-79A893CD601E}" destId="{4D3FE59B-E5E8-4E4F-A7E5-3D707C39B9BC}" srcOrd="1" destOrd="0" presId="urn:microsoft.com/office/officeart/2005/8/layout/orgChart1"/>
    <dgm:cxn modelId="{03CC5B0B-D3B9-1F40-A132-6327F0579766}" type="presOf" srcId="{ACE6E28F-7584-4CEF-B0E3-FCFEFC99D8B9}" destId="{C41B556E-6068-4A46-B305-0D9884928498}" srcOrd="0" destOrd="0" presId="urn:microsoft.com/office/officeart/2005/8/layout/orgChart1"/>
    <dgm:cxn modelId="{79C0C708-E9A8-F44A-8935-1C24CBB57B46}" type="presOf" srcId="{1B56E2C1-E0A6-47AE-A5FA-9031718CB054}" destId="{B58BF4D7-C4AE-479D-BB0D-9A91BA3EB0D4}" srcOrd="0" destOrd="0" presId="urn:microsoft.com/office/officeart/2005/8/layout/orgChart1"/>
    <dgm:cxn modelId="{C2DAFC34-E534-4EA1-ADD6-0890F5575C7B}" srcId="{38CFEE2D-8636-4628-8665-94F7631ED0AC}" destId="{28F0B1B7-027F-43F5-922D-79A893CD601E}" srcOrd="0" destOrd="0" parTransId="{BED1F19C-6B90-4E17-A07D-C7CC519CFE26}" sibTransId="{3AC19596-75FA-43D7-9789-9A2793EBE077}"/>
    <dgm:cxn modelId="{D6A3C840-03DD-F548-A6FB-3B5995E49999}" type="presOf" srcId="{59D55E4F-6223-46F5-9BD8-05481D64A2D0}" destId="{F7EED259-FD76-4387-B762-032ED2A630B9}" srcOrd="0" destOrd="0" presId="urn:microsoft.com/office/officeart/2005/8/layout/orgChart1"/>
    <dgm:cxn modelId="{3273F87C-C4AE-F148-BAF8-065429EAE12F}" type="presOf" srcId="{91C47FFC-394B-432D-8C1E-B8AEE0C10FC8}" destId="{1A73FDA0-C3B3-4F19-9516-5CDFB72C2170}" srcOrd="1" destOrd="0" presId="urn:microsoft.com/office/officeart/2005/8/layout/orgChart1"/>
    <dgm:cxn modelId="{DA9C1389-F089-D142-8CB3-913EDB854585}" type="presOf" srcId="{D67B5B5A-9D20-4F60-AE0A-7889827168E3}" destId="{C2A0B1E3-B3AA-4F55-B9A4-DB784B5ECEA2}" srcOrd="1" destOrd="0" presId="urn:microsoft.com/office/officeart/2005/8/layout/orgChart1"/>
    <dgm:cxn modelId="{41FD52F4-AABE-344A-B163-03727D3033FC}" type="presOf" srcId="{28F0B1B7-027F-43F5-922D-79A893CD601E}" destId="{060A4F9E-B9AE-4F37-B17E-0C800AC71AA1}" srcOrd="0" destOrd="0" presId="urn:microsoft.com/office/officeart/2005/8/layout/orgChart1"/>
    <dgm:cxn modelId="{C597B8E3-2F70-E143-ACD0-5DB964BE667F}" type="presOf" srcId="{5BBC309D-E524-4392-BD54-406C828965B9}" destId="{2511FA1B-C740-4AF2-B088-B998F08E0E88}" srcOrd="1" destOrd="0" presId="urn:microsoft.com/office/officeart/2005/8/layout/orgChart1"/>
    <dgm:cxn modelId="{E11370D1-8EC9-8743-8732-5B8A6DCB0CC4}" type="presOf" srcId="{0046BC9D-9B59-4C32-8545-B450E864220F}" destId="{6397AF13-5C1D-4AA9-8552-0F837E780031}" srcOrd="0" destOrd="0" presId="urn:microsoft.com/office/officeart/2005/8/layout/orgChart1"/>
    <dgm:cxn modelId="{961C990A-A38D-C942-BABD-9EA62ED9A453}" type="presOf" srcId="{5BBC309D-E524-4392-BD54-406C828965B9}" destId="{C6365220-D25E-48C9-9732-36654470BDB9}" srcOrd="0" destOrd="0" presId="urn:microsoft.com/office/officeart/2005/8/layout/orgChart1"/>
    <dgm:cxn modelId="{94388FDC-13FA-4333-9F6F-D4AB9326B1F3}" srcId="{987DD020-4CA8-487A-AD20-FEA43C65D91A}" destId="{D67B5B5A-9D20-4F60-AE0A-7889827168E3}" srcOrd="2" destOrd="0" parTransId="{0046BC9D-9B59-4C32-8545-B450E864220F}" sibTransId="{D587089D-1AB5-4759-89CB-6F67CED95E20}"/>
    <dgm:cxn modelId="{FF5A695F-25AF-4C2E-9C66-EF4F4AB22A06}" srcId="{D67B5B5A-9D20-4F60-AE0A-7889827168E3}" destId="{29358E0A-59E2-4B2D-A78A-88D465799362}" srcOrd="0" destOrd="0" parTransId="{186F043A-D510-4EB3-BB85-075942B23E00}" sibTransId="{ECA21D64-1B6E-4372-9FFD-F4030EE57B61}"/>
    <dgm:cxn modelId="{7ECD3567-1DA8-4CA9-9D03-868B77C3E398}" srcId="{ACE6E28F-7584-4CEF-B0E3-FCFEFC99D8B9}" destId="{AD40111A-946C-4E3C-A900-504FE6C244AE}" srcOrd="0" destOrd="0" parTransId="{9EA439F9-4B5C-4DCB-9147-445B59342429}" sibTransId="{43D3073B-7464-4E9C-843B-38F807FE9DC7}"/>
    <dgm:cxn modelId="{A5D8DE80-4A44-FF4A-AA03-849DDD46ABD1}" type="presOf" srcId="{987DD020-4CA8-487A-AD20-FEA43C65D91A}" destId="{1B456DC5-90D6-4742-8C05-1607D30A1268}" srcOrd="0" destOrd="0" presId="urn:microsoft.com/office/officeart/2005/8/layout/orgChart1"/>
    <dgm:cxn modelId="{2BED7361-1538-1A46-A2FF-D77828B9AC05}" type="presOf" srcId="{AD40111A-946C-4E3C-A900-504FE6C244AE}" destId="{234235E9-0833-4736-A37A-A6484A31FD04}" srcOrd="1" destOrd="0" presId="urn:microsoft.com/office/officeart/2005/8/layout/orgChart1"/>
    <dgm:cxn modelId="{AC8AEE06-9455-4506-AE86-DDB077953AF0}" srcId="{987DD020-4CA8-487A-AD20-FEA43C65D91A}" destId="{ACE6E28F-7584-4CEF-B0E3-FCFEFC99D8B9}" srcOrd="0" destOrd="0" parTransId="{59D55E4F-6223-46F5-9BD8-05481D64A2D0}" sibTransId="{16894E84-8E53-4482-91BF-EBAD394BB6D4}"/>
    <dgm:cxn modelId="{41A029E9-FFE1-544D-A286-24D3B622A75D}" type="presOf" srcId="{02549BC7-883D-4957-AF93-C4E8243C4F40}" destId="{55127B32-8DE6-4E39-A5A4-6BF7A0921577}" srcOrd="0" destOrd="0" presId="urn:microsoft.com/office/officeart/2005/8/layout/orgChart1"/>
    <dgm:cxn modelId="{F7D76F04-E32A-C547-908B-FDFC7D8A07D3}" type="presOf" srcId="{91C47FFC-394B-432D-8C1E-B8AEE0C10FC8}" destId="{DA28C4B6-58E8-4B6D-A599-02F319DAD107}" srcOrd="0" destOrd="0" presId="urn:microsoft.com/office/officeart/2005/8/layout/orgChart1"/>
    <dgm:cxn modelId="{BB969D38-F53F-B744-AFEA-090CF0EDE006}" type="presOf" srcId="{9EA439F9-4B5C-4DCB-9147-445B59342429}" destId="{D68F282B-194C-4953-A170-529018F5E76E}" srcOrd="0" destOrd="0" presId="urn:microsoft.com/office/officeart/2005/8/layout/orgChart1"/>
    <dgm:cxn modelId="{40EC63F6-76AC-4A6B-80F4-FB634526ABDC}" srcId="{B6C3EDB2-D316-48FE-B21C-000F88248AC6}" destId="{987DD020-4CA8-487A-AD20-FEA43C65D91A}" srcOrd="0" destOrd="0" parTransId="{4B36497C-E545-4501-8049-B901282EC603}" sibTransId="{8E913CBF-36B2-45F5-AF42-F64F7108FC73}"/>
    <dgm:cxn modelId="{792B75D5-E7CF-4C49-9CB7-46CE37A614FD}" type="presOf" srcId="{AD40111A-946C-4E3C-A900-504FE6C244AE}" destId="{2EBE81D6-B327-4B9B-AFC9-B0AD40F0D12B}" srcOrd="0" destOrd="0" presId="urn:microsoft.com/office/officeart/2005/8/layout/orgChart1"/>
    <dgm:cxn modelId="{4EEA5F95-791E-4412-A0C1-7BC3942605CF}" srcId="{987DD020-4CA8-487A-AD20-FEA43C65D91A}" destId="{A2539CDF-6FF5-40E5-BE89-7F5CC0555B5D}" srcOrd="1" destOrd="0" parTransId="{1B56E2C1-E0A6-47AE-A5FA-9031718CB054}" sibTransId="{3AC69A62-8CF1-46FA-90DF-46BA5EBCB871}"/>
    <dgm:cxn modelId="{EC8DC429-6F70-A242-867D-9E78D52CE04E}" type="presOf" srcId="{A2539CDF-6FF5-40E5-BE89-7F5CC0555B5D}" destId="{29C0B192-8F32-4D1F-ACCB-FEADA940E048}" srcOrd="0" destOrd="0" presId="urn:microsoft.com/office/officeart/2005/8/layout/orgChart1"/>
    <dgm:cxn modelId="{F7601E01-38B8-3D42-A87A-F756322D9580}" type="presOf" srcId="{B6C3EDB2-D316-48FE-B21C-000F88248AC6}" destId="{B099704D-CD3F-41CC-A249-5EA23280663F}" srcOrd="0" destOrd="0" presId="urn:microsoft.com/office/officeart/2005/8/layout/orgChart1"/>
    <dgm:cxn modelId="{47BB9907-82B3-164F-9B5B-B82CFFCD3A74}" type="presOf" srcId="{37448794-C94B-4C46-B828-B1A544C1394A}" destId="{705C7149-73C2-4B87-84A7-C7ECDA8EAF2D}" srcOrd="1" destOrd="0" presId="urn:microsoft.com/office/officeart/2005/8/layout/orgChart1"/>
    <dgm:cxn modelId="{35C589A3-6C35-45DC-AB24-719E77800F6B}" srcId="{A2539CDF-6FF5-40E5-BE89-7F5CC0555B5D}" destId="{91C47FFC-394B-432D-8C1E-B8AEE0C10FC8}" srcOrd="0" destOrd="0" parTransId="{02549BC7-883D-4957-AF93-C4E8243C4F40}" sibTransId="{47D93811-61F3-4F93-925F-994E62B688ED}"/>
    <dgm:cxn modelId="{9A54E5AE-5329-DE46-9F7A-8B305713B9D3}" type="presOf" srcId="{29358E0A-59E2-4B2D-A78A-88D465799362}" destId="{AAFAFC2D-FEC1-4867-A3C5-3860E234258D}" srcOrd="1" destOrd="0" presId="urn:microsoft.com/office/officeart/2005/8/layout/orgChart1"/>
    <dgm:cxn modelId="{E2F82BBA-C79D-40B7-B4F8-3453313F4DE8}" srcId="{5BBC309D-E524-4392-BD54-406C828965B9}" destId="{37448794-C94B-4C46-B828-B1A544C1394A}" srcOrd="0" destOrd="0" parTransId="{D9158C37-E6FB-4B7B-8489-8E47D40F9B3D}" sibTransId="{E8413DD9-E0EA-489A-BF34-5972469FFE5F}"/>
    <dgm:cxn modelId="{37229FB8-50B1-C24D-9E0D-72385428EF3B}" type="presOf" srcId="{BED1F19C-6B90-4E17-A07D-C7CC519CFE26}" destId="{4AC17E49-E99F-4668-9110-8FA9A055090A}" srcOrd="0" destOrd="0" presId="urn:microsoft.com/office/officeart/2005/8/layout/orgChart1"/>
    <dgm:cxn modelId="{69227EFB-FBF9-8A46-AF05-1E18D0B0A560}" type="presOf" srcId="{186F043A-D510-4EB3-BB85-075942B23E00}" destId="{F2DAB53C-D6D2-4076-BFB3-F29964C9F369}" srcOrd="0" destOrd="0" presId="urn:microsoft.com/office/officeart/2005/8/layout/orgChart1"/>
    <dgm:cxn modelId="{3BDB4290-DC2E-F84F-8E1D-14559B6E9FD0}" type="presOf" srcId="{29358E0A-59E2-4B2D-A78A-88D465799362}" destId="{6771E93B-C0AB-472E-90AE-4DA8E8F5919D}" srcOrd="0" destOrd="0" presId="urn:microsoft.com/office/officeart/2005/8/layout/orgChart1"/>
    <dgm:cxn modelId="{A5F55213-492E-5B41-B45C-132BA28EB9E5}" type="presOf" srcId="{37448794-C94B-4C46-B828-B1A544C1394A}" destId="{8B57E230-213F-4A0A-AADD-189C9E41C2FC}" srcOrd="0" destOrd="0" presId="urn:microsoft.com/office/officeart/2005/8/layout/orgChart1"/>
    <dgm:cxn modelId="{60858B92-C012-0F42-9818-667324954DBF}" type="presOf" srcId="{D9158C37-E6FB-4B7B-8489-8E47D40F9B3D}" destId="{4010C9CA-D0BC-450D-8129-C8B43BFF0D7C}" srcOrd="0" destOrd="0" presId="urn:microsoft.com/office/officeart/2005/8/layout/orgChart1"/>
    <dgm:cxn modelId="{EDC89DE3-175D-664E-BC1D-E585DF50512E}" type="presOf" srcId="{D67B5B5A-9D20-4F60-AE0A-7889827168E3}" destId="{66B6B091-83DB-4B85-A3B2-25323132CE5C}" srcOrd="0" destOrd="0" presId="urn:microsoft.com/office/officeart/2005/8/layout/orgChart1"/>
    <dgm:cxn modelId="{7380FD3E-89B6-4EF8-88B6-8D17F072BD56}" srcId="{987DD020-4CA8-487A-AD20-FEA43C65D91A}" destId="{5BBC309D-E524-4392-BD54-406C828965B9}" srcOrd="3" destOrd="0" parTransId="{EB6BFE7E-B5A7-41A7-B5C4-1EAA58AA142F}" sibTransId="{4C0C5187-EA1F-4A02-9F97-5158EFFF5A8B}"/>
    <dgm:cxn modelId="{159C5008-9F40-EC43-A4E3-68ADDA570214}" type="presParOf" srcId="{B099704D-CD3F-41CC-A249-5EA23280663F}" destId="{257E60FB-1C7A-4714-8E2A-75EDDBFCFF65}" srcOrd="0" destOrd="0" presId="urn:microsoft.com/office/officeart/2005/8/layout/orgChart1"/>
    <dgm:cxn modelId="{C2CEC1FB-E150-2246-8554-3B4CBB70845F}" type="presParOf" srcId="{257E60FB-1C7A-4714-8E2A-75EDDBFCFF65}" destId="{517EC21E-F29F-4FD3-B553-68D4037FF397}" srcOrd="0" destOrd="0" presId="urn:microsoft.com/office/officeart/2005/8/layout/orgChart1"/>
    <dgm:cxn modelId="{1D1DD849-BE6C-E14F-9DA9-2C4DA22955DC}" type="presParOf" srcId="{517EC21E-F29F-4FD3-B553-68D4037FF397}" destId="{1B456DC5-90D6-4742-8C05-1607D30A1268}" srcOrd="0" destOrd="0" presId="urn:microsoft.com/office/officeart/2005/8/layout/orgChart1"/>
    <dgm:cxn modelId="{B55BA9D6-E85A-5843-91DC-876BCF942E8F}" type="presParOf" srcId="{517EC21E-F29F-4FD3-B553-68D4037FF397}" destId="{1A18B032-B159-4DD3-BBEF-8ED5948E8117}" srcOrd="1" destOrd="0" presId="urn:microsoft.com/office/officeart/2005/8/layout/orgChart1"/>
    <dgm:cxn modelId="{C8807EDB-FA07-5B4F-AE6E-06907F760C85}" type="presParOf" srcId="{257E60FB-1C7A-4714-8E2A-75EDDBFCFF65}" destId="{90D739E6-DCE9-4BC9-9C5C-203A917C36F1}" srcOrd="1" destOrd="0" presId="urn:microsoft.com/office/officeart/2005/8/layout/orgChart1"/>
    <dgm:cxn modelId="{7A268873-A08B-D742-A6A9-B3DF565B7E64}" type="presParOf" srcId="{90D739E6-DCE9-4BC9-9C5C-203A917C36F1}" destId="{F7EED259-FD76-4387-B762-032ED2A630B9}" srcOrd="0" destOrd="0" presId="urn:microsoft.com/office/officeart/2005/8/layout/orgChart1"/>
    <dgm:cxn modelId="{844171DB-C54E-BA44-824A-4DC2FC4254B4}" type="presParOf" srcId="{90D739E6-DCE9-4BC9-9C5C-203A917C36F1}" destId="{B7662C5D-4801-4E1E-A8D2-9ACA336939F2}" srcOrd="1" destOrd="0" presId="urn:microsoft.com/office/officeart/2005/8/layout/orgChart1"/>
    <dgm:cxn modelId="{C17C92C1-70F3-B74F-806B-4B066B362B20}" type="presParOf" srcId="{B7662C5D-4801-4E1E-A8D2-9ACA336939F2}" destId="{1C97524B-BE3E-448B-ABBB-0C11C760FDD8}" srcOrd="0" destOrd="0" presId="urn:microsoft.com/office/officeart/2005/8/layout/orgChart1"/>
    <dgm:cxn modelId="{C6A223BD-7E5C-A945-96E5-40D3D6238F54}" type="presParOf" srcId="{1C97524B-BE3E-448B-ABBB-0C11C760FDD8}" destId="{C41B556E-6068-4A46-B305-0D9884928498}" srcOrd="0" destOrd="0" presId="urn:microsoft.com/office/officeart/2005/8/layout/orgChart1"/>
    <dgm:cxn modelId="{C8B6FC3C-7DF4-E942-861E-491B44F85C53}" type="presParOf" srcId="{1C97524B-BE3E-448B-ABBB-0C11C760FDD8}" destId="{A8BD04A7-58AB-43E2-BBDF-D9CE8A4E25EA}" srcOrd="1" destOrd="0" presId="urn:microsoft.com/office/officeart/2005/8/layout/orgChart1"/>
    <dgm:cxn modelId="{5B4AE16E-5DC1-C345-BC54-1868FD19AFA3}" type="presParOf" srcId="{B7662C5D-4801-4E1E-A8D2-9ACA336939F2}" destId="{49938EFC-B0B2-4C5C-AFEF-01DA6C50832F}" srcOrd="1" destOrd="0" presId="urn:microsoft.com/office/officeart/2005/8/layout/orgChart1"/>
    <dgm:cxn modelId="{2C9242B9-BD02-9947-98ED-E5CF71E1CB1E}" type="presParOf" srcId="{49938EFC-B0B2-4C5C-AFEF-01DA6C50832F}" destId="{D68F282B-194C-4953-A170-529018F5E76E}" srcOrd="0" destOrd="0" presId="urn:microsoft.com/office/officeart/2005/8/layout/orgChart1"/>
    <dgm:cxn modelId="{A0290FE3-EAA4-3842-914C-5936D5E85D97}" type="presParOf" srcId="{49938EFC-B0B2-4C5C-AFEF-01DA6C50832F}" destId="{0DC72E7D-A29B-4E48-B98A-7A4F700FA460}" srcOrd="1" destOrd="0" presId="urn:microsoft.com/office/officeart/2005/8/layout/orgChart1"/>
    <dgm:cxn modelId="{60209D5F-40D6-DF4A-BE91-8F53C45858CC}" type="presParOf" srcId="{0DC72E7D-A29B-4E48-B98A-7A4F700FA460}" destId="{6413D39F-AFDA-484D-9D98-62B72DEA95BB}" srcOrd="0" destOrd="0" presId="urn:microsoft.com/office/officeart/2005/8/layout/orgChart1"/>
    <dgm:cxn modelId="{72AB1E69-0E69-8445-A44B-8445DFFEDA51}" type="presParOf" srcId="{6413D39F-AFDA-484D-9D98-62B72DEA95BB}" destId="{2EBE81D6-B327-4B9B-AFC9-B0AD40F0D12B}" srcOrd="0" destOrd="0" presId="urn:microsoft.com/office/officeart/2005/8/layout/orgChart1"/>
    <dgm:cxn modelId="{52FBAE90-1E0C-F244-845E-37B27F34344F}" type="presParOf" srcId="{6413D39F-AFDA-484D-9D98-62B72DEA95BB}" destId="{234235E9-0833-4736-A37A-A6484A31FD04}" srcOrd="1" destOrd="0" presId="urn:microsoft.com/office/officeart/2005/8/layout/orgChart1"/>
    <dgm:cxn modelId="{C7A8DBEF-2C6E-864B-8F2B-EB5B48A06AEF}" type="presParOf" srcId="{0DC72E7D-A29B-4E48-B98A-7A4F700FA460}" destId="{D10E3607-C571-4235-9CD8-4DFE8252D028}" srcOrd="1" destOrd="0" presId="urn:microsoft.com/office/officeart/2005/8/layout/orgChart1"/>
    <dgm:cxn modelId="{D792BEAE-9D69-2F4F-BA65-7144EF640680}" type="presParOf" srcId="{0DC72E7D-A29B-4E48-B98A-7A4F700FA460}" destId="{A7D2E467-07AE-4732-B836-D311AA7A1F88}" srcOrd="2" destOrd="0" presId="urn:microsoft.com/office/officeart/2005/8/layout/orgChart1"/>
    <dgm:cxn modelId="{19BA9FB3-4CC2-1D4E-8E07-518EB24579D2}" type="presParOf" srcId="{B7662C5D-4801-4E1E-A8D2-9ACA336939F2}" destId="{B686A173-CC77-4471-A700-9C266050DB33}" srcOrd="2" destOrd="0" presId="urn:microsoft.com/office/officeart/2005/8/layout/orgChart1"/>
    <dgm:cxn modelId="{EBC016ED-9938-D64B-9F12-182D8FD7165F}" type="presParOf" srcId="{90D739E6-DCE9-4BC9-9C5C-203A917C36F1}" destId="{B58BF4D7-C4AE-479D-BB0D-9A91BA3EB0D4}" srcOrd="2" destOrd="0" presId="urn:microsoft.com/office/officeart/2005/8/layout/orgChart1"/>
    <dgm:cxn modelId="{3ED75886-2C99-F049-A9EE-1123B52E187C}" type="presParOf" srcId="{90D739E6-DCE9-4BC9-9C5C-203A917C36F1}" destId="{6C500AD9-2FAD-4781-94AD-9ECCD90378B8}" srcOrd="3" destOrd="0" presId="urn:microsoft.com/office/officeart/2005/8/layout/orgChart1"/>
    <dgm:cxn modelId="{8A79432B-46F3-5342-9D7E-F143CDD99A3E}" type="presParOf" srcId="{6C500AD9-2FAD-4781-94AD-9ECCD90378B8}" destId="{E9C9C1A6-746F-4D89-9F1B-75341B50E969}" srcOrd="0" destOrd="0" presId="urn:microsoft.com/office/officeart/2005/8/layout/orgChart1"/>
    <dgm:cxn modelId="{DB96DDB7-58B4-BA4C-8D0F-F1FF058D6103}" type="presParOf" srcId="{E9C9C1A6-746F-4D89-9F1B-75341B50E969}" destId="{29C0B192-8F32-4D1F-ACCB-FEADA940E048}" srcOrd="0" destOrd="0" presId="urn:microsoft.com/office/officeart/2005/8/layout/orgChart1"/>
    <dgm:cxn modelId="{3CDEB024-B3C4-F749-B177-0F107BC70327}" type="presParOf" srcId="{E9C9C1A6-746F-4D89-9F1B-75341B50E969}" destId="{3B2B53C2-4DE6-4B4B-B30D-DDC2E00594F3}" srcOrd="1" destOrd="0" presId="urn:microsoft.com/office/officeart/2005/8/layout/orgChart1"/>
    <dgm:cxn modelId="{496422B1-6149-4540-8A29-ADA2A311FE7F}" type="presParOf" srcId="{6C500AD9-2FAD-4781-94AD-9ECCD90378B8}" destId="{DE8932CC-37AF-43ED-BB50-F0F7A18C3345}" srcOrd="1" destOrd="0" presId="urn:microsoft.com/office/officeart/2005/8/layout/orgChart1"/>
    <dgm:cxn modelId="{B7049E67-F760-5A49-B523-8A208B1994CC}" type="presParOf" srcId="{DE8932CC-37AF-43ED-BB50-F0F7A18C3345}" destId="{55127B32-8DE6-4E39-A5A4-6BF7A0921577}" srcOrd="0" destOrd="0" presId="urn:microsoft.com/office/officeart/2005/8/layout/orgChart1"/>
    <dgm:cxn modelId="{743C3BBA-D0D4-D54E-92B6-CBB1735ABB05}" type="presParOf" srcId="{DE8932CC-37AF-43ED-BB50-F0F7A18C3345}" destId="{D755884A-A50B-424D-A87A-5F282D20AC6D}" srcOrd="1" destOrd="0" presId="urn:microsoft.com/office/officeart/2005/8/layout/orgChart1"/>
    <dgm:cxn modelId="{57C1443B-5DFA-594E-A201-2E1F1F5A9E9D}" type="presParOf" srcId="{D755884A-A50B-424D-A87A-5F282D20AC6D}" destId="{EB7090F4-1B3B-41CA-8507-318546C3F8FD}" srcOrd="0" destOrd="0" presId="urn:microsoft.com/office/officeart/2005/8/layout/orgChart1"/>
    <dgm:cxn modelId="{6EE0E1E9-0D75-2248-9F3C-F41E6AFFA9B6}" type="presParOf" srcId="{EB7090F4-1B3B-41CA-8507-318546C3F8FD}" destId="{DA28C4B6-58E8-4B6D-A599-02F319DAD107}" srcOrd="0" destOrd="0" presId="urn:microsoft.com/office/officeart/2005/8/layout/orgChart1"/>
    <dgm:cxn modelId="{7F12EBF7-D751-A742-98A5-ADA5D5A2ECB4}" type="presParOf" srcId="{EB7090F4-1B3B-41CA-8507-318546C3F8FD}" destId="{1A73FDA0-C3B3-4F19-9516-5CDFB72C2170}" srcOrd="1" destOrd="0" presId="urn:microsoft.com/office/officeart/2005/8/layout/orgChart1"/>
    <dgm:cxn modelId="{EEE0A3D4-BC06-AD41-97ED-44B88FE81349}" type="presParOf" srcId="{D755884A-A50B-424D-A87A-5F282D20AC6D}" destId="{EB30D436-7245-4EB4-88E7-FEE1D0A50824}" srcOrd="1" destOrd="0" presId="urn:microsoft.com/office/officeart/2005/8/layout/orgChart1"/>
    <dgm:cxn modelId="{B15BF19F-8D4F-D44B-A1C2-5CF18F278EBA}" type="presParOf" srcId="{D755884A-A50B-424D-A87A-5F282D20AC6D}" destId="{4A4D0584-620D-4803-81F4-1C96D9A345B2}" srcOrd="2" destOrd="0" presId="urn:microsoft.com/office/officeart/2005/8/layout/orgChart1"/>
    <dgm:cxn modelId="{41451D54-BB88-5E46-8CE8-B661B05F0B09}" type="presParOf" srcId="{6C500AD9-2FAD-4781-94AD-9ECCD90378B8}" destId="{67B4AFC3-A54C-4FAD-915C-BC943E9327BD}" srcOrd="2" destOrd="0" presId="urn:microsoft.com/office/officeart/2005/8/layout/orgChart1"/>
    <dgm:cxn modelId="{135BDFC6-032A-FF41-B27B-D7849C2D338D}" type="presParOf" srcId="{90D739E6-DCE9-4BC9-9C5C-203A917C36F1}" destId="{6397AF13-5C1D-4AA9-8552-0F837E780031}" srcOrd="4" destOrd="0" presId="urn:microsoft.com/office/officeart/2005/8/layout/orgChart1"/>
    <dgm:cxn modelId="{42951A19-CFB6-804A-8FBC-57A9AA6AEC15}" type="presParOf" srcId="{90D739E6-DCE9-4BC9-9C5C-203A917C36F1}" destId="{B1BE9457-3103-429C-9200-925B3CE83943}" srcOrd="5" destOrd="0" presId="urn:microsoft.com/office/officeart/2005/8/layout/orgChart1"/>
    <dgm:cxn modelId="{8C1A5978-C84B-4F4D-AB90-20354F722FCB}" type="presParOf" srcId="{B1BE9457-3103-429C-9200-925B3CE83943}" destId="{BD62F2D0-F672-4501-8033-9578EFB6F89E}" srcOrd="0" destOrd="0" presId="urn:microsoft.com/office/officeart/2005/8/layout/orgChart1"/>
    <dgm:cxn modelId="{9872136D-28B7-F042-93B7-15A4F9ED83F6}" type="presParOf" srcId="{BD62F2D0-F672-4501-8033-9578EFB6F89E}" destId="{66B6B091-83DB-4B85-A3B2-25323132CE5C}" srcOrd="0" destOrd="0" presId="urn:microsoft.com/office/officeart/2005/8/layout/orgChart1"/>
    <dgm:cxn modelId="{31741525-BB0C-5143-AEF0-5429846F760C}" type="presParOf" srcId="{BD62F2D0-F672-4501-8033-9578EFB6F89E}" destId="{C2A0B1E3-B3AA-4F55-B9A4-DB784B5ECEA2}" srcOrd="1" destOrd="0" presId="urn:microsoft.com/office/officeart/2005/8/layout/orgChart1"/>
    <dgm:cxn modelId="{78ECF36E-B5EF-8B4A-A9CB-F8E748D5A8E8}" type="presParOf" srcId="{B1BE9457-3103-429C-9200-925B3CE83943}" destId="{D6497EC0-65DD-4F3E-AB34-8AC376691F25}" srcOrd="1" destOrd="0" presId="urn:microsoft.com/office/officeart/2005/8/layout/orgChart1"/>
    <dgm:cxn modelId="{49EBAA80-6858-6C4D-9DEC-BE5AE6FC2C89}" type="presParOf" srcId="{D6497EC0-65DD-4F3E-AB34-8AC376691F25}" destId="{F2DAB53C-D6D2-4076-BFB3-F29964C9F369}" srcOrd="0" destOrd="0" presId="urn:microsoft.com/office/officeart/2005/8/layout/orgChart1"/>
    <dgm:cxn modelId="{CE2A446B-E881-7841-8E2B-6F4AE79CC450}" type="presParOf" srcId="{D6497EC0-65DD-4F3E-AB34-8AC376691F25}" destId="{52CB4B32-073B-440D-B53F-2B6199AF43EB}" srcOrd="1" destOrd="0" presId="urn:microsoft.com/office/officeart/2005/8/layout/orgChart1"/>
    <dgm:cxn modelId="{518F4145-821C-A24D-BD04-D099E16D02FD}" type="presParOf" srcId="{52CB4B32-073B-440D-B53F-2B6199AF43EB}" destId="{FC60C123-6BA3-4288-98EC-F224115CA3ED}" srcOrd="0" destOrd="0" presId="urn:microsoft.com/office/officeart/2005/8/layout/orgChart1"/>
    <dgm:cxn modelId="{CE03A75A-941B-1149-B331-DFC70EE76558}" type="presParOf" srcId="{FC60C123-6BA3-4288-98EC-F224115CA3ED}" destId="{6771E93B-C0AB-472E-90AE-4DA8E8F5919D}" srcOrd="0" destOrd="0" presId="urn:microsoft.com/office/officeart/2005/8/layout/orgChart1"/>
    <dgm:cxn modelId="{23FE3E24-5A66-E847-92AA-2D656E5012FB}" type="presParOf" srcId="{FC60C123-6BA3-4288-98EC-F224115CA3ED}" destId="{AAFAFC2D-FEC1-4867-A3C5-3860E234258D}" srcOrd="1" destOrd="0" presId="urn:microsoft.com/office/officeart/2005/8/layout/orgChart1"/>
    <dgm:cxn modelId="{5BE5D862-BA69-3644-A10F-F20923B65ACA}" type="presParOf" srcId="{52CB4B32-073B-440D-B53F-2B6199AF43EB}" destId="{6F301C04-5F99-4102-AAD3-7A3B8B2B1456}" srcOrd="1" destOrd="0" presId="urn:microsoft.com/office/officeart/2005/8/layout/orgChart1"/>
    <dgm:cxn modelId="{B49DA737-D660-644A-9876-065811AFF11A}" type="presParOf" srcId="{52CB4B32-073B-440D-B53F-2B6199AF43EB}" destId="{4C2DF3AB-3282-4202-AC5E-7AD0C967FA11}" srcOrd="2" destOrd="0" presId="urn:microsoft.com/office/officeart/2005/8/layout/orgChart1"/>
    <dgm:cxn modelId="{AA5BCAFB-0DEC-EE4B-AB6B-1C79F05412C4}" type="presParOf" srcId="{B1BE9457-3103-429C-9200-925B3CE83943}" destId="{C1433AC2-F1A6-463D-B5F5-644151D2CD70}" srcOrd="2" destOrd="0" presId="urn:microsoft.com/office/officeart/2005/8/layout/orgChart1"/>
    <dgm:cxn modelId="{C27E6847-68D2-F94B-A853-F39048E56804}" type="presParOf" srcId="{90D739E6-DCE9-4BC9-9C5C-203A917C36F1}" destId="{1E648906-27FC-4015-93BE-8E828C5D0847}" srcOrd="6" destOrd="0" presId="urn:microsoft.com/office/officeart/2005/8/layout/orgChart1"/>
    <dgm:cxn modelId="{50C7289A-DDDF-6B49-A5D8-54642022B532}" type="presParOf" srcId="{90D739E6-DCE9-4BC9-9C5C-203A917C36F1}" destId="{E4E14F49-9F13-43B1-A7BD-F7B30B359481}" srcOrd="7" destOrd="0" presId="urn:microsoft.com/office/officeart/2005/8/layout/orgChart1"/>
    <dgm:cxn modelId="{A88AC0D3-A6AD-1749-B8BB-2DA17F492565}" type="presParOf" srcId="{E4E14F49-9F13-43B1-A7BD-F7B30B359481}" destId="{74A33AEF-0A83-47FC-AF48-C1215A602500}" srcOrd="0" destOrd="0" presId="urn:microsoft.com/office/officeart/2005/8/layout/orgChart1"/>
    <dgm:cxn modelId="{0B12D67A-4B69-0F47-A1CA-A077ACEE1A47}" type="presParOf" srcId="{74A33AEF-0A83-47FC-AF48-C1215A602500}" destId="{C6365220-D25E-48C9-9732-36654470BDB9}" srcOrd="0" destOrd="0" presId="urn:microsoft.com/office/officeart/2005/8/layout/orgChart1"/>
    <dgm:cxn modelId="{E73FFB68-B96D-1A49-A195-6A8FA747ACFE}" type="presParOf" srcId="{74A33AEF-0A83-47FC-AF48-C1215A602500}" destId="{2511FA1B-C740-4AF2-B088-B998F08E0E88}" srcOrd="1" destOrd="0" presId="urn:microsoft.com/office/officeart/2005/8/layout/orgChart1"/>
    <dgm:cxn modelId="{8EB4D7E9-71A4-0C4C-B4DC-4C9216F57103}" type="presParOf" srcId="{E4E14F49-9F13-43B1-A7BD-F7B30B359481}" destId="{9E757B8D-A3EF-4E4A-ADFA-87A7152BFC1B}" srcOrd="1" destOrd="0" presId="urn:microsoft.com/office/officeart/2005/8/layout/orgChart1"/>
    <dgm:cxn modelId="{9D5197DB-D6CF-B642-AF7A-AC4AAEF34226}" type="presParOf" srcId="{9E757B8D-A3EF-4E4A-ADFA-87A7152BFC1B}" destId="{4010C9CA-D0BC-450D-8129-C8B43BFF0D7C}" srcOrd="0" destOrd="0" presId="urn:microsoft.com/office/officeart/2005/8/layout/orgChart1"/>
    <dgm:cxn modelId="{77F495CC-6983-1942-BF4B-2C09DB66AE43}" type="presParOf" srcId="{9E757B8D-A3EF-4E4A-ADFA-87A7152BFC1B}" destId="{B8B97FDE-EF69-4C19-AF51-70C3D744F052}" srcOrd="1" destOrd="0" presId="urn:microsoft.com/office/officeart/2005/8/layout/orgChart1"/>
    <dgm:cxn modelId="{F42378AF-E15D-974E-B28B-BF81244A43FE}" type="presParOf" srcId="{B8B97FDE-EF69-4C19-AF51-70C3D744F052}" destId="{AF80B212-E16D-4E85-881F-70C670123EEF}" srcOrd="0" destOrd="0" presId="urn:microsoft.com/office/officeart/2005/8/layout/orgChart1"/>
    <dgm:cxn modelId="{54C49365-66DA-D44B-B00B-923EA18B409E}" type="presParOf" srcId="{AF80B212-E16D-4E85-881F-70C670123EEF}" destId="{8B57E230-213F-4A0A-AADD-189C9E41C2FC}" srcOrd="0" destOrd="0" presId="urn:microsoft.com/office/officeart/2005/8/layout/orgChart1"/>
    <dgm:cxn modelId="{9FD4FB7E-956C-6744-A637-DD12E6F17450}" type="presParOf" srcId="{AF80B212-E16D-4E85-881F-70C670123EEF}" destId="{705C7149-73C2-4B87-84A7-C7ECDA8EAF2D}" srcOrd="1" destOrd="0" presId="urn:microsoft.com/office/officeart/2005/8/layout/orgChart1"/>
    <dgm:cxn modelId="{A8FFFB7C-F893-1C4F-926F-F833A380643D}" type="presParOf" srcId="{B8B97FDE-EF69-4C19-AF51-70C3D744F052}" destId="{B97412CE-BC2D-4BD9-8AF8-A5FA9C7BC00C}" srcOrd="1" destOrd="0" presId="urn:microsoft.com/office/officeart/2005/8/layout/orgChart1"/>
    <dgm:cxn modelId="{5B412C01-7078-FD4A-9188-B79290DC8E03}" type="presParOf" srcId="{B8B97FDE-EF69-4C19-AF51-70C3D744F052}" destId="{C0D22764-2821-44F0-B6D1-196A77FF6CD2}" srcOrd="2" destOrd="0" presId="urn:microsoft.com/office/officeart/2005/8/layout/orgChart1"/>
    <dgm:cxn modelId="{D82044D9-2950-4E47-B32C-8473E7DCCE48}" type="presParOf" srcId="{E4E14F49-9F13-43B1-A7BD-F7B30B359481}" destId="{47FAFABE-7624-411B-8493-8E9150A649E8}" srcOrd="2" destOrd="0" presId="urn:microsoft.com/office/officeart/2005/8/layout/orgChart1"/>
    <dgm:cxn modelId="{BE11EDF5-4569-BF46-903A-F20A7B17951A}" type="presParOf" srcId="{90D739E6-DCE9-4BC9-9C5C-203A917C36F1}" destId="{7CDC374D-4AD9-4244-94C8-8789BAC0B6B3}" srcOrd="8" destOrd="0" presId="urn:microsoft.com/office/officeart/2005/8/layout/orgChart1"/>
    <dgm:cxn modelId="{99BEAFBA-5A05-CE4A-8A3E-A63AA8CC9119}" type="presParOf" srcId="{90D739E6-DCE9-4BC9-9C5C-203A917C36F1}" destId="{8A8EA37A-3D45-481B-A5F0-34E2A6850862}" srcOrd="9" destOrd="0" presId="urn:microsoft.com/office/officeart/2005/8/layout/orgChart1"/>
    <dgm:cxn modelId="{B3A80588-786F-434D-80C7-47F95E4624EE}" type="presParOf" srcId="{8A8EA37A-3D45-481B-A5F0-34E2A6850862}" destId="{7CD7FE40-9CB8-4047-90D9-0A490B4CC326}" srcOrd="0" destOrd="0" presId="urn:microsoft.com/office/officeart/2005/8/layout/orgChart1"/>
    <dgm:cxn modelId="{0E517FFF-DA3B-3A4A-BD4A-4F71F050839E}" type="presParOf" srcId="{7CD7FE40-9CB8-4047-90D9-0A490B4CC326}" destId="{C1E101B5-1F7D-443C-B08E-C3560B36A8CA}" srcOrd="0" destOrd="0" presId="urn:microsoft.com/office/officeart/2005/8/layout/orgChart1"/>
    <dgm:cxn modelId="{003032BB-B601-414B-B759-81DB610E33A5}" type="presParOf" srcId="{7CD7FE40-9CB8-4047-90D9-0A490B4CC326}" destId="{792B6C61-9278-408C-9C4A-C6087CE4DA22}" srcOrd="1" destOrd="0" presId="urn:microsoft.com/office/officeart/2005/8/layout/orgChart1"/>
    <dgm:cxn modelId="{8C47BF64-EBA9-4447-845F-9DF7F0172AD7}" type="presParOf" srcId="{8A8EA37A-3D45-481B-A5F0-34E2A6850862}" destId="{ED53F1C0-74FB-4C18-A081-93D354DCA317}" srcOrd="1" destOrd="0" presId="urn:microsoft.com/office/officeart/2005/8/layout/orgChart1"/>
    <dgm:cxn modelId="{7FB60FCF-F307-BF4A-B8ED-351E6F6E939B}" type="presParOf" srcId="{ED53F1C0-74FB-4C18-A081-93D354DCA317}" destId="{4AC17E49-E99F-4668-9110-8FA9A055090A}" srcOrd="0" destOrd="0" presId="urn:microsoft.com/office/officeart/2005/8/layout/orgChart1"/>
    <dgm:cxn modelId="{F6BF942B-EF0F-1D42-8601-C1E42CD2AFBE}" type="presParOf" srcId="{ED53F1C0-74FB-4C18-A081-93D354DCA317}" destId="{74F81407-52D2-45A4-81CF-E9D36C9F1620}" srcOrd="1" destOrd="0" presId="urn:microsoft.com/office/officeart/2005/8/layout/orgChart1"/>
    <dgm:cxn modelId="{24BABEE8-EFF0-CC49-85C5-E7E0BCF36035}" type="presParOf" srcId="{74F81407-52D2-45A4-81CF-E9D36C9F1620}" destId="{52A9F7F5-57A1-4F16-ACC6-388C34206945}" srcOrd="0" destOrd="0" presId="urn:microsoft.com/office/officeart/2005/8/layout/orgChart1"/>
    <dgm:cxn modelId="{682DD1E5-DD32-F54F-8777-46C0BFF8DC9B}" type="presParOf" srcId="{52A9F7F5-57A1-4F16-ACC6-388C34206945}" destId="{060A4F9E-B9AE-4F37-B17E-0C800AC71AA1}" srcOrd="0" destOrd="0" presId="urn:microsoft.com/office/officeart/2005/8/layout/orgChart1"/>
    <dgm:cxn modelId="{0DEF857A-9C40-A247-9C73-E9EC3624F976}" type="presParOf" srcId="{52A9F7F5-57A1-4F16-ACC6-388C34206945}" destId="{4D3FE59B-E5E8-4E4F-A7E5-3D707C39B9BC}" srcOrd="1" destOrd="0" presId="urn:microsoft.com/office/officeart/2005/8/layout/orgChart1"/>
    <dgm:cxn modelId="{B5784029-0E57-AC43-B179-A3630E359AC9}" type="presParOf" srcId="{74F81407-52D2-45A4-81CF-E9D36C9F1620}" destId="{96AF64EB-243C-463F-9B57-74D2583BBC17}" srcOrd="1" destOrd="0" presId="urn:microsoft.com/office/officeart/2005/8/layout/orgChart1"/>
    <dgm:cxn modelId="{BFF1D371-852D-CA48-9A81-AF7F0065E282}" type="presParOf" srcId="{74F81407-52D2-45A4-81CF-E9D36C9F1620}" destId="{148E7489-0802-4D0D-92CE-E74BF19ABD62}" srcOrd="2" destOrd="0" presId="urn:microsoft.com/office/officeart/2005/8/layout/orgChart1"/>
    <dgm:cxn modelId="{836A8FD7-94EC-B54C-9B2C-659D2AECC984}" type="presParOf" srcId="{8A8EA37A-3D45-481B-A5F0-34E2A6850862}" destId="{3CF76276-0859-4987-B337-DC1252602784}" srcOrd="2" destOrd="0" presId="urn:microsoft.com/office/officeart/2005/8/layout/orgChart1"/>
    <dgm:cxn modelId="{0B0954C4-68E4-E94D-8879-3E37AEBA6E59}" type="presParOf" srcId="{257E60FB-1C7A-4714-8E2A-75EDDBFCFF65}" destId="{9C13D85D-A07B-4BDA-A48A-D68BF9FC4A2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42D26E4-B110-4E2A-B87D-E291BBA564F4}" type="doc">
      <dgm:prSet loTypeId="urn:microsoft.com/office/officeart/2005/8/layout/vList2" loCatId="list" qsTypeId="urn:microsoft.com/office/officeart/2005/8/quickstyle/simple1#30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D9166C53-1851-4933-A3A4-F43521E341D8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Motivation</a:t>
          </a:r>
        </a:p>
      </dgm:t>
    </dgm:pt>
    <dgm:pt modelId="{CDFC6038-38AE-461B-9EBA-77DE622C5C7A}" type="parTrans" cxnId="{BB99F095-4168-45F3-A418-0452D0F3CF76}">
      <dgm:prSet/>
      <dgm:spPr/>
      <dgm:t>
        <a:bodyPr/>
        <a:lstStyle/>
        <a:p>
          <a:endParaRPr lang="en-US"/>
        </a:p>
      </dgm:t>
    </dgm:pt>
    <dgm:pt modelId="{B6C100EC-AE57-4264-970B-DFE1771BFDFA}" type="sibTrans" cxnId="{BB99F095-4168-45F3-A418-0452D0F3CF76}">
      <dgm:prSet/>
      <dgm:spPr/>
      <dgm:t>
        <a:bodyPr/>
        <a:lstStyle/>
        <a:p>
          <a:endParaRPr lang="en-US"/>
        </a:p>
      </dgm:t>
    </dgm:pt>
    <dgm:pt modelId="{AB87ABB5-26E4-4029-9A3B-20F366476DC4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Perception</a:t>
          </a:r>
        </a:p>
      </dgm:t>
    </dgm:pt>
    <dgm:pt modelId="{C0540CA7-13A3-4894-84A7-4DB2C2272521}" type="parTrans" cxnId="{DFD6D6D4-E71A-47D8-B1CD-54540851A8B4}">
      <dgm:prSet/>
      <dgm:spPr/>
      <dgm:t>
        <a:bodyPr/>
        <a:lstStyle/>
        <a:p>
          <a:endParaRPr lang="en-US"/>
        </a:p>
      </dgm:t>
    </dgm:pt>
    <dgm:pt modelId="{E7185F43-BE7A-46B4-8C68-1B5C01B13567}" type="sibTrans" cxnId="{DFD6D6D4-E71A-47D8-B1CD-54540851A8B4}">
      <dgm:prSet/>
      <dgm:spPr/>
      <dgm:t>
        <a:bodyPr/>
        <a:lstStyle/>
        <a:p>
          <a:endParaRPr lang="en-US"/>
        </a:p>
      </dgm:t>
    </dgm:pt>
    <dgm:pt modelId="{0B509B10-D5A5-4A69-AB19-30DD7BEB2826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Learning</a:t>
          </a:r>
        </a:p>
      </dgm:t>
    </dgm:pt>
    <dgm:pt modelId="{EFA4914B-AF12-4168-886F-5F90A9EF711B}" type="parTrans" cxnId="{26E3FEE5-F315-4F6F-B24C-BA5C4DF81595}">
      <dgm:prSet/>
      <dgm:spPr/>
      <dgm:t>
        <a:bodyPr/>
        <a:lstStyle/>
        <a:p>
          <a:endParaRPr lang="en-US"/>
        </a:p>
      </dgm:t>
    </dgm:pt>
    <dgm:pt modelId="{9F418D31-3724-47FA-93E0-9780E78C8B7D}" type="sibTrans" cxnId="{26E3FEE5-F315-4F6F-B24C-BA5C4DF81595}">
      <dgm:prSet/>
      <dgm:spPr/>
      <dgm:t>
        <a:bodyPr/>
        <a:lstStyle/>
        <a:p>
          <a:endParaRPr lang="en-US"/>
        </a:p>
      </dgm:t>
    </dgm:pt>
    <dgm:pt modelId="{3FFB3B33-1DF0-4DCB-B47D-C50553754874}">
      <dgm:prSet/>
      <dgm:spPr/>
      <dgm:t>
        <a:bodyPr/>
        <a:lstStyle/>
        <a:p>
          <a:pPr rtl="0"/>
          <a:r>
            <a:rPr lang="en-US" b="0" dirty="0">
              <a:solidFill>
                <a:srgbClr val="000000"/>
              </a:solidFill>
            </a:rPr>
            <a:t>Beliefs and attitudes</a:t>
          </a:r>
        </a:p>
      </dgm:t>
    </dgm:pt>
    <dgm:pt modelId="{D603945F-94E0-4D46-9BF2-3777F9598EA1}" type="parTrans" cxnId="{EA231B33-60C2-4C95-B481-222C064DD2E6}">
      <dgm:prSet/>
      <dgm:spPr/>
      <dgm:t>
        <a:bodyPr/>
        <a:lstStyle/>
        <a:p>
          <a:endParaRPr lang="en-US"/>
        </a:p>
      </dgm:t>
    </dgm:pt>
    <dgm:pt modelId="{1B7D374D-F2B6-41A7-9668-1BD1E308CEBA}" type="sibTrans" cxnId="{EA231B33-60C2-4C95-B481-222C064DD2E6}">
      <dgm:prSet/>
      <dgm:spPr/>
      <dgm:t>
        <a:bodyPr/>
        <a:lstStyle/>
        <a:p>
          <a:endParaRPr lang="en-US"/>
        </a:p>
      </dgm:t>
    </dgm:pt>
    <dgm:pt modelId="{E71416ED-0651-4188-94C0-D1C67DE0F18A}" type="pres">
      <dgm:prSet presAssocID="{E42D26E4-B110-4E2A-B87D-E291BBA564F4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5D4AC03-48D6-4A99-8DD3-916455986B25}" type="pres">
      <dgm:prSet presAssocID="{D9166C53-1851-4933-A3A4-F43521E341D8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3A3FFF-4041-4180-94D6-3E584ED2639B}" type="pres">
      <dgm:prSet presAssocID="{B6C100EC-AE57-4264-970B-DFE1771BFDFA}" presName="spacer" presStyleCnt="0"/>
      <dgm:spPr/>
    </dgm:pt>
    <dgm:pt modelId="{9746DCFA-E61B-465F-ADB8-D0A69B9611C5}" type="pres">
      <dgm:prSet presAssocID="{AB87ABB5-26E4-4029-9A3B-20F366476DC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5184B0-189D-42A5-B847-A37EB61C542B}" type="pres">
      <dgm:prSet presAssocID="{E7185F43-BE7A-46B4-8C68-1B5C01B13567}" presName="spacer" presStyleCnt="0"/>
      <dgm:spPr/>
    </dgm:pt>
    <dgm:pt modelId="{10B4D608-A894-4ACB-8F45-9E35927F945A}" type="pres">
      <dgm:prSet presAssocID="{0B509B10-D5A5-4A69-AB19-30DD7BEB2826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4D9C949-EB19-4110-9AA0-4A3F9FD441A2}" type="pres">
      <dgm:prSet presAssocID="{9F418D31-3724-47FA-93E0-9780E78C8B7D}" presName="spacer" presStyleCnt="0"/>
      <dgm:spPr/>
    </dgm:pt>
    <dgm:pt modelId="{5FBEFD17-88D3-429B-903D-782779D24E2F}" type="pres">
      <dgm:prSet presAssocID="{3FFB3B33-1DF0-4DCB-B47D-C50553754874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26E3FEE5-F315-4F6F-B24C-BA5C4DF81595}" srcId="{E42D26E4-B110-4E2A-B87D-E291BBA564F4}" destId="{0B509B10-D5A5-4A69-AB19-30DD7BEB2826}" srcOrd="2" destOrd="0" parTransId="{EFA4914B-AF12-4168-886F-5F90A9EF711B}" sibTransId="{9F418D31-3724-47FA-93E0-9780E78C8B7D}"/>
    <dgm:cxn modelId="{4623F3F8-71E7-8049-8226-9D796479D5EE}" type="presOf" srcId="{0B509B10-D5A5-4A69-AB19-30DD7BEB2826}" destId="{10B4D608-A894-4ACB-8F45-9E35927F945A}" srcOrd="0" destOrd="0" presId="urn:microsoft.com/office/officeart/2005/8/layout/vList2"/>
    <dgm:cxn modelId="{0BC9E7CE-FE5A-2041-9074-F27DD2667AFD}" type="presOf" srcId="{3FFB3B33-1DF0-4DCB-B47D-C50553754874}" destId="{5FBEFD17-88D3-429B-903D-782779D24E2F}" srcOrd="0" destOrd="0" presId="urn:microsoft.com/office/officeart/2005/8/layout/vList2"/>
    <dgm:cxn modelId="{6367633F-0F43-754C-90D7-4D02366F95F1}" type="presOf" srcId="{AB87ABB5-26E4-4029-9A3B-20F366476DC4}" destId="{9746DCFA-E61B-465F-ADB8-D0A69B9611C5}" srcOrd="0" destOrd="0" presId="urn:microsoft.com/office/officeart/2005/8/layout/vList2"/>
    <dgm:cxn modelId="{B0BD189A-5CA1-BA48-B907-760B0329C315}" type="presOf" srcId="{E42D26E4-B110-4E2A-B87D-E291BBA564F4}" destId="{E71416ED-0651-4188-94C0-D1C67DE0F18A}" srcOrd="0" destOrd="0" presId="urn:microsoft.com/office/officeart/2005/8/layout/vList2"/>
    <dgm:cxn modelId="{BB99F095-4168-45F3-A418-0452D0F3CF76}" srcId="{E42D26E4-B110-4E2A-B87D-E291BBA564F4}" destId="{D9166C53-1851-4933-A3A4-F43521E341D8}" srcOrd="0" destOrd="0" parTransId="{CDFC6038-38AE-461B-9EBA-77DE622C5C7A}" sibTransId="{B6C100EC-AE57-4264-970B-DFE1771BFDFA}"/>
    <dgm:cxn modelId="{EA231B33-60C2-4C95-B481-222C064DD2E6}" srcId="{E42D26E4-B110-4E2A-B87D-E291BBA564F4}" destId="{3FFB3B33-1DF0-4DCB-B47D-C50553754874}" srcOrd="3" destOrd="0" parTransId="{D603945F-94E0-4D46-9BF2-3777F9598EA1}" sibTransId="{1B7D374D-F2B6-41A7-9668-1BD1E308CEBA}"/>
    <dgm:cxn modelId="{DFD6D6D4-E71A-47D8-B1CD-54540851A8B4}" srcId="{E42D26E4-B110-4E2A-B87D-E291BBA564F4}" destId="{AB87ABB5-26E4-4029-9A3B-20F366476DC4}" srcOrd="1" destOrd="0" parTransId="{C0540CA7-13A3-4894-84A7-4DB2C2272521}" sibTransId="{E7185F43-BE7A-46B4-8C68-1B5C01B13567}"/>
    <dgm:cxn modelId="{5556489E-1CEC-2D46-B487-B89ACE21FC60}" type="presOf" srcId="{D9166C53-1851-4933-A3A4-F43521E341D8}" destId="{C5D4AC03-48D6-4A99-8DD3-916455986B25}" srcOrd="0" destOrd="0" presId="urn:microsoft.com/office/officeart/2005/8/layout/vList2"/>
    <dgm:cxn modelId="{76503F86-6A54-BA44-976C-18792DBFADD5}" type="presParOf" srcId="{E71416ED-0651-4188-94C0-D1C67DE0F18A}" destId="{C5D4AC03-48D6-4A99-8DD3-916455986B25}" srcOrd="0" destOrd="0" presId="urn:microsoft.com/office/officeart/2005/8/layout/vList2"/>
    <dgm:cxn modelId="{9DE95549-588D-1A4C-8E2B-57F4DB71F1DE}" type="presParOf" srcId="{E71416ED-0651-4188-94C0-D1C67DE0F18A}" destId="{733A3FFF-4041-4180-94D6-3E584ED2639B}" srcOrd="1" destOrd="0" presId="urn:microsoft.com/office/officeart/2005/8/layout/vList2"/>
    <dgm:cxn modelId="{FEC5F702-6728-6249-9995-431917ABE191}" type="presParOf" srcId="{E71416ED-0651-4188-94C0-D1C67DE0F18A}" destId="{9746DCFA-E61B-465F-ADB8-D0A69B9611C5}" srcOrd="2" destOrd="0" presId="urn:microsoft.com/office/officeart/2005/8/layout/vList2"/>
    <dgm:cxn modelId="{65973A3F-86EB-5F4F-9AA1-2FF02F01BA39}" type="presParOf" srcId="{E71416ED-0651-4188-94C0-D1C67DE0F18A}" destId="{755184B0-189D-42A5-B847-A37EB61C542B}" srcOrd="3" destOrd="0" presId="urn:microsoft.com/office/officeart/2005/8/layout/vList2"/>
    <dgm:cxn modelId="{F9DF109F-EBC8-A94A-B6F2-BD6A745F9156}" type="presParOf" srcId="{E71416ED-0651-4188-94C0-D1C67DE0F18A}" destId="{10B4D608-A894-4ACB-8F45-9E35927F945A}" srcOrd="4" destOrd="0" presId="urn:microsoft.com/office/officeart/2005/8/layout/vList2"/>
    <dgm:cxn modelId="{A2593DE0-A10D-734F-BFB8-B15F70840CEA}" type="presParOf" srcId="{E71416ED-0651-4188-94C0-D1C67DE0F18A}" destId="{A4D9C949-EB19-4110-9AA0-4A3F9FD441A2}" srcOrd="5" destOrd="0" presId="urn:microsoft.com/office/officeart/2005/8/layout/vList2"/>
    <dgm:cxn modelId="{73F0ECEC-F97C-504D-A429-75FF1F2F642A}" type="presParOf" srcId="{E71416ED-0651-4188-94C0-D1C67DE0F18A}" destId="{5FBEFD17-88D3-429B-903D-782779D24E2F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06851A3-345D-409B-B064-3FF65F1F36FF}" type="doc">
      <dgm:prSet loTypeId="urn:microsoft.com/office/officeart/2005/8/layout/default#7" loCatId="list" qsTypeId="urn:microsoft.com/office/officeart/2005/8/quickstyle/simple1#3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AE5DFE79-46A2-43D4-ACC4-6C9088C26008}">
      <dgm:prSet phldrT="[Text]" custT="1"/>
      <dgm:spPr/>
      <dgm:t>
        <a:bodyPr/>
        <a:lstStyle/>
        <a:p>
          <a:r>
            <a:rPr lang="en-US" sz="2800" b="1"/>
            <a:t>Drives</a:t>
          </a:r>
          <a:endParaRPr lang="en-US" sz="2800" b="1" dirty="0"/>
        </a:p>
      </dgm:t>
    </dgm:pt>
    <dgm:pt modelId="{A5CC4700-8B9F-4536-9465-0F9646114FAC}" type="parTrans" cxnId="{27AE7F4C-C443-4A1A-8082-1B86AF5F1E0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2E212D6-94E3-45FB-91D0-AF7EA72F9AEC}" type="sibTrans" cxnId="{27AE7F4C-C443-4A1A-8082-1B86AF5F1E0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7C49CBC4-FB2D-4510-9BAB-B82B4FAE886A}">
      <dgm:prSet custT="1"/>
      <dgm:spPr/>
      <dgm:t>
        <a:bodyPr/>
        <a:lstStyle/>
        <a:p>
          <a:r>
            <a:rPr lang="en-US" sz="2800" b="1"/>
            <a:t>Stimuli</a:t>
          </a:r>
          <a:endParaRPr lang="en-US" sz="2800" b="1" dirty="0"/>
        </a:p>
      </dgm:t>
    </dgm:pt>
    <dgm:pt modelId="{FE0FA091-F252-4A11-BAA0-1CCB4CE9D493}" type="parTrans" cxnId="{06E9F082-DF8F-4692-956E-88358871A7D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95DD8D26-E246-43C2-8216-096FAA576957}" type="sibTrans" cxnId="{06E9F082-DF8F-4692-956E-88358871A7D5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0DA29035-C69B-4217-B19A-9C2F6841B6DC}">
      <dgm:prSet custT="1"/>
      <dgm:spPr/>
      <dgm:t>
        <a:bodyPr/>
        <a:lstStyle/>
        <a:p>
          <a:r>
            <a:rPr lang="en-US" sz="2800" b="1" dirty="0"/>
            <a:t>Cues</a:t>
          </a:r>
        </a:p>
      </dgm:t>
    </dgm:pt>
    <dgm:pt modelId="{A7772B20-0B9C-4C03-93AC-3AEBFAE0402C}" type="parTrans" cxnId="{240A6B3C-88C2-4B68-AA8A-26D05FB2B7E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F41C0DFB-336D-4AD3-ADE2-1862D950A0EB}" type="sibTrans" cxnId="{240A6B3C-88C2-4B68-AA8A-26D05FB2B7EC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6904DB2-4985-4387-BD43-5D60311641E7}">
      <dgm:prSet custT="1"/>
      <dgm:spPr/>
      <dgm:t>
        <a:bodyPr/>
        <a:lstStyle/>
        <a:p>
          <a:r>
            <a:rPr lang="en-US" sz="2800" b="1" dirty="0"/>
            <a:t>Responses</a:t>
          </a:r>
        </a:p>
      </dgm:t>
    </dgm:pt>
    <dgm:pt modelId="{04605F0D-5E5C-4B1C-AA42-362077C71B4A}" type="parTrans" cxnId="{BCFA6126-12EB-48FC-A979-9F889686A94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E393EDC9-016E-4579-9ACF-F55920064799}" type="sibTrans" cxnId="{BCFA6126-12EB-48FC-A979-9F889686A946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84319CD8-6FAC-4609-A42C-7B25D232A6A3}">
      <dgm:prSet custT="1"/>
      <dgm:spPr/>
      <dgm:t>
        <a:bodyPr/>
        <a:lstStyle/>
        <a:p>
          <a:r>
            <a:rPr lang="en-US" sz="2800" b="1" dirty="0"/>
            <a:t>Reinforcement</a:t>
          </a:r>
        </a:p>
      </dgm:t>
    </dgm:pt>
    <dgm:pt modelId="{8E798807-09BD-4F6C-98AE-8CA0438BE564}" type="parTrans" cxnId="{01168033-AAB7-4D81-9C89-9045BEE28143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0F8D967-7EE9-4C5D-ACBA-E3A649FC47DE}" type="sibTrans" cxnId="{01168033-AAB7-4D81-9C89-9045BEE28143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52267391-6F3A-4765-A1D5-ACFE429C1040}" type="pres">
      <dgm:prSet presAssocID="{306851A3-345D-409B-B064-3FF65F1F36FF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2CB33DE3-FDC6-48DE-A37A-DCC9995E8F02}" type="pres">
      <dgm:prSet presAssocID="{AE5DFE79-46A2-43D4-ACC4-6C9088C26008}" presName="node" presStyleLbl="node1" presStyleIdx="0" presStyleCnt="5" custLinFactNeighborX="-10764" custLinFactNeighborY="-1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E510A6-2A28-4BEA-BEE0-3260757FD6D1}" type="pres">
      <dgm:prSet presAssocID="{F2E212D6-94E3-45FB-91D0-AF7EA72F9AEC}" presName="sibTrans" presStyleCnt="0"/>
      <dgm:spPr/>
    </dgm:pt>
    <dgm:pt modelId="{55F6C242-27F5-4749-8FFB-85127E8D6BE4}" type="pres">
      <dgm:prSet presAssocID="{7C49CBC4-FB2D-4510-9BAB-B82B4FAE886A}" presName="node" presStyleLbl="node1" presStyleIdx="1" presStyleCnt="5" custScaleX="118379" custLinFactNeighborX="-8006" custLinFactNeighborY="-1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5DBE03E-072E-406C-B533-EE05363B4C64}" type="pres">
      <dgm:prSet presAssocID="{95DD8D26-E246-43C2-8216-096FAA576957}" presName="sibTrans" presStyleCnt="0"/>
      <dgm:spPr/>
    </dgm:pt>
    <dgm:pt modelId="{412C2AC5-AF50-44B1-B0F4-16CE6BB120CF}" type="pres">
      <dgm:prSet presAssocID="{0DA29035-C69B-4217-B19A-9C2F6841B6DC}" presName="node" presStyleLbl="node1" presStyleIdx="2" presStyleCnt="5" custLinFactNeighborX="-9584" custLinFactNeighborY="-189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10D45DE-736B-4D8B-9E85-1653659AE4F0}" type="pres">
      <dgm:prSet presAssocID="{F41C0DFB-336D-4AD3-ADE2-1862D950A0EB}" presName="sibTrans" presStyleCnt="0"/>
      <dgm:spPr/>
    </dgm:pt>
    <dgm:pt modelId="{AB3C6CB8-078A-4C74-9321-9E34A6627C4C}" type="pres">
      <dgm:prSet presAssocID="{66904DB2-4985-4387-BD43-5D60311641E7}" presName="node" presStyleLbl="node1" presStyleIdx="3" presStyleCnt="5" custScaleX="184640" custLinFactNeighborX="-21142" custLinFactNeighborY="-291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2BC3299-C159-4A88-BF02-709B16192C5F}" type="pres">
      <dgm:prSet presAssocID="{E393EDC9-016E-4579-9ACF-F55920064799}" presName="sibTrans" presStyleCnt="0"/>
      <dgm:spPr/>
    </dgm:pt>
    <dgm:pt modelId="{7F59B442-7E6C-458C-B713-8BA62BC48A05}" type="pres">
      <dgm:prSet presAssocID="{84319CD8-6FAC-4609-A42C-7B25D232A6A3}" presName="node" presStyleLbl="node1" presStyleIdx="4" presStyleCnt="5" custScaleX="2301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38C77FFD-FE27-0D4A-A094-0680D223DE74}" type="presOf" srcId="{306851A3-345D-409B-B064-3FF65F1F36FF}" destId="{52267391-6F3A-4765-A1D5-ACFE429C1040}" srcOrd="0" destOrd="0" presId="urn:microsoft.com/office/officeart/2005/8/layout/default#7"/>
    <dgm:cxn modelId="{240A6B3C-88C2-4B68-AA8A-26D05FB2B7EC}" srcId="{306851A3-345D-409B-B064-3FF65F1F36FF}" destId="{0DA29035-C69B-4217-B19A-9C2F6841B6DC}" srcOrd="2" destOrd="0" parTransId="{A7772B20-0B9C-4C03-93AC-3AEBFAE0402C}" sibTransId="{F41C0DFB-336D-4AD3-ADE2-1862D950A0EB}"/>
    <dgm:cxn modelId="{06E9F082-DF8F-4692-956E-88358871A7D5}" srcId="{306851A3-345D-409B-B064-3FF65F1F36FF}" destId="{7C49CBC4-FB2D-4510-9BAB-B82B4FAE886A}" srcOrd="1" destOrd="0" parTransId="{FE0FA091-F252-4A11-BAA0-1CCB4CE9D493}" sibTransId="{95DD8D26-E246-43C2-8216-096FAA576957}"/>
    <dgm:cxn modelId="{C25A4569-680F-C743-87AC-25505EA8BA25}" type="presOf" srcId="{0DA29035-C69B-4217-B19A-9C2F6841B6DC}" destId="{412C2AC5-AF50-44B1-B0F4-16CE6BB120CF}" srcOrd="0" destOrd="0" presId="urn:microsoft.com/office/officeart/2005/8/layout/default#7"/>
    <dgm:cxn modelId="{01168033-AAB7-4D81-9C89-9045BEE28143}" srcId="{306851A3-345D-409B-B064-3FF65F1F36FF}" destId="{84319CD8-6FAC-4609-A42C-7B25D232A6A3}" srcOrd="4" destOrd="0" parTransId="{8E798807-09BD-4F6C-98AE-8CA0438BE564}" sibTransId="{A0F8D967-7EE9-4C5D-ACBA-E3A649FC47DE}"/>
    <dgm:cxn modelId="{A6B5E59B-CBCE-7940-9D20-270FFF559A2F}" type="presOf" srcId="{84319CD8-6FAC-4609-A42C-7B25D232A6A3}" destId="{7F59B442-7E6C-458C-B713-8BA62BC48A05}" srcOrd="0" destOrd="0" presId="urn:microsoft.com/office/officeart/2005/8/layout/default#7"/>
    <dgm:cxn modelId="{F70A984C-771A-B448-95A9-DA9C7218EA3E}" type="presOf" srcId="{7C49CBC4-FB2D-4510-9BAB-B82B4FAE886A}" destId="{55F6C242-27F5-4749-8FFB-85127E8D6BE4}" srcOrd="0" destOrd="0" presId="urn:microsoft.com/office/officeart/2005/8/layout/default#7"/>
    <dgm:cxn modelId="{27AE7F4C-C443-4A1A-8082-1B86AF5F1E06}" srcId="{306851A3-345D-409B-B064-3FF65F1F36FF}" destId="{AE5DFE79-46A2-43D4-ACC4-6C9088C26008}" srcOrd="0" destOrd="0" parTransId="{A5CC4700-8B9F-4536-9465-0F9646114FAC}" sibTransId="{F2E212D6-94E3-45FB-91D0-AF7EA72F9AEC}"/>
    <dgm:cxn modelId="{BCFA6126-12EB-48FC-A979-9F889686A946}" srcId="{306851A3-345D-409B-B064-3FF65F1F36FF}" destId="{66904DB2-4985-4387-BD43-5D60311641E7}" srcOrd="3" destOrd="0" parTransId="{04605F0D-5E5C-4B1C-AA42-362077C71B4A}" sibTransId="{E393EDC9-016E-4579-9ACF-F55920064799}"/>
    <dgm:cxn modelId="{98EB4F56-E1CA-1E44-8A95-D37D37CE3E9E}" type="presOf" srcId="{AE5DFE79-46A2-43D4-ACC4-6C9088C26008}" destId="{2CB33DE3-FDC6-48DE-A37A-DCC9995E8F02}" srcOrd="0" destOrd="0" presId="urn:microsoft.com/office/officeart/2005/8/layout/default#7"/>
    <dgm:cxn modelId="{7F87ABBC-EF2E-084F-95FB-33BF576CBE95}" type="presOf" srcId="{66904DB2-4985-4387-BD43-5D60311641E7}" destId="{AB3C6CB8-078A-4C74-9321-9E34A6627C4C}" srcOrd="0" destOrd="0" presId="urn:microsoft.com/office/officeart/2005/8/layout/default#7"/>
    <dgm:cxn modelId="{AE850961-EDFC-C746-8E3F-922D6FA5B162}" type="presParOf" srcId="{52267391-6F3A-4765-A1D5-ACFE429C1040}" destId="{2CB33DE3-FDC6-48DE-A37A-DCC9995E8F02}" srcOrd="0" destOrd="0" presId="urn:microsoft.com/office/officeart/2005/8/layout/default#7"/>
    <dgm:cxn modelId="{A19719F9-F6F2-EB43-A731-B218BF3963AD}" type="presParOf" srcId="{52267391-6F3A-4765-A1D5-ACFE429C1040}" destId="{F3E510A6-2A28-4BEA-BEE0-3260757FD6D1}" srcOrd="1" destOrd="0" presId="urn:microsoft.com/office/officeart/2005/8/layout/default#7"/>
    <dgm:cxn modelId="{AE078130-9AB7-B241-95FF-C34ACFFD8A4E}" type="presParOf" srcId="{52267391-6F3A-4765-A1D5-ACFE429C1040}" destId="{55F6C242-27F5-4749-8FFB-85127E8D6BE4}" srcOrd="2" destOrd="0" presId="urn:microsoft.com/office/officeart/2005/8/layout/default#7"/>
    <dgm:cxn modelId="{BEE38999-5BA2-1A4C-BFD5-972A1B18C2E8}" type="presParOf" srcId="{52267391-6F3A-4765-A1D5-ACFE429C1040}" destId="{95DBE03E-072E-406C-B533-EE05363B4C64}" srcOrd="3" destOrd="0" presId="urn:microsoft.com/office/officeart/2005/8/layout/default#7"/>
    <dgm:cxn modelId="{016B6508-B820-2A45-B15A-53A90B8C901C}" type="presParOf" srcId="{52267391-6F3A-4765-A1D5-ACFE429C1040}" destId="{412C2AC5-AF50-44B1-B0F4-16CE6BB120CF}" srcOrd="4" destOrd="0" presId="urn:microsoft.com/office/officeart/2005/8/layout/default#7"/>
    <dgm:cxn modelId="{41466AD4-6284-2E4A-8419-C60ABA37B916}" type="presParOf" srcId="{52267391-6F3A-4765-A1D5-ACFE429C1040}" destId="{610D45DE-736B-4D8B-9E85-1653659AE4F0}" srcOrd="5" destOrd="0" presId="urn:microsoft.com/office/officeart/2005/8/layout/default#7"/>
    <dgm:cxn modelId="{4BE42A28-99E0-474E-8FA5-BC05770B1B1D}" type="presParOf" srcId="{52267391-6F3A-4765-A1D5-ACFE429C1040}" destId="{AB3C6CB8-078A-4C74-9321-9E34A6627C4C}" srcOrd="6" destOrd="0" presId="urn:microsoft.com/office/officeart/2005/8/layout/default#7"/>
    <dgm:cxn modelId="{99DC7307-3F25-9E4A-8E13-ED15F926C2D0}" type="presParOf" srcId="{52267391-6F3A-4765-A1D5-ACFE429C1040}" destId="{E2BC3299-C159-4A88-BF02-709B16192C5F}" srcOrd="7" destOrd="0" presId="urn:microsoft.com/office/officeart/2005/8/layout/default#7"/>
    <dgm:cxn modelId="{4412A4AA-9790-CC46-86BC-13067A5B529C}" type="presParOf" srcId="{52267391-6F3A-4765-A1D5-ACFE429C1040}" destId="{7F59B442-7E6C-458C-B713-8BA62BC48A05}" srcOrd="8" destOrd="0" presId="urn:microsoft.com/office/officeart/2005/8/layout/default#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B1D6FCAA-7625-4BFF-838C-947BFFC7A671}" type="doc">
      <dgm:prSet loTypeId="urn:microsoft.com/office/officeart/2005/8/layout/vList2" loCatId="list" qsTypeId="urn:microsoft.com/office/officeart/2005/8/quickstyle/simple1#32" qsCatId="simple" csTypeId="urn:microsoft.com/office/officeart/2005/8/colors/colorful2" csCatId="colorful"/>
      <dgm:spPr/>
      <dgm:t>
        <a:bodyPr/>
        <a:lstStyle/>
        <a:p>
          <a:endParaRPr lang="en-US"/>
        </a:p>
      </dgm:t>
    </dgm:pt>
    <dgm:pt modelId="{C0271923-29E4-416C-8B62-8E5CAAA8BEF6}">
      <dgm:prSet/>
      <dgm:spPr/>
      <dgm:t>
        <a:bodyPr/>
        <a:lstStyle/>
        <a:p>
          <a:pPr algn="ctr" rtl="0"/>
          <a:r>
            <a:rPr lang="en-US" dirty="0">
              <a:solidFill>
                <a:srgbClr val="000000"/>
              </a:solidFill>
            </a:rPr>
            <a:t>Complex buying behavior</a:t>
          </a:r>
        </a:p>
      </dgm:t>
    </dgm:pt>
    <dgm:pt modelId="{A41C8403-A274-4AD4-86E8-768D10A49EE4}" type="parTrans" cxnId="{7CC5564D-AE89-45A2-AE10-544A42141DA5}">
      <dgm:prSet/>
      <dgm:spPr/>
      <dgm:t>
        <a:bodyPr/>
        <a:lstStyle/>
        <a:p>
          <a:pPr algn="ctr"/>
          <a:endParaRPr lang="en-US"/>
        </a:p>
      </dgm:t>
    </dgm:pt>
    <dgm:pt modelId="{85127804-A673-4351-A289-A8D41D92BFF7}" type="sibTrans" cxnId="{7CC5564D-AE89-45A2-AE10-544A42141DA5}">
      <dgm:prSet/>
      <dgm:spPr/>
      <dgm:t>
        <a:bodyPr/>
        <a:lstStyle/>
        <a:p>
          <a:pPr algn="ctr"/>
          <a:endParaRPr lang="en-US"/>
        </a:p>
      </dgm:t>
    </dgm:pt>
    <dgm:pt modelId="{91C75786-FCFA-4955-8616-96C62DB81328}">
      <dgm:prSet/>
      <dgm:spPr/>
      <dgm:t>
        <a:bodyPr/>
        <a:lstStyle/>
        <a:p>
          <a:pPr algn="ctr" rtl="0"/>
          <a:r>
            <a:rPr lang="en-US" dirty="0">
              <a:solidFill>
                <a:srgbClr val="000000"/>
              </a:solidFill>
            </a:rPr>
            <a:t>Dissonance-reducing buying behavior</a:t>
          </a:r>
        </a:p>
      </dgm:t>
    </dgm:pt>
    <dgm:pt modelId="{07315B0E-7C20-4F83-83C1-725421D519B4}" type="parTrans" cxnId="{B6E35F99-DFE8-4A84-8528-5EE2693A774F}">
      <dgm:prSet/>
      <dgm:spPr/>
      <dgm:t>
        <a:bodyPr/>
        <a:lstStyle/>
        <a:p>
          <a:pPr algn="ctr"/>
          <a:endParaRPr lang="en-US"/>
        </a:p>
      </dgm:t>
    </dgm:pt>
    <dgm:pt modelId="{ECE08A68-B651-4790-8B90-285D312ECE8C}" type="sibTrans" cxnId="{B6E35F99-DFE8-4A84-8528-5EE2693A774F}">
      <dgm:prSet/>
      <dgm:spPr/>
      <dgm:t>
        <a:bodyPr/>
        <a:lstStyle/>
        <a:p>
          <a:pPr algn="ctr"/>
          <a:endParaRPr lang="en-US"/>
        </a:p>
      </dgm:t>
    </dgm:pt>
    <dgm:pt modelId="{68F1E131-B923-4DDF-816C-73A924F13D2A}">
      <dgm:prSet/>
      <dgm:spPr/>
      <dgm:t>
        <a:bodyPr/>
        <a:lstStyle/>
        <a:p>
          <a:pPr algn="ctr" rtl="0"/>
          <a:r>
            <a:rPr lang="en-US" dirty="0">
              <a:solidFill>
                <a:srgbClr val="000000"/>
              </a:solidFill>
            </a:rPr>
            <a:t>Habitual buying behavior</a:t>
          </a:r>
        </a:p>
      </dgm:t>
    </dgm:pt>
    <dgm:pt modelId="{FDEDCA28-9B85-4E5C-A50C-B5E767661BD0}" type="parTrans" cxnId="{57F1DADF-77DE-4968-90AB-161BBBEAFF67}">
      <dgm:prSet/>
      <dgm:spPr/>
      <dgm:t>
        <a:bodyPr/>
        <a:lstStyle/>
        <a:p>
          <a:pPr algn="ctr"/>
          <a:endParaRPr lang="en-US"/>
        </a:p>
      </dgm:t>
    </dgm:pt>
    <dgm:pt modelId="{F2688D9F-2775-43CB-AED8-EF6C8264A0D5}" type="sibTrans" cxnId="{57F1DADF-77DE-4968-90AB-161BBBEAFF67}">
      <dgm:prSet/>
      <dgm:spPr/>
      <dgm:t>
        <a:bodyPr/>
        <a:lstStyle/>
        <a:p>
          <a:pPr algn="ctr"/>
          <a:endParaRPr lang="en-US"/>
        </a:p>
      </dgm:t>
    </dgm:pt>
    <dgm:pt modelId="{5218F78E-1F1D-4E80-B52E-18810C3E5059}">
      <dgm:prSet/>
      <dgm:spPr/>
      <dgm:t>
        <a:bodyPr/>
        <a:lstStyle/>
        <a:p>
          <a:pPr algn="ctr" rtl="0"/>
          <a:r>
            <a:rPr lang="en-US" dirty="0">
              <a:solidFill>
                <a:srgbClr val="000000"/>
              </a:solidFill>
            </a:rPr>
            <a:t>Variety-seeking buying behavior</a:t>
          </a:r>
        </a:p>
      </dgm:t>
    </dgm:pt>
    <dgm:pt modelId="{2D16C0A6-6A24-49AA-BC59-F6B782F3CD08}" type="parTrans" cxnId="{DB235C56-53BB-4C61-96C4-E6329A056B57}">
      <dgm:prSet/>
      <dgm:spPr/>
      <dgm:t>
        <a:bodyPr/>
        <a:lstStyle/>
        <a:p>
          <a:pPr algn="ctr"/>
          <a:endParaRPr lang="en-US"/>
        </a:p>
      </dgm:t>
    </dgm:pt>
    <dgm:pt modelId="{2ADF7AF1-B719-46F4-B36D-5BC008ED900C}" type="sibTrans" cxnId="{DB235C56-53BB-4C61-96C4-E6329A056B57}">
      <dgm:prSet/>
      <dgm:spPr/>
      <dgm:t>
        <a:bodyPr/>
        <a:lstStyle/>
        <a:p>
          <a:pPr algn="ctr"/>
          <a:endParaRPr lang="en-US"/>
        </a:p>
      </dgm:t>
    </dgm:pt>
    <dgm:pt modelId="{0D2C8AE0-E7A6-4B6F-9259-007B921CA3A8}" type="pres">
      <dgm:prSet presAssocID="{B1D6FCAA-7625-4BFF-838C-947BFFC7A671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3D19A122-826E-4E0F-BD5C-BE56947F6C76}" type="pres">
      <dgm:prSet presAssocID="{C0271923-29E4-416C-8B62-8E5CAAA8BEF6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A27624A-1CA8-4728-924F-F06ACCEFFDFF}" type="pres">
      <dgm:prSet presAssocID="{85127804-A673-4351-A289-A8D41D92BFF7}" presName="spacer" presStyleCnt="0"/>
      <dgm:spPr/>
    </dgm:pt>
    <dgm:pt modelId="{784BC4F4-AE23-4FC4-9FA8-772D6BBFA290}" type="pres">
      <dgm:prSet presAssocID="{91C75786-FCFA-4955-8616-96C62DB81328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538D187-CD83-4015-8735-0679711A723E}" type="pres">
      <dgm:prSet presAssocID="{ECE08A68-B651-4790-8B90-285D312ECE8C}" presName="spacer" presStyleCnt="0"/>
      <dgm:spPr/>
    </dgm:pt>
    <dgm:pt modelId="{52F2FEBE-EA07-4E06-AA92-4DFC4745A1AC}" type="pres">
      <dgm:prSet presAssocID="{68F1E131-B923-4DDF-816C-73A924F13D2A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3BBD7D3-6474-493B-AF08-46CAA2C62B15}" type="pres">
      <dgm:prSet presAssocID="{F2688D9F-2775-43CB-AED8-EF6C8264A0D5}" presName="spacer" presStyleCnt="0"/>
      <dgm:spPr/>
    </dgm:pt>
    <dgm:pt modelId="{00F8E4BF-B9F1-486D-AD19-1C1412A8FEB2}" type="pres">
      <dgm:prSet presAssocID="{5218F78E-1F1D-4E80-B52E-18810C3E505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7CE8F7EB-7700-B14E-92D4-645547D2C16C}" type="presOf" srcId="{68F1E131-B923-4DDF-816C-73A924F13D2A}" destId="{52F2FEBE-EA07-4E06-AA92-4DFC4745A1AC}" srcOrd="0" destOrd="0" presId="urn:microsoft.com/office/officeart/2005/8/layout/vList2"/>
    <dgm:cxn modelId="{B6E35F99-DFE8-4A84-8528-5EE2693A774F}" srcId="{B1D6FCAA-7625-4BFF-838C-947BFFC7A671}" destId="{91C75786-FCFA-4955-8616-96C62DB81328}" srcOrd="1" destOrd="0" parTransId="{07315B0E-7C20-4F83-83C1-725421D519B4}" sibTransId="{ECE08A68-B651-4790-8B90-285D312ECE8C}"/>
    <dgm:cxn modelId="{217620ED-A006-BC47-8708-9C82E672A8A8}" type="presOf" srcId="{B1D6FCAA-7625-4BFF-838C-947BFFC7A671}" destId="{0D2C8AE0-E7A6-4B6F-9259-007B921CA3A8}" srcOrd="0" destOrd="0" presId="urn:microsoft.com/office/officeart/2005/8/layout/vList2"/>
    <dgm:cxn modelId="{7CC5564D-AE89-45A2-AE10-544A42141DA5}" srcId="{B1D6FCAA-7625-4BFF-838C-947BFFC7A671}" destId="{C0271923-29E4-416C-8B62-8E5CAAA8BEF6}" srcOrd="0" destOrd="0" parTransId="{A41C8403-A274-4AD4-86E8-768D10A49EE4}" sibTransId="{85127804-A673-4351-A289-A8D41D92BFF7}"/>
    <dgm:cxn modelId="{DB235C56-53BB-4C61-96C4-E6329A056B57}" srcId="{B1D6FCAA-7625-4BFF-838C-947BFFC7A671}" destId="{5218F78E-1F1D-4E80-B52E-18810C3E5059}" srcOrd="3" destOrd="0" parTransId="{2D16C0A6-6A24-49AA-BC59-F6B782F3CD08}" sibTransId="{2ADF7AF1-B719-46F4-B36D-5BC008ED900C}"/>
    <dgm:cxn modelId="{2443DE82-BB8E-AA44-BD56-29C0947CDE9C}" type="presOf" srcId="{91C75786-FCFA-4955-8616-96C62DB81328}" destId="{784BC4F4-AE23-4FC4-9FA8-772D6BBFA290}" srcOrd="0" destOrd="0" presId="urn:microsoft.com/office/officeart/2005/8/layout/vList2"/>
    <dgm:cxn modelId="{31B3D8E7-E232-6942-8480-902CE732D456}" type="presOf" srcId="{5218F78E-1F1D-4E80-B52E-18810C3E5059}" destId="{00F8E4BF-B9F1-486D-AD19-1C1412A8FEB2}" srcOrd="0" destOrd="0" presId="urn:microsoft.com/office/officeart/2005/8/layout/vList2"/>
    <dgm:cxn modelId="{57F1DADF-77DE-4968-90AB-161BBBEAFF67}" srcId="{B1D6FCAA-7625-4BFF-838C-947BFFC7A671}" destId="{68F1E131-B923-4DDF-816C-73A924F13D2A}" srcOrd="2" destOrd="0" parTransId="{FDEDCA28-9B85-4E5C-A50C-B5E767661BD0}" sibTransId="{F2688D9F-2775-43CB-AED8-EF6C8264A0D5}"/>
    <dgm:cxn modelId="{5B0EBAD1-B97D-F245-98F9-67F4B0D4E00F}" type="presOf" srcId="{C0271923-29E4-416C-8B62-8E5CAAA8BEF6}" destId="{3D19A122-826E-4E0F-BD5C-BE56947F6C76}" srcOrd="0" destOrd="0" presId="urn:microsoft.com/office/officeart/2005/8/layout/vList2"/>
    <dgm:cxn modelId="{74545D1C-A610-AE44-B283-C4E4F3BECC6A}" type="presParOf" srcId="{0D2C8AE0-E7A6-4B6F-9259-007B921CA3A8}" destId="{3D19A122-826E-4E0F-BD5C-BE56947F6C76}" srcOrd="0" destOrd="0" presId="urn:microsoft.com/office/officeart/2005/8/layout/vList2"/>
    <dgm:cxn modelId="{E1E394A0-B3C8-104B-AFB6-4A87F1827F7F}" type="presParOf" srcId="{0D2C8AE0-E7A6-4B6F-9259-007B921CA3A8}" destId="{4A27624A-1CA8-4728-924F-F06ACCEFFDFF}" srcOrd="1" destOrd="0" presId="urn:microsoft.com/office/officeart/2005/8/layout/vList2"/>
    <dgm:cxn modelId="{A5B5579B-DF1B-5E46-9D1D-78452D828A2F}" type="presParOf" srcId="{0D2C8AE0-E7A6-4B6F-9259-007B921CA3A8}" destId="{784BC4F4-AE23-4FC4-9FA8-772D6BBFA290}" srcOrd="2" destOrd="0" presId="urn:microsoft.com/office/officeart/2005/8/layout/vList2"/>
    <dgm:cxn modelId="{FF6440E8-8F45-9B4C-8A2A-45987992EC91}" type="presParOf" srcId="{0D2C8AE0-E7A6-4B6F-9259-007B921CA3A8}" destId="{B538D187-CD83-4015-8735-0679711A723E}" srcOrd="3" destOrd="0" presId="urn:microsoft.com/office/officeart/2005/8/layout/vList2"/>
    <dgm:cxn modelId="{BDE8B994-6F7D-7342-BDC9-0CDA749E0903}" type="presParOf" srcId="{0D2C8AE0-E7A6-4B6F-9259-007B921CA3A8}" destId="{52F2FEBE-EA07-4E06-AA92-4DFC4745A1AC}" srcOrd="4" destOrd="0" presId="urn:microsoft.com/office/officeart/2005/8/layout/vList2"/>
    <dgm:cxn modelId="{95A73E85-CF6E-F64D-9CF2-D04774FFBAB4}" type="presParOf" srcId="{0D2C8AE0-E7A6-4B6F-9259-007B921CA3A8}" destId="{33BBD7D3-6474-493B-AF08-46CAA2C62B15}" srcOrd="5" destOrd="0" presId="urn:microsoft.com/office/officeart/2005/8/layout/vList2"/>
    <dgm:cxn modelId="{F3D25728-B98F-4140-8F0E-20A73D0E8E24}" type="presParOf" srcId="{0D2C8AE0-E7A6-4B6F-9259-007B921CA3A8}" destId="{00F8E4BF-B9F1-486D-AD19-1C1412A8FEB2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DBF29FC3-47B5-4AFC-AE93-A51998B3FFC6}" type="doc">
      <dgm:prSet loTypeId="urn:microsoft.com/office/officeart/2005/8/layout/process1" loCatId="process" qsTypeId="urn:microsoft.com/office/officeart/2005/8/quickstyle/simple1#33" qsCatId="simple" csTypeId="urn:microsoft.com/office/officeart/2005/8/colors/colorful5" csCatId="colorful" phldr="1"/>
      <dgm:spPr/>
    </dgm:pt>
    <dgm:pt modelId="{FEED0771-E7E0-4B2D-AE9B-6B326DBEF429}">
      <dgm:prSet phldrT="[Text]" custT="1"/>
      <dgm:spPr/>
      <dgm:t>
        <a:bodyPr/>
        <a:lstStyle/>
        <a:p>
          <a:r>
            <a:rPr lang="en-US" sz="2000" b="1" dirty="0">
              <a:solidFill>
                <a:srgbClr val="000000"/>
              </a:solidFill>
            </a:rPr>
            <a:t>Awareness </a:t>
          </a:r>
        </a:p>
      </dgm:t>
    </dgm:pt>
    <dgm:pt modelId="{155FC9A0-7809-45E7-A9FD-345AEBD08503}" type="parTrans" cxnId="{02F6300B-02F9-4D8C-9EFD-37D1180949FE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A8CB1857-81E4-4F3B-8241-282BE24433D0}" type="sibTrans" cxnId="{02F6300B-02F9-4D8C-9EFD-37D1180949FE}">
      <dgm:prSet custT="1"/>
      <dgm:spPr>
        <a:solidFill>
          <a:srgbClr val="0085B4"/>
        </a:solidFill>
      </dgm:spPr>
      <dgm:t>
        <a:bodyPr/>
        <a:lstStyle/>
        <a:p>
          <a:endParaRPr lang="en-US" sz="1800" b="1" dirty="0">
            <a:solidFill>
              <a:schemeClr val="tx1"/>
            </a:solidFill>
          </a:endParaRPr>
        </a:p>
      </dgm:t>
    </dgm:pt>
    <dgm:pt modelId="{03195555-46BD-4A54-A4DF-CF83681EC12D}">
      <dgm:prSet custT="1"/>
      <dgm:spPr/>
      <dgm:t>
        <a:bodyPr/>
        <a:lstStyle/>
        <a:p>
          <a:r>
            <a:rPr lang="en-US" sz="2000" b="1" dirty="0">
              <a:solidFill>
                <a:srgbClr val="000000"/>
              </a:solidFill>
            </a:rPr>
            <a:t>Interest</a:t>
          </a:r>
        </a:p>
      </dgm:t>
    </dgm:pt>
    <dgm:pt modelId="{C728D58F-59B5-4E38-ABC6-9A8A1E6733EB}" type="parTrans" cxnId="{7195B078-CB23-4D52-9564-4F716A002B52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55AD4BA5-E649-4BC1-8C1D-5A15F2FB2E01}" type="sibTrans" cxnId="{7195B078-CB23-4D52-9564-4F716A002B52}">
      <dgm:prSet custT="1"/>
      <dgm:spPr>
        <a:solidFill>
          <a:srgbClr val="0085B4"/>
        </a:solidFill>
      </dgm:spPr>
      <dgm:t>
        <a:bodyPr/>
        <a:lstStyle/>
        <a:p>
          <a:endParaRPr lang="en-US" sz="1800" b="1" dirty="0">
            <a:solidFill>
              <a:schemeClr val="tx1"/>
            </a:solidFill>
          </a:endParaRPr>
        </a:p>
      </dgm:t>
    </dgm:pt>
    <dgm:pt modelId="{7CC97A35-F124-4271-A4F9-EB1920FAAB1B}">
      <dgm:prSet custT="1"/>
      <dgm:spPr>
        <a:solidFill>
          <a:schemeClr val="accent1">
            <a:lumMod val="60000"/>
            <a:lumOff val="40000"/>
          </a:schemeClr>
        </a:solidFill>
      </dgm:spPr>
      <dgm:t>
        <a:bodyPr/>
        <a:lstStyle/>
        <a:p>
          <a:r>
            <a:rPr lang="en-US" sz="2000" b="1" dirty="0">
              <a:solidFill>
                <a:srgbClr val="000000"/>
              </a:solidFill>
            </a:rPr>
            <a:t>Evaluation</a:t>
          </a:r>
        </a:p>
      </dgm:t>
    </dgm:pt>
    <dgm:pt modelId="{00B7793A-A265-4CF7-B561-4F706DE24006}" type="parTrans" cxnId="{3A79B949-9F04-4528-91D5-1B45A9C2707F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D0865ADD-6495-46B9-A8D3-AD104F46B8C5}" type="sibTrans" cxnId="{3A79B949-9F04-4528-91D5-1B45A9C2707F}">
      <dgm:prSet custT="1"/>
      <dgm:spPr>
        <a:solidFill>
          <a:srgbClr val="0085B4"/>
        </a:solidFill>
      </dgm:spPr>
      <dgm:t>
        <a:bodyPr/>
        <a:lstStyle/>
        <a:p>
          <a:endParaRPr lang="en-US" sz="1800" b="1" dirty="0">
            <a:solidFill>
              <a:srgbClr val="0070C0"/>
            </a:solidFill>
          </a:endParaRPr>
        </a:p>
      </dgm:t>
    </dgm:pt>
    <dgm:pt modelId="{A1060467-59A7-4D94-A9FD-AC86DD8989FD}">
      <dgm:prSet custT="1"/>
      <dgm:spPr>
        <a:solidFill>
          <a:schemeClr val="accent1">
            <a:lumMod val="40000"/>
            <a:lumOff val="60000"/>
          </a:schemeClr>
        </a:solidFill>
      </dgm:spPr>
      <dgm:t>
        <a:bodyPr/>
        <a:lstStyle/>
        <a:p>
          <a:r>
            <a:rPr lang="en-US" sz="2000" b="1" dirty="0">
              <a:solidFill>
                <a:srgbClr val="000000"/>
              </a:solidFill>
            </a:rPr>
            <a:t>Trial</a:t>
          </a:r>
        </a:p>
      </dgm:t>
    </dgm:pt>
    <dgm:pt modelId="{8AE0138A-F525-4F2B-A392-CCDB4943BF00}" type="parTrans" cxnId="{9D1D1026-28A1-4312-914F-FB074E880AF3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65A22D79-5180-4FD9-A2D3-1E6EC6A46A8D}" type="sibTrans" cxnId="{9D1D1026-28A1-4312-914F-FB074E880AF3}">
      <dgm:prSet custT="1"/>
      <dgm:spPr>
        <a:solidFill>
          <a:srgbClr val="0085B4"/>
        </a:solidFill>
      </dgm:spPr>
      <dgm:t>
        <a:bodyPr/>
        <a:lstStyle/>
        <a:p>
          <a:endParaRPr lang="en-US" sz="1800" b="1" dirty="0">
            <a:solidFill>
              <a:schemeClr val="tx1"/>
            </a:solidFill>
          </a:endParaRPr>
        </a:p>
      </dgm:t>
    </dgm:pt>
    <dgm:pt modelId="{CC2C90FB-B80D-40A1-9053-98CA348D2A1B}">
      <dgm:prSet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r>
            <a:rPr lang="en-US" sz="2000" b="1" dirty="0">
              <a:solidFill>
                <a:srgbClr val="000000"/>
              </a:solidFill>
            </a:rPr>
            <a:t>Adoption</a:t>
          </a:r>
        </a:p>
      </dgm:t>
    </dgm:pt>
    <dgm:pt modelId="{DEE52866-3ACF-4122-92B5-D97EF5B138A8}" type="parTrans" cxnId="{EB19F13E-9D65-4FD8-AEF0-257F34F10F5D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4E1931C2-847C-44D2-AFDD-A6A27E5E03C7}" type="sibTrans" cxnId="{EB19F13E-9D65-4FD8-AEF0-257F34F10F5D}">
      <dgm:prSet/>
      <dgm:spPr/>
      <dgm:t>
        <a:bodyPr/>
        <a:lstStyle/>
        <a:p>
          <a:endParaRPr lang="en-US" sz="2800" b="1">
            <a:solidFill>
              <a:schemeClr val="tx1"/>
            </a:solidFill>
          </a:endParaRPr>
        </a:p>
      </dgm:t>
    </dgm:pt>
    <dgm:pt modelId="{BE88F0DB-B381-47C3-B507-4715086E8ABC}" type="pres">
      <dgm:prSet presAssocID="{DBF29FC3-47B5-4AFC-AE93-A51998B3FFC6}" presName="Name0" presStyleCnt="0">
        <dgm:presLayoutVars>
          <dgm:dir/>
          <dgm:resizeHandles val="exact"/>
        </dgm:presLayoutVars>
      </dgm:prSet>
      <dgm:spPr/>
    </dgm:pt>
    <dgm:pt modelId="{3A5FA3E6-0C12-48B3-8A03-E7CC2055218E}" type="pres">
      <dgm:prSet presAssocID="{FEED0771-E7E0-4B2D-AE9B-6B326DBEF429}" presName="node" presStyleLbl="node1" presStyleIdx="0" presStyleCnt="5" custScaleX="157153" custScaleY="10907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09F5FD2-F476-45E3-A772-D21A58383A76}" type="pres">
      <dgm:prSet presAssocID="{A8CB1857-81E4-4F3B-8241-282BE24433D0}" presName="sibTrans" presStyleLbl="sibTrans2D1" presStyleIdx="0" presStyleCnt="4"/>
      <dgm:spPr/>
      <dgm:t>
        <a:bodyPr/>
        <a:lstStyle/>
        <a:p>
          <a:endParaRPr lang="en-US"/>
        </a:p>
      </dgm:t>
    </dgm:pt>
    <dgm:pt modelId="{0A5907B9-B809-4026-B9FD-91F58C7C07B6}" type="pres">
      <dgm:prSet presAssocID="{A8CB1857-81E4-4F3B-8241-282BE24433D0}" presName="connectorText" presStyleLbl="sibTrans2D1" presStyleIdx="0" presStyleCnt="4"/>
      <dgm:spPr/>
      <dgm:t>
        <a:bodyPr/>
        <a:lstStyle/>
        <a:p>
          <a:endParaRPr lang="en-US"/>
        </a:p>
      </dgm:t>
    </dgm:pt>
    <dgm:pt modelId="{A884C394-D2A0-4F48-9969-6B2F5E76CEDE}" type="pres">
      <dgm:prSet presAssocID="{03195555-46BD-4A54-A4DF-CF83681EC12D}" presName="node" presStyleLbl="node1" presStyleIdx="1" presStyleCnt="5" custScaleX="122584" custScaleY="104567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E381A78E-867E-43E1-BD92-30C6DB2AF4D5}" type="pres">
      <dgm:prSet presAssocID="{55AD4BA5-E649-4BC1-8C1D-5A15F2FB2E01}" presName="sibTrans" presStyleLbl="sibTrans2D1" presStyleIdx="1" presStyleCnt="4"/>
      <dgm:spPr/>
      <dgm:t>
        <a:bodyPr/>
        <a:lstStyle/>
        <a:p>
          <a:endParaRPr lang="en-US"/>
        </a:p>
      </dgm:t>
    </dgm:pt>
    <dgm:pt modelId="{35146EC8-6F80-4170-B704-6385AA59972A}" type="pres">
      <dgm:prSet presAssocID="{55AD4BA5-E649-4BC1-8C1D-5A15F2FB2E01}" presName="connectorText" presStyleLbl="sibTrans2D1" presStyleIdx="1" presStyleCnt="4"/>
      <dgm:spPr/>
      <dgm:t>
        <a:bodyPr/>
        <a:lstStyle/>
        <a:p>
          <a:endParaRPr lang="en-US"/>
        </a:p>
      </dgm:t>
    </dgm:pt>
    <dgm:pt modelId="{8E9B6257-8C68-477C-AC98-A60E5BBE9FED}" type="pres">
      <dgm:prSet presAssocID="{7CC97A35-F124-4271-A4F9-EB1920FAAB1B}" presName="node" presStyleLbl="node1" presStyleIdx="2" presStyleCnt="5" custScaleX="155927" custScaleY="109072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027865A-F5B8-423B-B3AB-8C856C8C6C93}" type="pres">
      <dgm:prSet presAssocID="{D0865ADD-6495-46B9-A8D3-AD104F46B8C5}" presName="sibTrans" presStyleLbl="sibTrans2D1" presStyleIdx="2" presStyleCnt="4" custLinFactNeighborX="26225" custLinFactNeighborY="8967"/>
      <dgm:spPr/>
      <dgm:t>
        <a:bodyPr/>
        <a:lstStyle/>
        <a:p>
          <a:endParaRPr lang="en-US"/>
        </a:p>
      </dgm:t>
    </dgm:pt>
    <dgm:pt modelId="{45CB9EA7-216F-44FB-AAC1-217E07AACE3B}" type="pres">
      <dgm:prSet presAssocID="{D0865ADD-6495-46B9-A8D3-AD104F46B8C5}" presName="connectorText" presStyleLbl="sibTrans2D1" presStyleIdx="2" presStyleCnt="4"/>
      <dgm:spPr/>
      <dgm:t>
        <a:bodyPr/>
        <a:lstStyle/>
        <a:p>
          <a:endParaRPr lang="en-US"/>
        </a:p>
      </dgm:t>
    </dgm:pt>
    <dgm:pt modelId="{D4E1AF49-FE61-437B-8797-E23E0967D8EB}" type="pres">
      <dgm:prSet presAssocID="{A1060467-59A7-4D94-A9FD-AC86DD8989FD}" presName="node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CC64161-1623-4D29-949D-5C1CD873D4B3}" type="pres">
      <dgm:prSet presAssocID="{65A22D79-5180-4FD9-A2D3-1E6EC6A46A8D}" presName="sibTrans" presStyleLbl="sibTrans2D1" presStyleIdx="3" presStyleCnt="4"/>
      <dgm:spPr/>
      <dgm:t>
        <a:bodyPr/>
        <a:lstStyle/>
        <a:p>
          <a:endParaRPr lang="en-US"/>
        </a:p>
      </dgm:t>
    </dgm:pt>
    <dgm:pt modelId="{AA4062D1-8B24-44A4-90E2-061A613D413F}" type="pres">
      <dgm:prSet presAssocID="{65A22D79-5180-4FD9-A2D3-1E6EC6A46A8D}" presName="connectorText" presStyleLbl="sibTrans2D1" presStyleIdx="3" presStyleCnt="4"/>
      <dgm:spPr/>
      <dgm:t>
        <a:bodyPr/>
        <a:lstStyle/>
        <a:p>
          <a:endParaRPr lang="en-US"/>
        </a:p>
      </dgm:t>
    </dgm:pt>
    <dgm:pt modelId="{A4851837-6FAE-4F8F-8C17-5C01A533F828}" type="pres">
      <dgm:prSet presAssocID="{CC2C90FB-B80D-40A1-9053-98CA348D2A1B}" presName="node" presStyleLbl="node1" presStyleIdx="4" presStyleCnt="5" custScaleX="153283" custScaleY="110430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9DA99203-2F5A-1446-BCCA-0BF48CE74113}" type="presOf" srcId="{A1060467-59A7-4D94-A9FD-AC86DD8989FD}" destId="{D4E1AF49-FE61-437B-8797-E23E0967D8EB}" srcOrd="0" destOrd="0" presId="urn:microsoft.com/office/officeart/2005/8/layout/process1"/>
    <dgm:cxn modelId="{EB19F13E-9D65-4FD8-AEF0-257F34F10F5D}" srcId="{DBF29FC3-47B5-4AFC-AE93-A51998B3FFC6}" destId="{CC2C90FB-B80D-40A1-9053-98CA348D2A1B}" srcOrd="4" destOrd="0" parTransId="{DEE52866-3ACF-4122-92B5-D97EF5B138A8}" sibTransId="{4E1931C2-847C-44D2-AFDD-A6A27E5E03C7}"/>
    <dgm:cxn modelId="{3A79B949-9F04-4528-91D5-1B45A9C2707F}" srcId="{DBF29FC3-47B5-4AFC-AE93-A51998B3FFC6}" destId="{7CC97A35-F124-4271-A4F9-EB1920FAAB1B}" srcOrd="2" destOrd="0" parTransId="{00B7793A-A265-4CF7-B561-4F706DE24006}" sibTransId="{D0865ADD-6495-46B9-A8D3-AD104F46B8C5}"/>
    <dgm:cxn modelId="{7ADA4F82-0103-C34F-8711-60B9C7EEB4CB}" type="presOf" srcId="{DBF29FC3-47B5-4AFC-AE93-A51998B3FFC6}" destId="{BE88F0DB-B381-47C3-B507-4715086E8ABC}" srcOrd="0" destOrd="0" presId="urn:microsoft.com/office/officeart/2005/8/layout/process1"/>
    <dgm:cxn modelId="{12A0A4A3-B63C-5A42-A203-B5495B062534}" type="presOf" srcId="{FEED0771-E7E0-4B2D-AE9B-6B326DBEF429}" destId="{3A5FA3E6-0C12-48B3-8A03-E7CC2055218E}" srcOrd="0" destOrd="0" presId="urn:microsoft.com/office/officeart/2005/8/layout/process1"/>
    <dgm:cxn modelId="{B038D167-B2A6-0E43-8553-9509BB5D8711}" type="presOf" srcId="{CC2C90FB-B80D-40A1-9053-98CA348D2A1B}" destId="{A4851837-6FAE-4F8F-8C17-5C01A533F828}" srcOrd="0" destOrd="0" presId="urn:microsoft.com/office/officeart/2005/8/layout/process1"/>
    <dgm:cxn modelId="{F59D7BAB-6037-3549-B1B6-05CC8B429A4B}" type="presOf" srcId="{65A22D79-5180-4FD9-A2D3-1E6EC6A46A8D}" destId="{AA4062D1-8B24-44A4-90E2-061A613D413F}" srcOrd="1" destOrd="0" presId="urn:microsoft.com/office/officeart/2005/8/layout/process1"/>
    <dgm:cxn modelId="{F029E9B7-D583-D64F-B2B7-44039E57E342}" type="presOf" srcId="{A8CB1857-81E4-4F3B-8241-282BE24433D0}" destId="{0A5907B9-B809-4026-B9FD-91F58C7C07B6}" srcOrd="1" destOrd="0" presId="urn:microsoft.com/office/officeart/2005/8/layout/process1"/>
    <dgm:cxn modelId="{EFD055EA-3A8D-1143-8B94-7EBCC9389345}" type="presOf" srcId="{D0865ADD-6495-46B9-A8D3-AD104F46B8C5}" destId="{3027865A-F5B8-423B-B3AB-8C856C8C6C93}" srcOrd="0" destOrd="0" presId="urn:microsoft.com/office/officeart/2005/8/layout/process1"/>
    <dgm:cxn modelId="{090BC2B6-8F01-6945-9C98-D23BAE92BACC}" type="presOf" srcId="{D0865ADD-6495-46B9-A8D3-AD104F46B8C5}" destId="{45CB9EA7-216F-44FB-AAC1-217E07AACE3B}" srcOrd="1" destOrd="0" presId="urn:microsoft.com/office/officeart/2005/8/layout/process1"/>
    <dgm:cxn modelId="{02F6300B-02F9-4D8C-9EFD-37D1180949FE}" srcId="{DBF29FC3-47B5-4AFC-AE93-A51998B3FFC6}" destId="{FEED0771-E7E0-4B2D-AE9B-6B326DBEF429}" srcOrd="0" destOrd="0" parTransId="{155FC9A0-7809-45E7-A9FD-345AEBD08503}" sibTransId="{A8CB1857-81E4-4F3B-8241-282BE24433D0}"/>
    <dgm:cxn modelId="{952E6E4F-0F75-574B-AB07-7A30C968EDA4}" type="presOf" srcId="{A8CB1857-81E4-4F3B-8241-282BE24433D0}" destId="{909F5FD2-F476-45E3-A772-D21A58383A76}" srcOrd="0" destOrd="0" presId="urn:microsoft.com/office/officeart/2005/8/layout/process1"/>
    <dgm:cxn modelId="{F64BF22C-FC96-BE4B-943E-198350AE2776}" type="presOf" srcId="{55AD4BA5-E649-4BC1-8C1D-5A15F2FB2E01}" destId="{35146EC8-6F80-4170-B704-6385AA59972A}" srcOrd="1" destOrd="0" presId="urn:microsoft.com/office/officeart/2005/8/layout/process1"/>
    <dgm:cxn modelId="{A3D60550-705E-6C45-8C99-D56D7727B142}" type="presOf" srcId="{03195555-46BD-4A54-A4DF-CF83681EC12D}" destId="{A884C394-D2A0-4F48-9969-6B2F5E76CEDE}" srcOrd="0" destOrd="0" presId="urn:microsoft.com/office/officeart/2005/8/layout/process1"/>
    <dgm:cxn modelId="{7195B078-CB23-4D52-9564-4F716A002B52}" srcId="{DBF29FC3-47B5-4AFC-AE93-A51998B3FFC6}" destId="{03195555-46BD-4A54-A4DF-CF83681EC12D}" srcOrd="1" destOrd="0" parTransId="{C728D58F-59B5-4E38-ABC6-9A8A1E6733EB}" sibTransId="{55AD4BA5-E649-4BC1-8C1D-5A15F2FB2E01}"/>
    <dgm:cxn modelId="{9D1D1026-28A1-4312-914F-FB074E880AF3}" srcId="{DBF29FC3-47B5-4AFC-AE93-A51998B3FFC6}" destId="{A1060467-59A7-4D94-A9FD-AC86DD8989FD}" srcOrd="3" destOrd="0" parTransId="{8AE0138A-F525-4F2B-A392-CCDB4943BF00}" sibTransId="{65A22D79-5180-4FD9-A2D3-1E6EC6A46A8D}"/>
    <dgm:cxn modelId="{9AE4D73F-17BC-0345-94A8-5196C0D52C75}" type="presOf" srcId="{55AD4BA5-E649-4BC1-8C1D-5A15F2FB2E01}" destId="{E381A78E-867E-43E1-BD92-30C6DB2AF4D5}" srcOrd="0" destOrd="0" presId="urn:microsoft.com/office/officeart/2005/8/layout/process1"/>
    <dgm:cxn modelId="{2B0F3E00-410B-8A46-B9EA-0E6CC0E9C3A8}" type="presOf" srcId="{7CC97A35-F124-4271-A4F9-EB1920FAAB1B}" destId="{8E9B6257-8C68-477C-AC98-A60E5BBE9FED}" srcOrd="0" destOrd="0" presId="urn:microsoft.com/office/officeart/2005/8/layout/process1"/>
    <dgm:cxn modelId="{9567F167-B6DA-D54C-8E1D-806640ADF19B}" type="presOf" srcId="{65A22D79-5180-4FD9-A2D3-1E6EC6A46A8D}" destId="{BCC64161-1623-4D29-949D-5C1CD873D4B3}" srcOrd="0" destOrd="0" presId="urn:microsoft.com/office/officeart/2005/8/layout/process1"/>
    <dgm:cxn modelId="{043F7A66-1239-1341-92E0-4F71C427E244}" type="presParOf" srcId="{BE88F0DB-B381-47C3-B507-4715086E8ABC}" destId="{3A5FA3E6-0C12-48B3-8A03-E7CC2055218E}" srcOrd="0" destOrd="0" presId="urn:microsoft.com/office/officeart/2005/8/layout/process1"/>
    <dgm:cxn modelId="{9C55C355-C9C4-2842-B370-923AC2BD0E86}" type="presParOf" srcId="{BE88F0DB-B381-47C3-B507-4715086E8ABC}" destId="{909F5FD2-F476-45E3-A772-D21A58383A76}" srcOrd="1" destOrd="0" presId="urn:microsoft.com/office/officeart/2005/8/layout/process1"/>
    <dgm:cxn modelId="{010B0178-C91F-B544-BADD-4108FE95D5C2}" type="presParOf" srcId="{909F5FD2-F476-45E3-A772-D21A58383A76}" destId="{0A5907B9-B809-4026-B9FD-91F58C7C07B6}" srcOrd="0" destOrd="0" presId="urn:microsoft.com/office/officeart/2005/8/layout/process1"/>
    <dgm:cxn modelId="{7BA9AA2C-86B5-0245-981D-3268FF53C717}" type="presParOf" srcId="{BE88F0DB-B381-47C3-B507-4715086E8ABC}" destId="{A884C394-D2A0-4F48-9969-6B2F5E76CEDE}" srcOrd="2" destOrd="0" presId="urn:microsoft.com/office/officeart/2005/8/layout/process1"/>
    <dgm:cxn modelId="{D82BC8C4-4077-114B-8635-A7512FAC4C0B}" type="presParOf" srcId="{BE88F0DB-B381-47C3-B507-4715086E8ABC}" destId="{E381A78E-867E-43E1-BD92-30C6DB2AF4D5}" srcOrd="3" destOrd="0" presId="urn:microsoft.com/office/officeart/2005/8/layout/process1"/>
    <dgm:cxn modelId="{202B65DD-10BE-3946-AEB6-B50D26B523E4}" type="presParOf" srcId="{E381A78E-867E-43E1-BD92-30C6DB2AF4D5}" destId="{35146EC8-6F80-4170-B704-6385AA59972A}" srcOrd="0" destOrd="0" presId="urn:microsoft.com/office/officeart/2005/8/layout/process1"/>
    <dgm:cxn modelId="{06CAD830-C982-0A4C-82EF-DD9A78E14499}" type="presParOf" srcId="{BE88F0DB-B381-47C3-B507-4715086E8ABC}" destId="{8E9B6257-8C68-477C-AC98-A60E5BBE9FED}" srcOrd="4" destOrd="0" presId="urn:microsoft.com/office/officeart/2005/8/layout/process1"/>
    <dgm:cxn modelId="{A09B34B0-E02B-8B43-8963-842F8BBF6F82}" type="presParOf" srcId="{BE88F0DB-B381-47C3-B507-4715086E8ABC}" destId="{3027865A-F5B8-423B-B3AB-8C856C8C6C93}" srcOrd="5" destOrd="0" presId="urn:microsoft.com/office/officeart/2005/8/layout/process1"/>
    <dgm:cxn modelId="{6F88D020-0EC5-0146-9804-9A5ECB5E05B7}" type="presParOf" srcId="{3027865A-F5B8-423B-B3AB-8C856C8C6C93}" destId="{45CB9EA7-216F-44FB-AAC1-217E07AACE3B}" srcOrd="0" destOrd="0" presId="urn:microsoft.com/office/officeart/2005/8/layout/process1"/>
    <dgm:cxn modelId="{44F58233-ABE8-2140-8BB8-773E40D98A63}" type="presParOf" srcId="{BE88F0DB-B381-47C3-B507-4715086E8ABC}" destId="{D4E1AF49-FE61-437B-8797-E23E0967D8EB}" srcOrd="6" destOrd="0" presId="urn:microsoft.com/office/officeart/2005/8/layout/process1"/>
    <dgm:cxn modelId="{DC61EDE6-0C1D-2542-AA07-E18664EF34C3}" type="presParOf" srcId="{BE88F0DB-B381-47C3-B507-4715086E8ABC}" destId="{BCC64161-1623-4D29-949D-5C1CD873D4B3}" srcOrd="7" destOrd="0" presId="urn:microsoft.com/office/officeart/2005/8/layout/process1"/>
    <dgm:cxn modelId="{5EA2E094-DA2B-1F43-B481-442CB91A34B8}" type="presParOf" srcId="{BCC64161-1623-4D29-949D-5C1CD873D4B3}" destId="{AA4062D1-8B24-44A4-90E2-061A613D413F}" srcOrd="0" destOrd="0" presId="urn:microsoft.com/office/officeart/2005/8/layout/process1"/>
    <dgm:cxn modelId="{B6CD88F3-268E-624C-8222-01AF542877D4}" type="presParOf" srcId="{BE88F0DB-B381-47C3-B507-4715086E8ABC}" destId="{A4851837-6FAE-4F8F-8C17-5C01A533F828}" srcOrd="8" destOrd="0" presId="urn:microsoft.com/office/officeart/2005/8/layout/process1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A395BF3-5010-4A13-9EF3-81D27ADEFEC4}">
      <dsp:nvSpPr>
        <dsp:cNvPr id="0" name=""/>
        <dsp:cNvSpPr/>
      </dsp:nvSpPr>
      <dsp:spPr>
        <a:xfrm>
          <a:off x="1910" y="154887"/>
          <a:ext cx="1863179" cy="692374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/>
            <a:t>Membership Groups </a:t>
          </a:r>
          <a:endParaRPr lang="en-US" sz="2000" kern="1200" dirty="0"/>
        </a:p>
      </dsp:txBody>
      <dsp:txXfrm>
        <a:off x="1910" y="154887"/>
        <a:ext cx="1863179" cy="692374"/>
      </dsp:txXfrm>
    </dsp:sp>
    <dsp:sp modelId="{AE44EC89-902F-4C67-885A-4B10ED4D00B5}">
      <dsp:nvSpPr>
        <dsp:cNvPr id="0" name=""/>
        <dsp:cNvSpPr/>
      </dsp:nvSpPr>
      <dsp:spPr>
        <a:xfrm>
          <a:off x="1910" y="847262"/>
          <a:ext cx="1863179" cy="2141099"/>
        </a:xfrm>
        <a:prstGeom prst="rect">
          <a:avLst/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Groups with direct influence and to which a person belongs</a:t>
          </a:r>
          <a:endParaRPr lang="en-US" sz="2000" kern="1200" dirty="0"/>
        </a:p>
      </dsp:txBody>
      <dsp:txXfrm>
        <a:off x="1910" y="847262"/>
        <a:ext cx="1863179" cy="2141099"/>
      </dsp:txXfrm>
    </dsp:sp>
    <dsp:sp modelId="{656002D5-4538-4E8F-8676-D602208B71AE}">
      <dsp:nvSpPr>
        <dsp:cNvPr id="0" name=""/>
        <dsp:cNvSpPr/>
      </dsp:nvSpPr>
      <dsp:spPr>
        <a:xfrm>
          <a:off x="2125935" y="154887"/>
          <a:ext cx="1863179" cy="692374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accent2">
              <a:hueOff val="-727682"/>
              <a:satOff val="-41964"/>
              <a:lumOff val="4314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 dirty="0"/>
            <a:t>Aspirational Groups</a:t>
          </a:r>
          <a:endParaRPr lang="en-US" sz="2000" kern="1200" dirty="0"/>
        </a:p>
      </dsp:txBody>
      <dsp:txXfrm>
        <a:off x="2125935" y="154887"/>
        <a:ext cx="1863179" cy="692374"/>
      </dsp:txXfrm>
    </dsp:sp>
    <dsp:sp modelId="{C0F5EF71-EB19-44D9-BAEE-FC2EA94F64EA}">
      <dsp:nvSpPr>
        <dsp:cNvPr id="0" name=""/>
        <dsp:cNvSpPr/>
      </dsp:nvSpPr>
      <dsp:spPr>
        <a:xfrm>
          <a:off x="2125935" y="847262"/>
          <a:ext cx="1863179" cy="2141099"/>
        </a:xfrm>
        <a:prstGeom prst="rect">
          <a:avLst/>
        </a:prstGeom>
        <a:solidFill>
          <a:schemeClr val="accent2">
            <a:tint val="40000"/>
            <a:alpha val="90000"/>
            <a:hueOff val="-424614"/>
            <a:satOff val="-37673"/>
            <a:lumOff val="-385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424614"/>
              <a:satOff val="-37673"/>
              <a:lumOff val="-385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 dirty="0"/>
            <a:t>Groups an individual wishes to belong to</a:t>
          </a:r>
          <a:endParaRPr lang="en-US" sz="2000" kern="1200" dirty="0"/>
        </a:p>
      </dsp:txBody>
      <dsp:txXfrm>
        <a:off x="2125935" y="847262"/>
        <a:ext cx="1863179" cy="2141099"/>
      </dsp:txXfrm>
    </dsp:sp>
    <dsp:sp modelId="{6DB108AB-DD09-4A0C-B33E-7B64A99B6793}">
      <dsp:nvSpPr>
        <dsp:cNvPr id="0" name=""/>
        <dsp:cNvSpPr/>
      </dsp:nvSpPr>
      <dsp:spPr>
        <a:xfrm>
          <a:off x="4249959" y="154887"/>
          <a:ext cx="1863179" cy="692374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accent2">
              <a:hueOff val="-1455363"/>
              <a:satOff val="-83928"/>
              <a:lumOff val="8628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0" kern="1200"/>
            <a:t>Reference Groups</a:t>
          </a:r>
          <a:endParaRPr lang="en-US" sz="2000" kern="1200" dirty="0"/>
        </a:p>
      </dsp:txBody>
      <dsp:txXfrm>
        <a:off x="4249959" y="154887"/>
        <a:ext cx="1863179" cy="692374"/>
      </dsp:txXfrm>
    </dsp:sp>
    <dsp:sp modelId="{A19CB88B-B9BA-424F-BDFF-EAAC762A5337}">
      <dsp:nvSpPr>
        <dsp:cNvPr id="0" name=""/>
        <dsp:cNvSpPr/>
      </dsp:nvSpPr>
      <dsp:spPr>
        <a:xfrm>
          <a:off x="4249959" y="847262"/>
          <a:ext cx="1863179" cy="2141099"/>
        </a:xfrm>
        <a:prstGeom prst="rect">
          <a:avLst/>
        </a:prstGeom>
        <a:solidFill>
          <a:schemeClr val="accent2">
            <a:tint val="40000"/>
            <a:alpha val="90000"/>
            <a:hueOff val="-849227"/>
            <a:satOff val="-75346"/>
            <a:lumOff val="-769"/>
            <a:alphaOff val="0"/>
          </a:schemeClr>
        </a:solidFill>
        <a:ln w="12700" cap="flat" cmpd="sng" algn="ctr">
          <a:solidFill>
            <a:schemeClr val="accent2">
              <a:tint val="40000"/>
              <a:alpha val="90000"/>
              <a:hueOff val="-849227"/>
              <a:satOff val="-75346"/>
              <a:lumOff val="-769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l" defTabSz="88900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en-US" sz="2000" b="0" kern="1200"/>
            <a:t>Groups that form a comparison or reference in forming attitudes or behavior</a:t>
          </a:r>
          <a:endParaRPr lang="en-US" sz="2000" kern="1200" dirty="0"/>
        </a:p>
      </dsp:txBody>
      <dsp:txXfrm>
        <a:off x="4249959" y="847262"/>
        <a:ext cx="1863179" cy="2141099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1C80D7-DA1E-4C63-886E-A6B1D695F8F5}">
      <dsp:nvSpPr>
        <dsp:cNvPr id="0" name=""/>
        <dsp:cNvSpPr/>
      </dsp:nvSpPr>
      <dsp:spPr>
        <a:xfrm>
          <a:off x="2284" y="406052"/>
          <a:ext cx="1812372" cy="1087423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Spending</a:t>
          </a:r>
        </a:p>
      </dsp:txBody>
      <dsp:txXfrm>
        <a:off x="2284" y="406052"/>
        <a:ext cx="1812372" cy="1087423"/>
      </dsp:txXfrm>
    </dsp:sp>
    <dsp:sp modelId="{9304F38D-3790-4900-B123-3F3DA016D38B}">
      <dsp:nvSpPr>
        <dsp:cNvPr id="0" name=""/>
        <dsp:cNvSpPr/>
      </dsp:nvSpPr>
      <dsp:spPr>
        <a:xfrm>
          <a:off x="1995894" y="406052"/>
          <a:ext cx="1812372" cy="1087423"/>
        </a:xfrm>
        <a:prstGeom prst="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Personal income</a:t>
          </a:r>
        </a:p>
      </dsp:txBody>
      <dsp:txXfrm>
        <a:off x="1995894" y="406052"/>
        <a:ext cx="1812372" cy="1087423"/>
      </dsp:txXfrm>
    </dsp:sp>
    <dsp:sp modelId="{FF154D3D-A225-4A93-A817-1341775D04EC}">
      <dsp:nvSpPr>
        <dsp:cNvPr id="0" name=""/>
        <dsp:cNvSpPr/>
      </dsp:nvSpPr>
      <dsp:spPr>
        <a:xfrm>
          <a:off x="3989504" y="406052"/>
          <a:ext cx="1812372" cy="1087423"/>
        </a:xfrm>
        <a:prstGeom prst="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Savings</a:t>
          </a:r>
        </a:p>
      </dsp:txBody>
      <dsp:txXfrm>
        <a:off x="3989504" y="406052"/>
        <a:ext cx="1812372" cy="1087423"/>
      </dsp:txXfrm>
    </dsp:sp>
    <dsp:sp modelId="{B5FC5A2D-CDAC-406E-A046-8CF31B89B6BD}">
      <dsp:nvSpPr>
        <dsp:cNvPr id="0" name=""/>
        <dsp:cNvSpPr/>
      </dsp:nvSpPr>
      <dsp:spPr>
        <a:xfrm>
          <a:off x="5983114" y="406052"/>
          <a:ext cx="1812372" cy="1087423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900" kern="1200" dirty="0"/>
            <a:t>Interest rates</a:t>
          </a:r>
        </a:p>
      </dsp:txBody>
      <dsp:txXfrm>
        <a:off x="5983114" y="406052"/>
        <a:ext cx="1812372" cy="108742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8A7C616-F24E-4495-BA11-0D86B5DF0069}">
      <dsp:nvSpPr>
        <dsp:cNvPr id="0" name=""/>
        <dsp:cNvSpPr/>
      </dsp:nvSpPr>
      <dsp:spPr>
        <a:xfrm>
          <a:off x="143657" y="63579"/>
          <a:ext cx="2783371" cy="1670022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Sincerity</a:t>
          </a:r>
        </a:p>
      </dsp:txBody>
      <dsp:txXfrm>
        <a:off x="143657" y="63579"/>
        <a:ext cx="2783371" cy="1670022"/>
      </dsp:txXfrm>
    </dsp:sp>
    <dsp:sp modelId="{3E6A1A0F-98A5-4C8E-89A5-5DB000729BAE}">
      <dsp:nvSpPr>
        <dsp:cNvPr id="0" name=""/>
        <dsp:cNvSpPr/>
      </dsp:nvSpPr>
      <dsp:spPr>
        <a:xfrm>
          <a:off x="3199910" y="63579"/>
          <a:ext cx="2783371" cy="1670022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Excitement</a:t>
          </a:r>
        </a:p>
      </dsp:txBody>
      <dsp:txXfrm>
        <a:off x="3199910" y="63579"/>
        <a:ext cx="2783371" cy="1670022"/>
      </dsp:txXfrm>
    </dsp:sp>
    <dsp:sp modelId="{A5E25372-DE61-43F4-B580-3DF1F31E4853}">
      <dsp:nvSpPr>
        <dsp:cNvPr id="0" name=""/>
        <dsp:cNvSpPr/>
      </dsp:nvSpPr>
      <dsp:spPr>
        <a:xfrm>
          <a:off x="6267074" y="820"/>
          <a:ext cx="2783371" cy="1670022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Competence</a:t>
          </a:r>
        </a:p>
      </dsp:txBody>
      <dsp:txXfrm>
        <a:off x="6267074" y="820"/>
        <a:ext cx="2783371" cy="1670022"/>
      </dsp:txXfrm>
    </dsp:sp>
    <dsp:sp modelId="{3603A864-57C4-4D1E-A421-71FD6063889F}">
      <dsp:nvSpPr>
        <dsp:cNvPr id="0" name=""/>
        <dsp:cNvSpPr/>
      </dsp:nvSpPr>
      <dsp:spPr>
        <a:xfrm>
          <a:off x="1750915" y="1950000"/>
          <a:ext cx="2783371" cy="1670022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Sophistication</a:t>
          </a:r>
        </a:p>
      </dsp:txBody>
      <dsp:txXfrm>
        <a:off x="1750915" y="1950000"/>
        <a:ext cx="2783371" cy="1670022"/>
      </dsp:txXfrm>
    </dsp:sp>
    <dsp:sp modelId="{27EAAEA5-7C7E-464D-8F65-EB5CA09D60D6}">
      <dsp:nvSpPr>
        <dsp:cNvPr id="0" name=""/>
        <dsp:cNvSpPr/>
      </dsp:nvSpPr>
      <dsp:spPr>
        <a:xfrm>
          <a:off x="4736220" y="1949180"/>
          <a:ext cx="2783371" cy="1670022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>
              <a:solidFill>
                <a:srgbClr val="000000"/>
              </a:solidFill>
            </a:rPr>
            <a:t>Ruggedness</a:t>
          </a:r>
        </a:p>
      </dsp:txBody>
      <dsp:txXfrm>
        <a:off x="4736220" y="1949180"/>
        <a:ext cx="2783371" cy="167002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AC17E49-E99F-4668-9110-8FA9A055090A}">
      <dsp:nvSpPr>
        <dsp:cNvPr id="0" name=""/>
        <dsp:cNvSpPr/>
      </dsp:nvSpPr>
      <dsp:spPr>
        <a:xfrm>
          <a:off x="7763196" y="2561857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CDC374D-4AD9-4244-94C8-8789BAC0B6B3}">
      <dsp:nvSpPr>
        <dsp:cNvPr id="0" name=""/>
        <dsp:cNvSpPr/>
      </dsp:nvSpPr>
      <dsp:spPr>
        <a:xfrm>
          <a:off x="4270374" y="1523690"/>
          <a:ext cx="3538541" cy="307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531"/>
              </a:lnTo>
              <a:lnTo>
                <a:pt x="3538541" y="153531"/>
              </a:lnTo>
              <a:lnTo>
                <a:pt x="3538541" y="3070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10C9CA-D0BC-450D-8129-C8B43BFF0D7C}">
      <dsp:nvSpPr>
        <dsp:cNvPr id="0" name=""/>
        <dsp:cNvSpPr/>
      </dsp:nvSpPr>
      <dsp:spPr>
        <a:xfrm>
          <a:off x="5993925" y="2561857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E648906-27FC-4015-93BE-8E828C5D0847}">
      <dsp:nvSpPr>
        <dsp:cNvPr id="0" name=""/>
        <dsp:cNvSpPr/>
      </dsp:nvSpPr>
      <dsp:spPr>
        <a:xfrm>
          <a:off x="4270374" y="1523690"/>
          <a:ext cx="1769270" cy="30706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53531"/>
              </a:lnTo>
              <a:lnTo>
                <a:pt x="1769270" y="153531"/>
              </a:lnTo>
              <a:lnTo>
                <a:pt x="1769270" y="3070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2DAB53C-D6D2-4076-BFB3-F29964C9F369}">
      <dsp:nvSpPr>
        <dsp:cNvPr id="0" name=""/>
        <dsp:cNvSpPr/>
      </dsp:nvSpPr>
      <dsp:spPr>
        <a:xfrm>
          <a:off x="4224655" y="2561857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397AF13-5C1D-4AA9-8552-0F837E780031}">
      <dsp:nvSpPr>
        <dsp:cNvPr id="0" name=""/>
        <dsp:cNvSpPr/>
      </dsp:nvSpPr>
      <dsp:spPr>
        <a:xfrm>
          <a:off x="4224654" y="1523690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5127B32-8DE6-4E39-A5A4-6BF7A0921577}">
      <dsp:nvSpPr>
        <dsp:cNvPr id="0" name=""/>
        <dsp:cNvSpPr/>
      </dsp:nvSpPr>
      <dsp:spPr>
        <a:xfrm>
          <a:off x="2455384" y="2561857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58BF4D7-C4AE-479D-BB0D-9A91BA3EB0D4}">
      <dsp:nvSpPr>
        <dsp:cNvPr id="0" name=""/>
        <dsp:cNvSpPr/>
      </dsp:nvSpPr>
      <dsp:spPr>
        <a:xfrm>
          <a:off x="2501104" y="1523690"/>
          <a:ext cx="1769270" cy="307063"/>
        </a:xfrm>
        <a:custGeom>
          <a:avLst/>
          <a:gdLst/>
          <a:ahLst/>
          <a:cxnLst/>
          <a:rect l="0" t="0" r="0" b="0"/>
          <a:pathLst>
            <a:path>
              <a:moveTo>
                <a:pt x="1769270" y="0"/>
              </a:moveTo>
              <a:lnTo>
                <a:pt x="1769270" y="153531"/>
              </a:lnTo>
              <a:lnTo>
                <a:pt x="0" y="153531"/>
              </a:lnTo>
              <a:lnTo>
                <a:pt x="0" y="3070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68F282B-194C-4953-A170-529018F5E76E}">
      <dsp:nvSpPr>
        <dsp:cNvPr id="0" name=""/>
        <dsp:cNvSpPr/>
      </dsp:nvSpPr>
      <dsp:spPr>
        <a:xfrm>
          <a:off x="686113" y="2561857"/>
          <a:ext cx="91440" cy="307063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307063"/>
              </a:lnTo>
            </a:path>
          </a:pathLst>
        </a:custGeom>
        <a:noFill/>
        <a:ln w="127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EED259-FD76-4387-B762-032ED2A630B9}">
      <dsp:nvSpPr>
        <dsp:cNvPr id="0" name=""/>
        <dsp:cNvSpPr/>
      </dsp:nvSpPr>
      <dsp:spPr>
        <a:xfrm>
          <a:off x="731833" y="1523690"/>
          <a:ext cx="3538541" cy="307063"/>
        </a:xfrm>
        <a:custGeom>
          <a:avLst/>
          <a:gdLst/>
          <a:ahLst/>
          <a:cxnLst/>
          <a:rect l="0" t="0" r="0" b="0"/>
          <a:pathLst>
            <a:path>
              <a:moveTo>
                <a:pt x="3538541" y="0"/>
              </a:moveTo>
              <a:lnTo>
                <a:pt x="3538541" y="153531"/>
              </a:lnTo>
              <a:lnTo>
                <a:pt x="0" y="153531"/>
              </a:lnTo>
              <a:lnTo>
                <a:pt x="0" y="307063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B456DC5-90D6-4742-8C05-1607D30A1268}">
      <dsp:nvSpPr>
        <dsp:cNvPr id="0" name=""/>
        <dsp:cNvSpPr/>
      </dsp:nvSpPr>
      <dsp:spPr>
        <a:xfrm>
          <a:off x="3539271" y="792587"/>
          <a:ext cx="1462207" cy="731103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Brand personality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3539271" y="792587"/>
        <a:ext cx="1462207" cy="731103"/>
      </dsp:txXfrm>
    </dsp:sp>
    <dsp:sp modelId="{C41B556E-6068-4A46-B305-0D9884928498}">
      <dsp:nvSpPr>
        <dsp:cNvPr id="0" name=""/>
        <dsp:cNvSpPr/>
      </dsp:nvSpPr>
      <dsp:spPr>
        <a:xfrm>
          <a:off x="729" y="1830754"/>
          <a:ext cx="1462207" cy="731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Sincerity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729" y="1830754"/>
        <a:ext cx="1462207" cy="731103"/>
      </dsp:txXfrm>
    </dsp:sp>
    <dsp:sp modelId="{2EBE81D6-B327-4B9B-AFC9-B0AD40F0D12B}">
      <dsp:nvSpPr>
        <dsp:cNvPr id="0" name=""/>
        <dsp:cNvSpPr/>
      </dsp:nvSpPr>
      <dsp:spPr>
        <a:xfrm>
          <a:off x="729" y="2868921"/>
          <a:ext cx="1462207" cy="7311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Down to Earth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Honest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Wholesome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Cheerful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729" y="2868921"/>
        <a:ext cx="1462207" cy="731103"/>
      </dsp:txXfrm>
    </dsp:sp>
    <dsp:sp modelId="{29C0B192-8F32-4D1F-ACCB-FEADA940E048}">
      <dsp:nvSpPr>
        <dsp:cNvPr id="0" name=""/>
        <dsp:cNvSpPr/>
      </dsp:nvSpPr>
      <dsp:spPr>
        <a:xfrm>
          <a:off x="1770000" y="1830754"/>
          <a:ext cx="1462207" cy="731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Excitement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1770000" y="1830754"/>
        <a:ext cx="1462207" cy="731103"/>
      </dsp:txXfrm>
    </dsp:sp>
    <dsp:sp modelId="{DA28C4B6-58E8-4B6D-A599-02F319DAD107}">
      <dsp:nvSpPr>
        <dsp:cNvPr id="0" name=""/>
        <dsp:cNvSpPr/>
      </dsp:nvSpPr>
      <dsp:spPr>
        <a:xfrm>
          <a:off x="1770000" y="2868921"/>
          <a:ext cx="1462207" cy="7311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Daring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Spirited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Imaginative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Up to Date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1770000" y="2868921"/>
        <a:ext cx="1462207" cy="731103"/>
      </dsp:txXfrm>
    </dsp:sp>
    <dsp:sp modelId="{66B6B091-83DB-4B85-A3B2-25323132CE5C}">
      <dsp:nvSpPr>
        <dsp:cNvPr id="0" name=""/>
        <dsp:cNvSpPr/>
      </dsp:nvSpPr>
      <dsp:spPr>
        <a:xfrm>
          <a:off x="3539271" y="1830754"/>
          <a:ext cx="1462207" cy="731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Competence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3539271" y="1830754"/>
        <a:ext cx="1462207" cy="731103"/>
      </dsp:txXfrm>
    </dsp:sp>
    <dsp:sp modelId="{6771E93B-C0AB-472E-90AE-4DA8E8F5919D}">
      <dsp:nvSpPr>
        <dsp:cNvPr id="0" name=""/>
        <dsp:cNvSpPr/>
      </dsp:nvSpPr>
      <dsp:spPr>
        <a:xfrm>
          <a:off x="3539271" y="2868921"/>
          <a:ext cx="1462207" cy="7311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Reliable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Intelligent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Successful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3539271" y="2868921"/>
        <a:ext cx="1462207" cy="731103"/>
      </dsp:txXfrm>
    </dsp:sp>
    <dsp:sp modelId="{C6365220-D25E-48C9-9732-36654470BDB9}">
      <dsp:nvSpPr>
        <dsp:cNvPr id="0" name=""/>
        <dsp:cNvSpPr/>
      </dsp:nvSpPr>
      <dsp:spPr>
        <a:xfrm>
          <a:off x="5308542" y="1830754"/>
          <a:ext cx="1462207" cy="731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Sophistication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5308542" y="1830754"/>
        <a:ext cx="1462207" cy="731103"/>
      </dsp:txXfrm>
    </dsp:sp>
    <dsp:sp modelId="{8B57E230-213F-4A0A-AADD-189C9E41C2FC}">
      <dsp:nvSpPr>
        <dsp:cNvPr id="0" name=""/>
        <dsp:cNvSpPr/>
      </dsp:nvSpPr>
      <dsp:spPr>
        <a:xfrm>
          <a:off x="5308542" y="2868921"/>
          <a:ext cx="1462207" cy="7311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Upper class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Charming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5308542" y="2868921"/>
        <a:ext cx="1462207" cy="731103"/>
      </dsp:txXfrm>
    </dsp:sp>
    <dsp:sp modelId="{C1E101B5-1F7D-443C-B08E-C3560B36A8CA}">
      <dsp:nvSpPr>
        <dsp:cNvPr id="0" name=""/>
        <dsp:cNvSpPr/>
      </dsp:nvSpPr>
      <dsp:spPr>
        <a:xfrm>
          <a:off x="7077812" y="1830754"/>
          <a:ext cx="1462207" cy="731103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Ruggedness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7077812" y="1830754"/>
        <a:ext cx="1462207" cy="731103"/>
      </dsp:txXfrm>
    </dsp:sp>
    <dsp:sp modelId="{060A4F9E-B9AE-4F37-B17E-0C800AC71AA1}">
      <dsp:nvSpPr>
        <dsp:cNvPr id="0" name=""/>
        <dsp:cNvSpPr/>
      </dsp:nvSpPr>
      <dsp:spPr>
        <a:xfrm>
          <a:off x="7077812" y="2868921"/>
          <a:ext cx="1462207" cy="731103"/>
        </a:xfrm>
        <a:prstGeom prst="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Outdoorsy</a:t>
          </a:r>
        </a:p>
        <a:p>
          <a:pPr marL="0" marR="0" lvl="0" indent="0" algn="ctr" defTabSz="914400" rtl="0" eaLnBrk="1" fontAlgn="base" latinLnBrk="0" hangingPunct="1">
            <a:lnSpc>
              <a:spcPct val="100000"/>
            </a:lnSpc>
            <a:spcBef>
              <a:spcPct val="0"/>
            </a:spcBef>
            <a:spcAft>
              <a:spcPct val="0"/>
            </a:spcAft>
            <a:buClrTx/>
            <a:buSzTx/>
            <a:buFontTx/>
            <a:buNone/>
            <a:tabLst/>
          </a:pPr>
          <a:r>
            <a:rPr kumimoji="0" lang="en-US" sz="1200" b="1" i="0" u="none" strike="noStrike" kern="1200" cap="none" normalizeH="0" baseline="0" dirty="0" smtClean="0">
              <a:ln/>
              <a:effectLst/>
              <a:latin typeface="Arial" charset="0"/>
              <a:cs typeface="Angsana New" pitchFamily="18" charset="-34"/>
            </a:rPr>
            <a:t>Tough</a:t>
          </a:r>
          <a:endParaRPr kumimoji="0" lang="th-TH" sz="1200" b="1" i="0" u="none" strike="noStrike" kern="1200" cap="none" normalizeH="0" baseline="0" dirty="0" smtClean="0">
            <a:ln/>
            <a:effectLst/>
            <a:latin typeface="Arial" charset="0"/>
            <a:cs typeface="Angsana New" pitchFamily="18" charset="-34"/>
          </a:endParaRPr>
        </a:p>
      </dsp:txBody>
      <dsp:txXfrm>
        <a:off x="7077812" y="2868921"/>
        <a:ext cx="1462207" cy="731103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5D4AC03-48D6-4A99-8DD3-916455986B25}">
      <dsp:nvSpPr>
        <dsp:cNvPr id="0" name=""/>
        <dsp:cNvSpPr/>
      </dsp:nvSpPr>
      <dsp:spPr>
        <a:xfrm>
          <a:off x="0" y="18845"/>
          <a:ext cx="5054600" cy="86580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0" kern="1200" dirty="0">
              <a:solidFill>
                <a:srgbClr val="000000"/>
              </a:solidFill>
            </a:rPr>
            <a:t>Motivation</a:t>
          </a:r>
        </a:p>
      </dsp:txBody>
      <dsp:txXfrm>
        <a:off x="42265" y="61110"/>
        <a:ext cx="4970070" cy="781270"/>
      </dsp:txXfrm>
    </dsp:sp>
    <dsp:sp modelId="{9746DCFA-E61B-465F-ADB8-D0A69B9611C5}">
      <dsp:nvSpPr>
        <dsp:cNvPr id="0" name=""/>
        <dsp:cNvSpPr/>
      </dsp:nvSpPr>
      <dsp:spPr>
        <a:xfrm>
          <a:off x="0" y="991205"/>
          <a:ext cx="5054600" cy="865800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0" kern="1200" dirty="0">
              <a:solidFill>
                <a:srgbClr val="000000"/>
              </a:solidFill>
            </a:rPr>
            <a:t>Perception</a:t>
          </a:r>
        </a:p>
      </dsp:txBody>
      <dsp:txXfrm>
        <a:off x="42265" y="1033470"/>
        <a:ext cx="4970070" cy="781270"/>
      </dsp:txXfrm>
    </dsp:sp>
    <dsp:sp modelId="{10B4D608-A894-4ACB-8F45-9E35927F945A}">
      <dsp:nvSpPr>
        <dsp:cNvPr id="0" name=""/>
        <dsp:cNvSpPr/>
      </dsp:nvSpPr>
      <dsp:spPr>
        <a:xfrm>
          <a:off x="0" y="1963566"/>
          <a:ext cx="5054600" cy="865800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0" kern="1200" dirty="0">
              <a:solidFill>
                <a:srgbClr val="000000"/>
              </a:solidFill>
            </a:rPr>
            <a:t>Learning</a:t>
          </a:r>
        </a:p>
      </dsp:txBody>
      <dsp:txXfrm>
        <a:off x="42265" y="2005831"/>
        <a:ext cx="4970070" cy="781270"/>
      </dsp:txXfrm>
    </dsp:sp>
    <dsp:sp modelId="{5FBEFD17-88D3-429B-903D-782779D24E2F}">
      <dsp:nvSpPr>
        <dsp:cNvPr id="0" name=""/>
        <dsp:cNvSpPr/>
      </dsp:nvSpPr>
      <dsp:spPr>
        <a:xfrm>
          <a:off x="0" y="2935926"/>
          <a:ext cx="5054600" cy="865800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0970" tIns="140970" rIns="140970" bIns="140970" numCol="1" spcCol="1270" anchor="ctr" anchorCtr="0">
          <a:noAutofit/>
        </a:bodyPr>
        <a:lstStyle/>
        <a:p>
          <a:pPr lvl="0" algn="l" defTabSz="16446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700" b="0" kern="1200" dirty="0">
              <a:solidFill>
                <a:srgbClr val="000000"/>
              </a:solidFill>
            </a:rPr>
            <a:t>Beliefs and attitudes</a:t>
          </a:r>
        </a:p>
      </dsp:txBody>
      <dsp:txXfrm>
        <a:off x="42265" y="2978191"/>
        <a:ext cx="4970070" cy="78127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B33DE3-FDC6-48DE-A37A-DCC9995E8F02}">
      <dsp:nvSpPr>
        <dsp:cNvPr id="0" name=""/>
        <dsp:cNvSpPr/>
      </dsp:nvSpPr>
      <dsp:spPr>
        <a:xfrm>
          <a:off x="919531" y="0"/>
          <a:ext cx="1317331" cy="790398"/>
        </a:xfrm>
        <a:prstGeom prst="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/>
            <a:t>Drives</a:t>
          </a:r>
          <a:endParaRPr lang="en-US" sz="2800" b="1" kern="1200" dirty="0"/>
        </a:p>
      </dsp:txBody>
      <dsp:txXfrm>
        <a:off x="919531" y="0"/>
        <a:ext cx="1317331" cy="790398"/>
      </dsp:txXfrm>
    </dsp:sp>
    <dsp:sp modelId="{55F6C242-27F5-4749-8FFB-85127E8D6BE4}">
      <dsp:nvSpPr>
        <dsp:cNvPr id="0" name=""/>
        <dsp:cNvSpPr/>
      </dsp:nvSpPr>
      <dsp:spPr>
        <a:xfrm>
          <a:off x="2404928" y="0"/>
          <a:ext cx="1559443" cy="790398"/>
        </a:xfrm>
        <a:prstGeom prst="rect">
          <a:avLst/>
        </a:prstGeom>
        <a:solidFill>
          <a:schemeClr val="accent2">
            <a:hueOff val="-363841"/>
            <a:satOff val="-20982"/>
            <a:lumOff val="215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/>
            <a:t>Stimuli</a:t>
          </a:r>
          <a:endParaRPr lang="en-US" sz="2800" b="1" kern="1200" dirty="0"/>
        </a:p>
      </dsp:txBody>
      <dsp:txXfrm>
        <a:off x="2404928" y="0"/>
        <a:ext cx="1559443" cy="790398"/>
      </dsp:txXfrm>
    </dsp:sp>
    <dsp:sp modelId="{412C2AC5-AF50-44B1-B0F4-16CE6BB120CF}">
      <dsp:nvSpPr>
        <dsp:cNvPr id="0" name=""/>
        <dsp:cNvSpPr/>
      </dsp:nvSpPr>
      <dsp:spPr>
        <a:xfrm>
          <a:off x="4075318" y="0"/>
          <a:ext cx="1317331" cy="790398"/>
        </a:xfrm>
        <a:prstGeom prst="rect">
          <a:avLst/>
        </a:prstGeom>
        <a:solidFill>
          <a:schemeClr val="accent2">
            <a:hueOff val="-727682"/>
            <a:satOff val="-41964"/>
            <a:lumOff val="43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Cues</a:t>
          </a:r>
        </a:p>
      </dsp:txBody>
      <dsp:txXfrm>
        <a:off x="4075318" y="0"/>
        <a:ext cx="1317331" cy="790398"/>
      </dsp:txXfrm>
    </dsp:sp>
    <dsp:sp modelId="{AB3C6CB8-078A-4C74-9321-9E34A6627C4C}">
      <dsp:nvSpPr>
        <dsp:cNvPr id="0" name=""/>
        <dsp:cNvSpPr/>
      </dsp:nvSpPr>
      <dsp:spPr>
        <a:xfrm>
          <a:off x="213514" y="900100"/>
          <a:ext cx="2432321" cy="790398"/>
        </a:xfrm>
        <a:prstGeom prst="rect">
          <a:avLst/>
        </a:prstGeom>
        <a:solidFill>
          <a:schemeClr val="accent2">
            <a:hueOff val="-1091522"/>
            <a:satOff val="-62946"/>
            <a:lumOff val="647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Responses</a:t>
          </a:r>
        </a:p>
      </dsp:txBody>
      <dsp:txXfrm>
        <a:off x="213514" y="900100"/>
        <a:ext cx="2432321" cy="790398"/>
      </dsp:txXfrm>
    </dsp:sp>
    <dsp:sp modelId="{7F59B442-7E6C-458C-B713-8BA62BC48A05}">
      <dsp:nvSpPr>
        <dsp:cNvPr id="0" name=""/>
        <dsp:cNvSpPr/>
      </dsp:nvSpPr>
      <dsp:spPr>
        <a:xfrm>
          <a:off x="3056078" y="923116"/>
          <a:ext cx="3032128" cy="790398"/>
        </a:xfrm>
        <a:prstGeom prst="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b="1" kern="1200" dirty="0"/>
            <a:t>Reinforcement</a:t>
          </a:r>
        </a:p>
      </dsp:txBody>
      <dsp:txXfrm>
        <a:off x="3056078" y="923116"/>
        <a:ext cx="3032128" cy="790398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D19A122-826E-4E0F-BD5C-BE56947F6C76}">
      <dsp:nvSpPr>
        <dsp:cNvPr id="0" name=""/>
        <dsp:cNvSpPr/>
      </dsp:nvSpPr>
      <dsp:spPr>
        <a:xfrm>
          <a:off x="0" y="832242"/>
          <a:ext cx="7012281" cy="7253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>
              <a:solidFill>
                <a:srgbClr val="000000"/>
              </a:solidFill>
            </a:rPr>
            <a:t>Complex buying behavior</a:t>
          </a:r>
        </a:p>
      </dsp:txBody>
      <dsp:txXfrm>
        <a:off x="35411" y="867653"/>
        <a:ext cx="6941459" cy="654577"/>
      </dsp:txXfrm>
    </dsp:sp>
    <dsp:sp modelId="{784BC4F4-AE23-4FC4-9FA8-772D6BBFA290}">
      <dsp:nvSpPr>
        <dsp:cNvPr id="0" name=""/>
        <dsp:cNvSpPr/>
      </dsp:nvSpPr>
      <dsp:spPr>
        <a:xfrm>
          <a:off x="0" y="1646922"/>
          <a:ext cx="7012281" cy="725399"/>
        </a:xfrm>
        <a:prstGeom prst="roundRect">
          <a:avLst/>
        </a:prstGeom>
        <a:solidFill>
          <a:schemeClr val="accent2">
            <a:hueOff val="-485121"/>
            <a:satOff val="-27976"/>
            <a:lumOff val="287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>
              <a:solidFill>
                <a:srgbClr val="000000"/>
              </a:solidFill>
            </a:rPr>
            <a:t>Dissonance-reducing buying behavior</a:t>
          </a:r>
        </a:p>
      </dsp:txBody>
      <dsp:txXfrm>
        <a:off x="35411" y="1682333"/>
        <a:ext cx="6941459" cy="654577"/>
      </dsp:txXfrm>
    </dsp:sp>
    <dsp:sp modelId="{52F2FEBE-EA07-4E06-AA92-4DFC4745A1AC}">
      <dsp:nvSpPr>
        <dsp:cNvPr id="0" name=""/>
        <dsp:cNvSpPr/>
      </dsp:nvSpPr>
      <dsp:spPr>
        <a:xfrm>
          <a:off x="0" y="2461602"/>
          <a:ext cx="7012281" cy="725399"/>
        </a:xfrm>
        <a:prstGeom prst="roundRect">
          <a:avLst/>
        </a:prstGeom>
        <a:solidFill>
          <a:schemeClr val="accent2">
            <a:hueOff val="-970242"/>
            <a:satOff val="-55952"/>
            <a:lumOff val="575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>
              <a:solidFill>
                <a:srgbClr val="000000"/>
              </a:solidFill>
            </a:rPr>
            <a:t>Habitual buying behavior</a:t>
          </a:r>
        </a:p>
      </dsp:txBody>
      <dsp:txXfrm>
        <a:off x="35411" y="2497013"/>
        <a:ext cx="6941459" cy="654577"/>
      </dsp:txXfrm>
    </dsp:sp>
    <dsp:sp modelId="{00F8E4BF-B9F1-486D-AD19-1C1412A8FEB2}">
      <dsp:nvSpPr>
        <dsp:cNvPr id="0" name=""/>
        <dsp:cNvSpPr/>
      </dsp:nvSpPr>
      <dsp:spPr>
        <a:xfrm>
          <a:off x="0" y="3276282"/>
          <a:ext cx="7012281" cy="725399"/>
        </a:xfrm>
        <a:prstGeom prst="roundRect">
          <a:avLst/>
        </a:prstGeom>
        <a:solidFill>
          <a:schemeClr val="accent2">
            <a:hueOff val="-1455363"/>
            <a:satOff val="-83928"/>
            <a:lumOff val="862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lvl="0" algn="ctr" defTabSz="13779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>
              <a:solidFill>
                <a:srgbClr val="000000"/>
              </a:solidFill>
            </a:rPr>
            <a:t>Variety-seeking buying behavior</a:t>
          </a:r>
        </a:p>
      </dsp:txBody>
      <dsp:txXfrm>
        <a:off x="35411" y="3311693"/>
        <a:ext cx="6941459" cy="654577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A5FA3E6-0C12-48B3-8A03-E7CC2055218E}">
      <dsp:nvSpPr>
        <dsp:cNvPr id="0" name=""/>
        <dsp:cNvSpPr/>
      </dsp:nvSpPr>
      <dsp:spPr>
        <a:xfrm>
          <a:off x="11498" y="1004162"/>
          <a:ext cx="2155984" cy="89785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rgbClr val="000000"/>
              </a:solidFill>
            </a:rPr>
            <a:t>Awareness </a:t>
          </a:r>
        </a:p>
      </dsp:txBody>
      <dsp:txXfrm>
        <a:off x="37795" y="1030459"/>
        <a:ext cx="2103390" cy="845263"/>
      </dsp:txXfrm>
    </dsp:sp>
    <dsp:sp modelId="{909F5FD2-F476-45E3-A772-D21A58383A76}">
      <dsp:nvSpPr>
        <dsp:cNvPr id="0" name=""/>
        <dsp:cNvSpPr/>
      </dsp:nvSpPr>
      <dsp:spPr>
        <a:xfrm>
          <a:off x="2304672" y="1282975"/>
          <a:ext cx="290843" cy="340231"/>
        </a:xfrm>
        <a:prstGeom prst="rightArrow">
          <a:avLst>
            <a:gd name="adj1" fmla="val 60000"/>
            <a:gd name="adj2" fmla="val 50000"/>
          </a:avLst>
        </a:prstGeom>
        <a:solidFill>
          <a:srgbClr val="0085B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solidFill>
              <a:schemeClr val="tx1"/>
            </a:solidFill>
          </a:endParaRPr>
        </a:p>
      </dsp:txBody>
      <dsp:txXfrm>
        <a:off x="2304672" y="1351021"/>
        <a:ext cx="203590" cy="204139"/>
      </dsp:txXfrm>
    </dsp:sp>
    <dsp:sp modelId="{A884C394-D2A0-4F48-9969-6B2F5E76CEDE}">
      <dsp:nvSpPr>
        <dsp:cNvPr id="0" name=""/>
        <dsp:cNvSpPr/>
      </dsp:nvSpPr>
      <dsp:spPr>
        <a:xfrm>
          <a:off x="2716243" y="1022724"/>
          <a:ext cx="1681731" cy="860733"/>
        </a:xfrm>
        <a:prstGeom prst="roundRect">
          <a:avLst>
            <a:gd name="adj" fmla="val 10000"/>
          </a:avLst>
        </a:prstGeom>
        <a:solidFill>
          <a:schemeClr val="accent5">
            <a:hueOff val="-1838336"/>
            <a:satOff val="-2557"/>
            <a:lumOff val="-98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rgbClr val="000000"/>
              </a:solidFill>
            </a:rPr>
            <a:t>Interest</a:t>
          </a:r>
        </a:p>
      </dsp:txBody>
      <dsp:txXfrm>
        <a:off x="2741453" y="1047934"/>
        <a:ext cx="1631311" cy="810313"/>
      </dsp:txXfrm>
    </dsp:sp>
    <dsp:sp modelId="{E381A78E-867E-43E1-BD92-30C6DB2AF4D5}">
      <dsp:nvSpPr>
        <dsp:cNvPr id="0" name=""/>
        <dsp:cNvSpPr/>
      </dsp:nvSpPr>
      <dsp:spPr>
        <a:xfrm>
          <a:off x="4535165" y="1282975"/>
          <a:ext cx="290843" cy="340231"/>
        </a:xfrm>
        <a:prstGeom prst="rightArrow">
          <a:avLst>
            <a:gd name="adj1" fmla="val 60000"/>
            <a:gd name="adj2" fmla="val 50000"/>
          </a:avLst>
        </a:prstGeom>
        <a:solidFill>
          <a:srgbClr val="0085B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solidFill>
              <a:schemeClr val="tx1"/>
            </a:solidFill>
          </a:endParaRPr>
        </a:p>
      </dsp:txBody>
      <dsp:txXfrm>
        <a:off x="4535165" y="1351021"/>
        <a:ext cx="203590" cy="204139"/>
      </dsp:txXfrm>
    </dsp:sp>
    <dsp:sp modelId="{8E9B6257-8C68-477C-AC98-A60E5BBE9FED}">
      <dsp:nvSpPr>
        <dsp:cNvPr id="0" name=""/>
        <dsp:cNvSpPr/>
      </dsp:nvSpPr>
      <dsp:spPr>
        <a:xfrm>
          <a:off x="4946735" y="1004183"/>
          <a:ext cx="2139164" cy="897816"/>
        </a:xfrm>
        <a:prstGeom prst="roundRect">
          <a:avLst>
            <a:gd name="adj" fmla="val 10000"/>
          </a:avLst>
        </a:prstGeom>
        <a:solidFill>
          <a:schemeClr val="accent1">
            <a:lumMod val="60000"/>
            <a:lumOff val="4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rgbClr val="000000"/>
              </a:solidFill>
            </a:rPr>
            <a:t>Evaluation</a:t>
          </a:r>
        </a:p>
      </dsp:txBody>
      <dsp:txXfrm>
        <a:off x="4973031" y="1030479"/>
        <a:ext cx="2086572" cy="845224"/>
      </dsp:txXfrm>
    </dsp:sp>
    <dsp:sp modelId="{3027865A-F5B8-423B-B3AB-8C856C8C6C93}">
      <dsp:nvSpPr>
        <dsp:cNvPr id="0" name=""/>
        <dsp:cNvSpPr/>
      </dsp:nvSpPr>
      <dsp:spPr>
        <a:xfrm>
          <a:off x="7299364" y="1313484"/>
          <a:ext cx="290843" cy="340231"/>
        </a:xfrm>
        <a:prstGeom prst="rightArrow">
          <a:avLst>
            <a:gd name="adj1" fmla="val 60000"/>
            <a:gd name="adj2" fmla="val 50000"/>
          </a:avLst>
        </a:prstGeom>
        <a:solidFill>
          <a:srgbClr val="0085B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solidFill>
              <a:srgbClr val="0070C0"/>
            </a:solidFill>
          </a:endParaRPr>
        </a:p>
      </dsp:txBody>
      <dsp:txXfrm>
        <a:off x="7299364" y="1381530"/>
        <a:ext cx="203590" cy="204139"/>
      </dsp:txXfrm>
    </dsp:sp>
    <dsp:sp modelId="{D4E1AF49-FE61-437B-8797-E23E0967D8EB}">
      <dsp:nvSpPr>
        <dsp:cNvPr id="0" name=""/>
        <dsp:cNvSpPr/>
      </dsp:nvSpPr>
      <dsp:spPr>
        <a:xfrm>
          <a:off x="7634660" y="1041521"/>
          <a:ext cx="1371901" cy="823140"/>
        </a:xfrm>
        <a:prstGeom prst="roundRect">
          <a:avLst>
            <a:gd name="adj" fmla="val 10000"/>
          </a:avLst>
        </a:prstGeom>
        <a:solidFill>
          <a:schemeClr val="accent1">
            <a:lumMod val="40000"/>
            <a:lumOff val="6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rgbClr val="000000"/>
              </a:solidFill>
            </a:rPr>
            <a:t>Trial</a:t>
          </a:r>
        </a:p>
      </dsp:txBody>
      <dsp:txXfrm>
        <a:off x="7658769" y="1065630"/>
        <a:ext cx="1323683" cy="774922"/>
      </dsp:txXfrm>
    </dsp:sp>
    <dsp:sp modelId="{BCC64161-1623-4D29-949D-5C1CD873D4B3}">
      <dsp:nvSpPr>
        <dsp:cNvPr id="0" name=""/>
        <dsp:cNvSpPr/>
      </dsp:nvSpPr>
      <dsp:spPr>
        <a:xfrm>
          <a:off x="9143752" y="1282975"/>
          <a:ext cx="290843" cy="340231"/>
        </a:xfrm>
        <a:prstGeom prst="rightArrow">
          <a:avLst>
            <a:gd name="adj1" fmla="val 60000"/>
            <a:gd name="adj2" fmla="val 50000"/>
          </a:avLst>
        </a:prstGeom>
        <a:solidFill>
          <a:srgbClr val="0085B4"/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1800" b="1" kern="1200" dirty="0">
            <a:solidFill>
              <a:schemeClr val="tx1"/>
            </a:solidFill>
          </a:endParaRPr>
        </a:p>
      </dsp:txBody>
      <dsp:txXfrm>
        <a:off x="9143752" y="1351021"/>
        <a:ext cx="203590" cy="204139"/>
      </dsp:txXfrm>
    </dsp:sp>
    <dsp:sp modelId="{A4851837-6FAE-4F8F-8C17-5C01A533F828}">
      <dsp:nvSpPr>
        <dsp:cNvPr id="0" name=""/>
        <dsp:cNvSpPr/>
      </dsp:nvSpPr>
      <dsp:spPr>
        <a:xfrm>
          <a:off x="9555323" y="998594"/>
          <a:ext cx="2102891" cy="908994"/>
        </a:xfrm>
        <a:prstGeom prst="roundRect">
          <a:avLst>
            <a:gd name="adj" fmla="val 10000"/>
          </a:avLst>
        </a:prstGeom>
        <a:solidFill>
          <a:schemeClr val="accent1">
            <a:lumMod val="20000"/>
            <a:lumOff val="8000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>
              <a:solidFill>
                <a:srgbClr val="000000"/>
              </a:solidFill>
            </a:rPr>
            <a:t>Adoption</a:t>
          </a:r>
        </a:p>
      </dsp:txBody>
      <dsp:txXfrm>
        <a:off x="9581947" y="1025218"/>
        <a:ext cx="2049643" cy="8557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default#5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default#6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default#7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process1">
  <dgm:title val=""/>
  <dgm:desc val=""/>
  <dgm:catLst>
    <dgm:cat type="process" pri="1000"/>
    <dgm:cat type="convert" pri="15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h" for="ch" ptType="node" op="equ"/>
      <dgm:constr type="primFontSz" for="ch" ptType="node" op="equ" val="65"/>
      <dgm:constr type="w" for="ch" ptType="sibTrans" refType="w" refFor="ch" refPtType="node" op="equ" fact="0.4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>
            <dgm:adj idx="1" val="0.1"/>
          </dgm:adjLst>
        </dgm:shape>
        <dgm:presOf axis="desOrSelf" ptType="node"/>
        <dgm:constrLst>
          <dgm:constr type="h" refType="w" fact="0.6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18" fact="NaN" max="NaN"/>
          <dgm:rule type="h" val="NaN" fact="1.5" max="NaN"/>
          <dgm:rule type="primFontSz" val="5" fact="NaN" max="NaN"/>
          <dgm:rule type="h" val="INF" fact="NaN" max="NaN"/>
        </dgm:ruleLst>
      </dgm:layoutNode>
      <dgm:forEach name="sibTransForEach" axis="followSib" ptType="sibTrans" cnt="1">
        <dgm:layoutNode name="sibTrans">
          <dgm:alg type="conn">
            <dgm:param type="begPts" val="auto"/>
            <dgm:param type="endPts" val="auto"/>
          </dgm:alg>
          <dgm:shape xmlns:r="http://schemas.openxmlformats.org/officeDocument/2006/relationships" type="conn" r:blip="">
            <dgm:adjLst/>
          </dgm:shape>
          <dgm:presOf axis="self"/>
          <dgm:constrLst>
            <dgm:constr type="h" refType="w" fact="0.62"/>
            <dgm:constr type="connDist"/>
            <dgm:constr type="begPad" refType="connDist" fact="0.25"/>
            <dgm:constr type="endPad" refType="connDist" fact="0.22"/>
          </dgm:constrLst>
          <dgm:ruleLst/>
          <dgm:layoutNode name="connectorText">
            <dgm:alg type="tx">
              <dgm:param type="autoTxRot" val="grav"/>
            </dgm:alg>
            <dgm:shape xmlns:r="http://schemas.openxmlformats.org/officeDocument/2006/relationships" type="conn" r:blip="" hideGeom="1">
              <dgm:adjLst/>
            </dgm:shape>
            <dgm:presOf axis="self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5" fact="NaN" max="NaN"/>
            </dgm:ruleLst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27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28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29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30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#3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#32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#33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1E5A47-5EF7-41C3-AE15-CC3EBBE7979D}" type="datetimeFigureOut">
              <a:rPr lang="en-US" smtClean="0"/>
              <a:t>9/4/19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45A0A23-7F20-4B04-A006-693C5986EE1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334492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1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2.xml"/></Relationships>
</file>

<file path=ppt/notesSlides/_rels/notesSlide2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4.xml"/></Relationships>
</file>

<file path=ppt/notesSlides/_rels/notesSlide2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5.xml"/></Relationships>
</file>

<file path=ppt/notesSlides/_rels/notesSlide2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2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7.xml"/></Relationships>
</file>

<file path=ppt/notesSlides/_rels/notesSlide2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_rels/notesSlide2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9.xml"/></Relationships>
</file>

<file path=ppt/notesSlides/_rels/notesSlide2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0.xml"/></Relationships>
</file>

<file path=ppt/notesSlides/_rels/notesSlide2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1.xml"/></Relationships>
</file>

<file path=ppt/notesSlides/_rels/notesSlide2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2.xml"/></Relationships>
</file>

<file path=ppt/notesSlides/_rels/notesSlide3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3.xml"/></Relationships>
</file>

<file path=ppt/notesSlides/_rels/notesSlide3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4.xml"/></Relationships>
</file>

<file path=ppt/notesSlides/_rels/notesSlide3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5.xml"/></Relationships>
</file>

<file path=ppt/notesSlides/_rels/notesSlide3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6.xml"/></Relationships>
</file>

<file path=ppt/notesSlides/_rels/notesSlide3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7.xml"/></Relationships>
</file>

<file path=ppt/notesSlides/_rels/notesSlide3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8.xml"/></Relationships>
</file>

<file path=ppt/notesSlides/_rels/notesSlide3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9.xml"/></Relationships>
</file>

<file path=ppt/notesSlides/_rels/notesSlide3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0.xml"/></Relationships>
</file>

<file path=ppt/notesSlides/_rels/notesSlide3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1.xml"/></Relationships>
</file>

<file path=ppt/notesSlides/_rels/notesSlide3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lide Image Placeholder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24579" name="Notes Placeholder 2"/>
          <p:cNvSpPr txBox="1"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>
              <a:spcBef>
                <a:spcPct val="0"/>
              </a:spcBef>
            </a:pPr>
            <a:endParaRPr lang="en-US" altLang="en-US" dirty="0">
              <a:solidFill>
                <a:srgbClr val="000000"/>
              </a:solidFill>
              <a:cs typeface="Arial" panose="020B0604020202020204" pitchFamily="34" charset="0"/>
              <a:sym typeface="Arial" panose="020B0604020202020204" pitchFamily="34" charset="0"/>
            </a:endParaRPr>
          </a:p>
        </p:txBody>
      </p:sp>
      <p:sp>
        <p:nvSpPr>
          <p:cNvPr id="24580" name="Slide Number Placeholder 3"/>
          <p:cNvSpPr>
            <a:spLocks noGrp="1"/>
          </p:cNvSpPr>
          <p:nvPr>
            <p:ph type="sldNum" sz="quarter" idx="12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algn="l">
              <a:spcBef>
                <a:spcPct val="0"/>
              </a:spcBef>
              <a:buSzTx/>
            </a:pPr>
            <a:fld id="{B6AA7723-1386-4A38-B045-2C418B1CBE64}" type="slidenum">
              <a:rPr lang="en-US" altLang="en-US" sz="1400">
                <a:solidFill>
                  <a:srgbClr val="000000"/>
                </a:solidFill>
              </a:rPr>
              <a:pPr algn="l">
                <a:spcBef>
                  <a:spcPct val="0"/>
                </a:spcBef>
                <a:buSzTx/>
              </a:pPr>
              <a:t>2</a:t>
            </a:fld>
            <a:endParaRPr lang="en-US" altLang="en-US" sz="140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65111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1527293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i="1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615110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19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29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33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34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35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36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37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i="1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38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EFB05278-0ACB-4DE5-84A4-C63BC4CA7DEB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39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98284541"/>
      </p:ext>
    </p:extLst>
  </p:cSld>
  <p:clrMapOvr>
    <a:masterClrMapping/>
  </p:clrMapOvr>
</p:notes>
</file>

<file path=ppt/notesSlides/notesSlide3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40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41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notesSlides/notesSlide3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21369FB5-585D-4FD3-97DB-28D88A2CD41D}" type="slidenum">
              <a:rPr lang="en-US" smtClean="0">
                <a:latin typeface="Calibri" pitchFamily="34" charset="0"/>
                <a:ea typeface="ヒラギノ角ゴ Pro W3"/>
                <a:cs typeface="ヒラギノ角ゴ Pro W3"/>
              </a:rPr>
              <a:pPr/>
              <a:t>42</a:t>
            </a:fld>
            <a:endParaRPr lang="en-US" dirty="0">
              <a:latin typeface="Calibri" pitchFamily="34" charset="0"/>
              <a:ea typeface="ヒラギノ角ゴ Pro W3"/>
              <a:cs typeface="ヒラギノ角ゴ Pro W3"/>
            </a:endParaRPr>
          </a:p>
        </p:txBody>
      </p:sp>
      <p:sp>
        <p:nvSpPr>
          <p:cNvPr id="25602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/>
          <a:lstStyle/>
          <a:p>
            <a:pPr>
              <a:defRPr/>
            </a:pPr>
            <a:endParaRPr lang="en-US" dirty="0">
              <a:ea typeface="ＭＳ Ｐゴシック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0614304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Relationship Id="rId2" Type="http://schemas.openxmlformats.org/officeDocument/2006/relationships/image" Target="../media/image1.emf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</p:spTree>
    <p:extLst>
      <p:ext uri="{BB962C8B-B14F-4D97-AF65-F5344CB8AC3E}">
        <p14:creationId xmlns:p14="http://schemas.microsoft.com/office/powerpoint/2010/main" val="292986946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7491252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587786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7770808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2762361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31163940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708245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53967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14267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52982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408877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1219200" y="1371600"/>
            <a:ext cx="9550400" cy="381000"/>
          </a:xfrm>
        </p:spPr>
        <p:txBody>
          <a:bodyPr/>
          <a:lstStyle>
            <a:lvl1pPr algn="ctr">
              <a:buNone/>
              <a:defRPr sz="2800" b="1" i="0">
                <a:solidFill>
                  <a:schemeClr val="tx2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5" name="Title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5841351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28600"/>
            <a:ext cx="10363200" cy="1143000"/>
          </a:xfrm>
        </p:spPr>
        <p:txBody>
          <a:bodyPr/>
          <a:lstStyle>
            <a:lvl1pPr>
              <a:defRPr sz="4000" b="1"/>
            </a:lvl1pPr>
          </a:lstStyle>
          <a:p>
            <a:r>
              <a:rPr lang="en-US" dirty="0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14400" y="1981200"/>
            <a:ext cx="3962400" cy="4114800"/>
          </a:xfrm>
        </p:spPr>
        <p:txBody>
          <a:bodyPr/>
          <a:lstStyle>
            <a:lvl1pPr>
              <a:defRPr b="0"/>
            </a:lvl1pPr>
            <a:lvl2pPr>
              <a:defRPr b="0"/>
            </a:lvl2pPr>
            <a:lvl3pPr>
              <a:defRPr b="0"/>
            </a:lvl3pPr>
            <a:lvl4pPr>
              <a:defRPr b="0"/>
            </a:lvl4pPr>
            <a:lvl5pPr>
              <a:defRPr b="0"/>
            </a:lvl5pPr>
          </a:lstStyle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609600" y="1447800"/>
            <a:ext cx="4267200" cy="381000"/>
          </a:xfrm>
        </p:spPr>
        <p:txBody>
          <a:bodyPr/>
          <a:lstStyle>
            <a:lvl1pPr algn="ctr">
              <a:buNone/>
              <a:defRPr sz="2000" b="0" i="1">
                <a:solidFill>
                  <a:srgbClr val="C00000"/>
                </a:solidFill>
              </a:defRPr>
            </a:lvl1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5080000" y="1524000"/>
            <a:ext cx="57912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5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6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r>
              <a:rPr lang="en-US" dirty="0"/>
              <a:t>Copyright © 2016 Pearson Education, Inc.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fld id="{FE68747B-410E-4E11-8B3E-2AD7F44A64BD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5116472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Chapter Open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16" descr="Pearson Logo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334" y="6472238"/>
            <a:ext cx="1223433" cy="279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Title 10"/>
          <p:cNvSpPr>
            <a:spLocks noGrp="1"/>
          </p:cNvSpPr>
          <p:nvPr>
            <p:ph type="title"/>
          </p:nvPr>
        </p:nvSpPr>
        <p:spPr>
          <a:xfrm>
            <a:off x="609600" y="215372"/>
            <a:ext cx="10972800" cy="622828"/>
          </a:xfrm>
        </p:spPr>
        <p:txBody>
          <a:bodyPr anchor="t"/>
          <a:lstStyle/>
          <a:p>
            <a:r>
              <a:rPr lang="en-US" dirty="0"/>
              <a:t>Click to edit Master title style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3"/>
          </p:nvPr>
        </p:nvSpPr>
        <p:spPr>
          <a:xfrm>
            <a:off x="609600" y="816430"/>
            <a:ext cx="10972800" cy="478970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000">
                <a:solidFill>
                  <a:srgbClr val="007FA3"/>
                </a:solidFill>
              </a:defRPr>
            </a:lvl1pPr>
            <a:lvl2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2pPr>
            <a:lvl3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3pPr>
            <a:lvl4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4pPr>
            <a:lvl5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5pPr>
            <a:lvl6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6pPr>
            <a:lvl7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7pPr>
            <a:lvl8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8pPr>
            <a:lvl9pPr marL="0" indent="0">
              <a:spcBef>
                <a:spcPts val="0"/>
              </a:spcBef>
              <a:buNone/>
              <a:defRPr sz="2400">
                <a:solidFill>
                  <a:schemeClr val="bg1"/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4"/>
          </p:nvPr>
        </p:nvSpPr>
        <p:spPr>
          <a:xfrm>
            <a:off x="6705600" y="1600202"/>
            <a:ext cx="4876800" cy="1600199"/>
          </a:xfrm>
        </p:spPr>
        <p:txBody>
          <a:bodyPr anchor="b">
            <a:noAutofit/>
          </a:bodyPr>
          <a:lstStyle>
            <a:lvl1pPr marL="0" indent="0">
              <a:spcBef>
                <a:spcPts val="0"/>
              </a:spcBef>
              <a:buNone/>
              <a:defRPr sz="3000" baseline="0"/>
            </a:lvl1pPr>
            <a:lvl2pPr marL="0" indent="0">
              <a:spcBef>
                <a:spcPts val="0"/>
              </a:spcBef>
              <a:buNone/>
              <a:defRPr sz="4400"/>
            </a:lvl2pPr>
            <a:lvl3pPr marL="0" indent="0">
              <a:spcBef>
                <a:spcPts val="0"/>
              </a:spcBef>
              <a:buNone/>
              <a:defRPr sz="4400"/>
            </a:lvl3pPr>
            <a:lvl4pPr marL="0" indent="0">
              <a:spcBef>
                <a:spcPts val="0"/>
              </a:spcBef>
              <a:buNone/>
              <a:defRPr sz="4400"/>
            </a:lvl4pPr>
            <a:lvl5pPr marL="0" indent="0">
              <a:spcBef>
                <a:spcPts val="0"/>
              </a:spcBef>
              <a:buNone/>
              <a:defRPr sz="4400"/>
            </a:lvl5pPr>
            <a:lvl6pPr marL="0" indent="0">
              <a:spcBef>
                <a:spcPts val="0"/>
              </a:spcBef>
              <a:buNone/>
              <a:defRPr sz="4400"/>
            </a:lvl6pPr>
            <a:lvl7pPr marL="0" indent="0">
              <a:spcBef>
                <a:spcPts val="0"/>
              </a:spcBef>
              <a:buNone/>
              <a:defRPr sz="4400"/>
            </a:lvl7pPr>
            <a:lvl8pPr marL="0" indent="0">
              <a:spcBef>
                <a:spcPts val="0"/>
              </a:spcBef>
              <a:buNone/>
              <a:defRPr sz="4400"/>
            </a:lvl8pPr>
            <a:lvl9pPr marL="0" indent="0">
              <a:spcBef>
                <a:spcPts val="0"/>
              </a:spcBef>
              <a:buNone/>
              <a:defRPr sz="4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8"/>
          <p:cNvSpPr>
            <a:spLocks noGrp="1"/>
          </p:cNvSpPr>
          <p:nvPr>
            <p:ph type="body" sz="quarter" idx="15"/>
          </p:nvPr>
        </p:nvSpPr>
        <p:spPr>
          <a:xfrm>
            <a:off x="6705600" y="3200401"/>
            <a:ext cx="4876800" cy="292576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2200"/>
            </a:lvl1pPr>
            <a:lvl2pPr marL="0" indent="0">
              <a:spcBef>
                <a:spcPts val="0"/>
              </a:spcBef>
              <a:buNone/>
              <a:defRPr/>
            </a:lvl2pPr>
            <a:lvl3pPr marL="0" indent="0">
              <a:spcBef>
                <a:spcPts val="0"/>
              </a:spcBef>
              <a:buNone/>
              <a:defRPr/>
            </a:lvl3pPr>
            <a:lvl4pPr marL="0" indent="0">
              <a:spcBef>
                <a:spcPts val="0"/>
              </a:spcBef>
              <a:buNone/>
              <a:defRPr/>
            </a:lvl4pPr>
            <a:lvl5pPr marL="0" indent="0">
              <a:spcBef>
                <a:spcPts val="0"/>
              </a:spcBef>
              <a:buNone/>
              <a:defRPr/>
            </a:lvl5pPr>
            <a:lvl6pPr marL="0" indent="0">
              <a:spcBef>
                <a:spcPts val="0"/>
              </a:spcBef>
              <a:buNone/>
              <a:defRPr/>
            </a:lvl6pPr>
            <a:lvl7pPr marL="0" indent="0">
              <a:spcBef>
                <a:spcPts val="0"/>
              </a:spcBef>
              <a:buNone/>
              <a:defRPr/>
            </a:lvl7pPr>
            <a:lvl8pPr marL="0" indent="0">
              <a:spcBef>
                <a:spcPts val="0"/>
              </a:spcBef>
              <a:buNone/>
              <a:defRPr/>
            </a:lvl8pPr>
            <a:lvl9pPr marL="0" indent="0">
              <a:spcBef>
                <a:spcPts val="0"/>
              </a:spcBef>
              <a:buNone/>
              <a:defRPr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6"/>
          </p:nvPr>
        </p:nvSpPr>
        <p:spPr>
          <a:xfrm>
            <a:off x="4155607" y="6515673"/>
            <a:ext cx="7823200" cy="187537"/>
          </a:xfrm>
        </p:spPr>
        <p:txBody>
          <a:bodyPr/>
          <a:lstStyle>
            <a:lvl1pPr marL="0" indent="0">
              <a:buNone/>
              <a:defRPr sz="1200" baseline="0"/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Footer Placeholder 2"/>
          <p:cNvSpPr>
            <a:spLocks noGrp="1"/>
          </p:cNvSpPr>
          <p:nvPr>
            <p:ph type="ftr" sz="quarter" idx="17"/>
          </p:nvPr>
        </p:nvSpPr>
        <p:spPr bwMode="auto">
          <a:xfrm>
            <a:off x="124884" y="6165850"/>
            <a:ext cx="11461749" cy="23495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mtClean="0"/>
            </a:lvl1pPr>
          </a:lstStyle>
          <a:p>
            <a:pPr>
              <a:defRPr/>
            </a:pPr>
            <a:endParaRPr lang="en-US" altLang="en-US"/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>
          <a:xfrm>
            <a:off x="8447617" y="112713"/>
            <a:ext cx="2844800" cy="182562"/>
          </a:xfrm>
          <a:prstGeom prst="rect">
            <a:avLst/>
          </a:prstGeo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166BC605-0BD0-4FF4-860F-7C7C72544917}" type="datetimeFigureOut">
              <a:rPr lang="en-US" altLang="en-US"/>
              <a:pPr>
                <a:defRPr/>
              </a:pPr>
              <a:t>9/4/19</a:t>
            </a:fld>
            <a:endParaRPr lang="en-US" altLang="en-US"/>
          </a:p>
        </p:txBody>
      </p:sp>
      <p:sp>
        <p:nvSpPr>
          <p:cNvPr id="14" name="Slide Number Placeholder 4"/>
          <p:cNvSpPr>
            <a:spLocks noGrp="1"/>
          </p:cNvSpPr>
          <p:nvPr>
            <p:ph type="sldNum" sz="quarter" idx="19"/>
          </p:nvPr>
        </p:nvSpPr>
        <p:spPr>
          <a:xfrm>
            <a:off x="11292417" y="112713"/>
            <a:ext cx="736600" cy="182562"/>
          </a:xfrm>
          <a:prstGeom prst="rect">
            <a:avLst/>
          </a:prstGeom>
        </p:spPr>
        <p:txBody>
          <a:bodyPr/>
          <a:lstStyle>
            <a:lvl1pPr algn="l">
              <a:buSzTx/>
              <a:defRPr sz="1400" smtClean="0">
                <a:solidFill>
                  <a:srgbClr val="000000"/>
                </a:solidFill>
              </a:defRPr>
            </a:lvl1pPr>
          </a:lstStyle>
          <a:p>
            <a:pPr>
              <a:defRPr/>
            </a:pPr>
            <a:fld id="{3259735B-BBA4-4AC4-9EB2-F09C5F33FDD0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245776579"/>
      </p:ext>
    </p:extLst>
  </p:cSld>
  <p:clrMapOvr>
    <a:masterClrMapping/>
  </p:clrMapOvr>
  <p:transition spd="slow"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itle and Diagram or Organization Char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02167" y="228601"/>
            <a:ext cx="11347451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martArt Placeholder 2"/>
          <p:cNvSpPr>
            <a:spLocks noGrp="1"/>
          </p:cNvSpPr>
          <p:nvPr>
            <p:ph type="dgm" idx="1"/>
          </p:nvPr>
        </p:nvSpPr>
        <p:spPr>
          <a:xfrm>
            <a:off x="402167" y="1676401"/>
            <a:ext cx="11387667" cy="4422775"/>
          </a:xfrm>
        </p:spPr>
        <p:txBody>
          <a:bodyPr/>
          <a:lstStyle/>
          <a:p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06400" y="6245225"/>
            <a:ext cx="30480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165600" y="6245225"/>
            <a:ext cx="3860800" cy="47625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737600" y="6245225"/>
            <a:ext cx="3048000" cy="476250"/>
          </a:xfrm>
          <a:prstGeom prst="ellipse">
            <a:avLst/>
          </a:prstGeom>
        </p:spPr>
        <p:txBody>
          <a:bodyPr/>
          <a:lstStyle>
            <a:lvl1pPr>
              <a:defRPr/>
            </a:lvl1pPr>
          </a:lstStyle>
          <a:p>
            <a:fld id="{7A0187CE-E5A4-4079-9D59-F46BE71FCC5E}" type="slidenum">
              <a:rPr lang="en-US"/>
              <a:pPr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66818217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theme" Target="../theme/theme1.xml"/><Relationship Id="rId17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9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6" descr="Pearson Logo"/>
          <p:cNvPicPr>
            <a:picLocks noChangeAspect="1"/>
          </p:cNvPicPr>
          <p:nvPr userDrawn="1"/>
        </p:nvPicPr>
        <p:blipFill>
          <a:blip r:embed="rId1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6485" y="6269253"/>
            <a:ext cx="1181126" cy="360147"/>
          </a:xfrm>
          <a:prstGeom prst="rect">
            <a:avLst/>
          </a:prstGeom>
        </p:spPr>
      </p:pic>
      <p:sp>
        <p:nvSpPr>
          <p:cNvPr id="5" name="Footer Placeholder 6"/>
          <p:cNvSpPr txBox="1">
            <a:spLocks/>
          </p:cNvSpPr>
          <p:nvPr userDrawn="1"/>
        </p:nvSpPr>
        <p:spPr>
          <a:xfrm>
            <a:off x="5339444" y="6269253"/>
            <a:ext cx="6027056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IN" sz="1200" b="0" dirty="0"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Copyright © 2018 Pearson Education Ltd. All Rights Reserved.</a:t>
            </a:r>
            <a:endParaRPr lang="en-US" sz="1200" b="0" dirty="0">
              <a:latin typeface="Verdana" panose="020B0604030504040204" pitchFamily="34" charset="0"/>
              <a:ea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4812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3" r:id="rId13"/>
    <p:sldLayoutId id="2147483664" r:id="rId14"/>
    <p:sldLayoutId id="2147483665" r:id="rId15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2.png"/><Relationship Id="rId3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6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8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9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4" Type="http://schemas.openxmlformats.org/officeDocument/2006/relationships/diagramLayout" Target="../diagrams/layout1.xml"/><Relationship Id="rId5" Type="http://schemas.openxmlformats.org/officeDocument/2006/relationships/diagramQuickStyle" Target="../diagrams/quickStyle1.xml"/><Relationship Id="rId6" Type="http://schemas.openxmlformats.org/officeDocument/2006/relationships/diagramColors" Target="../diagrams/colors1.xml"/><Relationship Id="rId7" Type="http://schemas.microsoft.com/office/2007/relationships/diagramDrawing" Target="../diagrams/drawing1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1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12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6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4" Type="http://schemas.openxmlformats.org/officeDocument/2006/relationships/diagramLayout" Target="../diagrams/layout2.xml"/><Relationship Id="rId5" Type="http://schemas.openxmlformats.org/officeDocument/2006/relationships/diagramQuickStyle" Target="../diagrams/quickStyle2.xml"/><Relationship Id="rId6" Type="http://schemas.openxmlformats.org/officeDocument/2006/relationships/diagramColors" Target="../diagrams/colors2.xml"/><Relationship Id="rId7" Type="http://schemas.microsoft.com/office/2007/relationships/diagramDrawing" Target="../diagrams/drawing2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4.jp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4" Type="http://schemas.openxmlformats.org/officeDocument/2006/relationships/diagramLayout" Target="../diagrams/layout3.xml"/><Relationship Id="rId5" Type="http://schemas.openxmlformats.org/officeDocument/2006/relationships/diagramQuickStyle" Target="../diagrams/quickStyle3.xml"/><Relationship Id="rId6" Type="http://schemas.openxmlformats.org/officeDocument/2006/relationships/diagramColors" Target="../diagrams/colors3.xml"/><Relationship Id="rId7" Type="http://schemas.microsoft.com/office/2007/relationships/diagramDrawing" Target="../diagrams/drawing3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4" Type="http://schemas.openxmlformats.org/officeDocument/2006/relationships/diagramQuickStyle" Target="../diagrams/quickStyle4.xml"/><Relationship Id="rId5" Type="http://schemas.openxmlformats.org/officeDocument/2006/relationships/diagramColors" Target="../diagrams/colors4.xml"/><Relationship Id="rId6" Type="http://schemas.microsoft.com/office/2007/relationships/diagramDrawing" Target="../diagrams/drawing4.xml"/><Relationship Id="rId7" Type="http://schemas.openxmlformats.org/officeDocument/2006/relationships/image" Target="../media/image16.jpeg"/><Relationship Id="rId8" Type="http://schemas.openxmlformats.org/officeDocument/2006/relationships/image" Target="../media/image17.jpeg"/><Relationship Id="rId9" Type="http://schemas.openxmlformats.org/officeDocument/2006/relationships/image" Target="../media/image18.jpeg"/><Relationship Id="rId10" Type="http://schemas.openxmlformats.org/officeDocument/2006/relationships/image" Target="../media/image19.jpeg"/><Relationship Id="rId11" Type="http://schemas.openxmlformats.org/officeDocument/2006/relationships/image" Target="../media/image20.jpeg"/><Relationship Id="rId1" Type="http://schemas.openxmlformats.org/officeDocument/2006/relationships/slideLayout" Target="../slideLayouts/slideLayout15.xml"/><Relationship Id="rId2" Type="http://schemas.openxmlformats.org/officeDocument/2006/relationships/diagramData" Target="../diagrams/data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5.xml"/><Relationship Id="rId4" Type="http://schemas.openxmlformats.org/officeDocument/2006/relationships/diagramLayout" Target="../diagrams/layout5.xml"/><Relationship Id="rId5" Type="http://schemas.openxmlformats.org/officeDocument/2006/relationships/diagramQuickStyle" Target="../diagrams/quickStyle5.xml"/><Relationship Id="rId6" Type="http://schemas.openxmlformats.org/officeDocument/2006/relationships/diagramColors" Target="../diagrams/colors5.xml"/><Relationship Id="rId7" Type="http://schemas.microsoft.com/office/2007/relationships/diagramDrawing" Target="../diagrams/drawing5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1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3.xml"/><Relationship Id="rId3" Type="http://schemas.openxmlformats.org/officeDocument/2006/relationships/image" Target="../media/image21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4" Type="http://schemas.openxmlformats.org/officeDocument/2006/relationships/diagramLayout" Target="../diagrams/layout6.xml"/><Relationship Id="rId5" Type="http://schemas.openxmlformats.org/officeDocument/2006/relationships/diagramQuickStyle" Target="../diagrams/quickStyle6.xml"/><Relationship Id="rId6" Type="http://schemas.openxmlformats.org/officeDocument/2006/relationships/diagramColors" Target="../diagrams/colors6.xml"/><Relationship Id="rId7" Type="http://schemas.microsoft.com/office/2007/relationships/diagramDrawing" Target="../diagrams/drawing6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4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5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26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7.xml"/><Relationship Id="rId4" Type="http://schemas.openxmlformats.org/officeDocument/2006/relationships/diagramLayout" Target="../diagrams/layout7.xml"/><Relationship Id="rId5" Type="http://schemas.openxmlformats.org/officeDocument/2006/relationships/diagramQuickStyle" Target="../diagrams/quickStyle7.xml"/><Relationship Id="rId6" Type="http://schemas.openxmlformats.org/officeDocument/2006/relationships/diagramColors" Target="../diagrams/colors7.xml"/><Relationship Id="rId7" Type="http://schemas.microsoft.com/office/2007/relationships/diagramDrawing" Target="../diagrams/drawing7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7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8.xml"/><Relationship Id="rId3" Type="http://schemas.openxmlformats.org/officeDocument/2006/relationships/image" Target="../media/image22.png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29.xml"/><Relationship Id="rId3" Type="http://schemas.openxmlformats.org/officeDocument/2006/relationships/image" Target="../media/image23.png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0.xml"/><Relationship Id="rId3" Type="http://schemas.openxmlformats.org/officeDocument/2006/relationships/image" Target="../media/image24.png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1.xml"/><Relationship Id="rId3" Type="http://schemas.openxmlformats.org/officeDocument/2006/relationships/image" Target="../media/image25.pn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2.xml"/><Relationship Id="rId3" Type="http://schemas.openxmlformats.org/officeDocument/2006/relationships/image" Target="../media/image26.png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3.xml"/><Relationship Id="rId3" Type="http://schemas.openxmlformats.org/officeDocument/2006/relationships/image" Target="../media/image27.png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4.xml"/><Relationship Id="rId3" Type="http://schemas.openxmlformats.org/officeDocument/2006/relationships/image" Target="../media/image28.png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5.xml"/><Relationship Id="rId3" Type="http://schemas.openxmlformats.org/officeDocument/2006/relationships/image" Target="../media/image29.png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Relationship Id="rId2" Type="http://schemas.openxmlformats.org/officeDocument/2006/relationships/notesSlide" Target="../notesSlides/notesSlide36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8.xml"/><Relationship Id="rId4" Type="http://schemas.openxmlformats.org/officeDocument/2006/relationships/diagramLayout" Target="../diagrams/layout8.xml"/><Relationship Id="rId5" Type="http://schemas.openxmlformats.org/officeDocument/2006/relationships/diagramQuickStyle" Target="../diagrams/quickStyle8.xml"/><Relationship Id="rId6" Type="http://schemas.openxmlformats.org/officeDocument/2006/relationships/diagramColors" Target="../diagrams/colors8.xml"/><Relationship Id="rId7" Type="http://schemas.microsoft.com/office/2007/relationships/diagramDrawing" Target="../diagrams/drawing8.xml"/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8.xml"/><Relationship Id="rId3" Type="http://schemas.openxmlformats.org/officeDocument/2006/relationships/image" Target="../media/image3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notesSlide" Target="../notesSlides/notesSlide39.xml"/><Relationship Id="rId3" Type="http://schemas.openxmlformats.org/officeDocument/2006/relationships/image" Target="../media/image31.pn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594" name="Rectangle 2"/>
          <p:cNvSpPr>
            <a:spLocks noGrp="1" noRot="1" noChangeArrowheads="1"/>
          </p:cNvSpPr>
          <p:nvPr>
            <p:ph type="ctrTitle"/>
          </p:nvPr>
        </p:nvSpPr>
        <p:spPr>
          <a:xfrm>
            <a:off x="2146092" y="1814708"/>
            <a:ext cx="7772400" cy="1600200"/>
          </a:xfrm>
        </p:spPr>
        <p:txBody>
          <a:bodyPr>
            <a:normAutofit/>
          </a:bodyPr>
          <a:lstStyle/>
          <a:p>
            <a:r>
              <a:rPr lang="en-US" sz="3600" dirty="0"/>
              <a:t>MK 201 Principles of Marketing</a:t>
            </a:r>
          </a:p>
          <a:p>
            <a:r>
              <a:rPr lang="en-US" sz="3600" dirty="0"/>
              <a:t>Consumer Behavior</a:t>
            </a:r>
          </a:p>
          <a:p>
            <a:r>
              <a:rPr lang="en-US" sz="2200" dirty="0"/>
              <a:t>Session 4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114" y="380904"/>
            <a:ext cx="1715978" cy="1605830"/>
          </a:xfrm>
          <a:prstGeom prst="rect">
            <a:avLst/>
          </a:prstGeom>
        </p:spPr>
      </p:pic>
      <p:sp>
        <p:nvSpPr>
          <p:cNvPr id="2" name="Subtitle 1"/>
          <p:cNvSpPr>
            <a:spLocks noGrp="1"/>
          </p:cNvSpPr>
          <p:nvPr>
            <p:ph type="subTitle" idx="1"/>
          </p:nvPr>
        </p:nvSpPr>
        <p:spPr>
          <a:xfrm>
            <a:off x="2831892" y="3843854"/>
            <a:ext cx="6400800" cy="1600200"/>
          </a:xfrm>
        </p:spPr>
        <p:txBody>
          <a:bodyPr/>
          <a:lstStyle/>
          <a:p>
            <a:r>
              <a:rPr lang="en-US">
                <a:latin typeface="Arial" charset="0"/>
                <a:ea typeface="Arial" charset="0"/>
                <a:cs typeface="Arial" charset="0"/>
              </a:rPr>
              <a:t>By Ajarn Suwalya K.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10537" y="202776"/>
            <a:ext cx="1623933" cy="1962085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0046970" y="6427113"/>
            <a:ext cx="3175000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200"/>
              <a:t>Section 2</a:t>
            </a:r>
          </a:p>
        </p:txBody>
      </p:sp>
    </p:spTree>
    <p:extLst>
      <p:ext uri="{BB962C8B-B14F-4D97-AF65-F5344CB8AC3E}">
        <p14:creationId xmlns:p14="http://schemas.microsoft.com/office/powerpoint/2010/main" val="90111558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le 1"/>
          <p:cNvSpPr txBox="1">
            <a:spLocks noGrp="1"/>
          </p:cNvSpPr>
          <p:nvPr>
            <p:ph type="title"/>
          </p:nvPr>
        </p:nvSpPr>
        <p:spPr>
          <a:xfrm>
            <a:off x="428953" y="383745"/>
            <a:ext cx="4931323" cy="814434"/>
          </a:xfrm>
        </p:spPr>
        <p:txBody>
          <a:bodyPr>
            <a:normAutofit fontScale="90000"/>
          </a:bodyPr>
          <a:lstStyle/>
          <a:p>
            <a:pPr eaLnBrk="1" hangingPunct="1">
              <a:buClr>
                <a:srgbClr val="007FA3"/>
              </a:buClr>
              <a:buFont typeface="Times New Roman" panose="02020603050405020304" pitchFamily="18" charset="0"/>
              <a:buNone/>
            </a:pPr>
            <a:r>
              <a:rPr lang="en-US" altLang="en-US" sz="36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  <a:t>Principles of Marketing</a:t>
            </a:r>
            <a:br>
              <a:rPr lang="en-US" altLang="en-US" sz="36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</a:br>
            <a:r>
              <a:rPr lang="en-US" altLang="en-US" sz="2400" b="1" dirty="0">
                <a:solidFill>
                  <a:srgbClr val="007FA3"/>
                </a:solidFill>
                <a:latin typeface="Arial" panose="020B0604020202020204" pitchFamily="34" charset="0"/>
                <a:cs typeface="Times New Roman" panose="02020603050405020304" pitchFamily="18" charset="0"/>
                <a:sym typeface="Times New Roman" panose="02020603050405020304" pitchFamily="18" charset="0"/>
              </a:rPr>
              <a:t>Seventeenth Edition</a:t>
            </a:r>
            <a:endParaRPr lang="en-IN" altLang="en-US" sz="2400" b="1" dirty="0">
              <a:solidFill>
                <a:srgbClr val="007FA3"/>
              </a:solidFill>
              <a:latin typeface="Arial" panose="020B0604020202020204" pitchFamily="34" charset="0"/>
              <a:cs typeface="Times New Roman" panose="02020603050405020304" pitchFamily="18" charset="0"/>
              <a:sym typeface="Times New Roman" panose="02020603050405020304" pitchFamily="18" charset="0"/>
            </a:endParaRPr>
          </a:p>
        </p:txBody>
      </p:sp>
      <p:pic>
        <p:nvPicPr>
          <p:cNvPr id="23559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26814" y="1481951"/>
            <a:ext cx="3369416" cy="434381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Content Placeholder 3"/>
          <p:cNvSpPr>
            <a:spLocks noGrp="1"/>
          </p:cNvSpPr>
          <p:nvPr>
            <p:ph type="body" sz="half" idx="4294967295"/>
          </p:nvPr>
        </p:nvSpPr>
        <p:spPr>
          <a:xfrm>
            <a:off x="6050126" y="2338465"/>
            <a:ext cx="5096933" cy="2128602"/>
          </a:xfrm>
          <a:prstGeom prst="rect">
            <a:avLst/>
          </a:prstGeom>
        </p:spPr>
        <p:txBody>
          <a:bodyPr>
            <a:noAutofit/>
          </a:bodyPr>
          <a:lstStyle/>
          <a:p>
            <a:pPr marL="0" indent="0" algn="ctr">
              <a:buNone/>
            </a:pPr>
            <a:r>
              <a:rPr lang="en-US" sz="3600" b="1" dirty="0">
                <a:latin typeface="+mj-lt"/>
              </a:rPr>
              <a:t>Chapter 5</a:t>
            </a:r>
            <a:br>
              <a:rPr lang="en-US" sz="3600" b="1" dirty="0">
                <a:latin typeface="+mj-lt"/>
              </a:rPr>
            </a:br>
            <a:endParaRPr lang="en-US" sz="3600" b="1" dirty="0">
              <a:latin typeface="+mj-lt"/>
            </a:endParaRPr>
          </a:p>
          <a:p>
            <a:pPr marL="0" indent="0" algn="ctr" rtl="0" eaLnBrk="1" latinLnBrk="0" hangingPunct="1">
              <a:buNone/>
            </a:pPr>
            <a:r>
              <a:rPr lang="en-US" sz="3200" kern="1200" dirty="0">
                <a:solidFill>
                  <a:schemeClr val="tx1"/>
                </a:solidFill>
                <a:effectLst/>
              </a:rPr>
              <a:t>Consumer Markets and Buyer Behavior</a:t>
            </a:r>
            <a:endParaRPr lang="en-US" sz="3200" dirty="0">
              <a:effectLst/>
            </a:endParaRPr>
          </a:p>
          <a:p>
            <a:pPr marL="0" indent="0">
              <a:buNone/>
            </a:pPr>
            <a:endParaRPr lang="en-US" sz="3600" dirty="0"/>
          </a:p>
        </p:txBody>
      </p:sp>
      <p:sp>
        <p:nvSpPr>
          <p:cNvPr id="23558" name="Text Placeholder 5"/>
          <p:cNvSpPr txBox="1">
            <a:spLocks noGrp="1"/>
          </p:cNvSpPr>
          <p:nvPr>
            <p:ph type="body" sz="quarter" idx="16"/>
          </p:nvPr>
        </p:nvSpPr>
        <p:spPr>
          <a:xfrm>
            <a:off x="5828480" y="6437315"/>
            <a:ext cx="6180137" cy="352425"/>
          </a:xfrm>
        </p:spPr>
        <p:txBody>
          <a:bodyPr/>
          <a:lstStyle/>
          <a:p>
            <a:r>
              <a:rPr lang="en-IN" altLang="en-US" dirty="0">
                <a:latin typeface="Verdana" panose="020B0604030504040204" pitchFamily="34" charset="0"/>
                <a:cs typeface="Arial" panose="020B0604020202020204" pitchFamily="34" charset="0"/>
              </a:rPr>
              <a:t>Copyright © 2018 Pearson Education Ltd. All Rights Reserved.</a:t>
            </a:r>
            <a:endParaRPr lang="en-US" altLang="en-US" dirty="0">
              <a:latin typeface="Verdana" panose="020B060403050404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45489434"/>
      </p:ext>
    </p:extLst>
  </p:cSld>
  <p:clrMapOvr>
    <a:masterClrMapping/>
  </p:clrMapOvr>
  <p:transition spd="slow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itle 2"/>
          <p:cNvSpPr>
            <a:spLocks noGrp="1" noChangeArrowheads="1"/>
          </p:cNvSpPr>
          <p:nvPr>
            <p:ph type="title"/>
          </p:nvPr>
        </p:nvSpPr>
        <p:spPr>
          <a:xfrm>
            <a:off x="675212" y="360684"/>
            <a:ext cx="10915930" cy="114300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Objectives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68215" y="1574801"/>
            <a:ext cx="10902462" cy="4038599"/>
          </a:xfrm>
        </p:spPr>
        <p:txBody>
          <a:bodyPr>
            <a:noAutofit/>
          </a:bodyPr>
          <a:lstStyle/>
          <a:p>
            <a:pPr marL="635000" indent="-63500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5-1</a:t>
            </a:r>
            <a:r>
              <a:rPr lang="en-US" b="1" dirty="0">
                <a:solidFill>
                  <a:srgbClr val="0085B4"/>
                </a:solidFill>
                <a:cs typeface="Arial"/>
              </a:rPr>
              <a:t>  </a:t>
            </a:r>
            <a:r>
              <a:rPr lang="en-US" dirty="0"/>
              <a:t>Define the consumer market and construct a simple model of</a:t>
            </a:r>
            <a:br>
              <a:rPr lang="en-US" dirty="0"/>
            </a:br>
            <a:r>
              <a:rPr lang="en-US" dirty="0"/>
              <a:t> consumer buyer behavior.</a:t>
            </a:r>
          </a:p>
          <a:p>
            <a:pPr marL="635000" indent="-63500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5-2</a:t>
            </a:r>
            <a:r>
              <a:rPr lang="en-US" b="1" dirty="0">
                <a:solidFill>
                  <a:srgbClr val="0085B4"/>
                </a:solidFill>
                <a:cs typeface="Arial"/>
              </a:rPr>
              <a:t>  </a:t>
            </a:r>
            <a:r>
              <a:rPr lang="en-US" dirty="0"/>
              <a:t>Name the four major factors that influence consumer buyer</a:t>
            </a:r>
            <a:br>
              <a:rPr lang="en-US" dirty="0"/>
            </a:br>
            <a:r>
              <a:rPr lang="en-US" dirty="0"/>
              <a:t> behavior.</a:t>
            </a:r>
            <a:endParaRPr lang="en-US" b="1" dirty="0"/>
          </a:p>
          <a:p>
            <a:pPr marL="635000" indent="-63500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5-3</a:t>
            </a:r>
            <a:r>
              <a:rPr lang="en-US" b="1" dirty="0">
                <a:solidFill>
                  <a:srgbClr val="0085B4"/>
                </a:solidFill>
                <a:cs typeface="Arial"/>
              </a:rPr>
              <a:t>  </a:t>
            </a:r>
            <a:r>
              <a:rPr lang="en-US" dirty="0"/>
              <a:t>List and define the major types of buying decision behavior and</a:t>
            </a:r>
            <a:br>
              <a:rPr lang="en-US" dirty="0"/>
            </a:br>
            <a:r>
              <a:rPr lang="en-US" dirty="0"/>
              <a:t> the stages in the buyer decision process.</a:t>
            </a:r>
            <a:endParaRPr lang="en-US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r>
              <a:rPr lang="en-US" b="1" dirty="0">
                <a:solidFill>
                  <a:srgbClr val="007FA3"/>
                </a:solidFill>
                <a:cs typeface="Arial"/>
              </a:rPr>
              <a:t>5-4  </a:t>
            </a:r>
            <a:r>
              <a:rPr lang="en-US" dirty="0"/>
              <a:t>Describe the adoption and diffusion process for new products.</a:t>
            </a:r>
            <a:r>
              <a:rPr lang="en-US" b="1" dirty="0"/>
              <a:t>	</a:t>
            </a:r>
          </a:p>
        </p:txBody>
      </p:sp>
    </p:spTree>
    <p:extLst>
      <p:ext uri="{BB962C8B-B14F-4D97-AF65-F5344CB8AC3E}">
        <p14:creationId xmlns:p14="http://schemas.microsoft.com/office/powerpoint/2010/main" val="2192517912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56754" y="901700"/>
            <a:ext cx="10915930" cy="703584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1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75212" y="2052061"/>
            <a:ext cx="10879014" cy="117374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Define the consumer market and construct a simple model of consumer buyer behavior.</a:t>
            </a:r>
            <a:endParaRPr lang="en-US" sz="2400" b="1" dirty="0"/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825292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77111" y="711199"/>
            <a:ext cx="10460789" cy="610223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rgbClr val="007FA3"/>
                </a:solidFill>
              </a:rPr>
              <a:t>Consumer Markets and Buyer Behavior</a:t>
            </a:r>
            <a:endParaRPr lang="en-US" sz="34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66233" y="1887381"/>
            <a:ext cx="10371667" cy="2019300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Consumer buyer behavior </a:t>
            </a:r>
            <a:r>
              <a:rPr lang="en-US" sz="2400" i="0" dirty="0">
                <a:solidFill>
                  <a:srgbClr val="FF0000"/>
                </a:solidFill>
              </a:rPr>
              <a:t>is the buying behavior of final consumers—individuals and households that buy goods and services for </a:t>
            </a:r>
            <a:r>
              <a:rPr lang="en-US" sz="3600" i="0" dirty="0">
                <a:solidFill>
                  <a:srgbClr val="FF0000"/>
                </a:solidFill>
              </a:rPr>
              <a:t>personal consumption.</a:t>
            </a:r>
          </a:p>
          <a:p>
            <a:pPr marL="0" indent="0" algn="l"/>
            <a:endParaRPr lang="en-US" sz="3600" i="0" dirty="0">
              <a:solidFill>
                <a:srgbClr val="FF0000"/>
              </a:solidFill>
            </a:endParaRPr>
          </a:p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Consumer markets </a:t>
            </a:r>
            <a:r>
              <a:rPr lang="en-US" sz="2400" i="0" dirty="0">
                <a:solidFill>
                  <a:srgbClr val="FF0000"/>
                </a:solidFill>
              </a:rPr>
              <a:t>are made up of all the </a:t>
            </a:r>
            <a:r>
              <a:rPr lang="en-US" sz="3600" i="0" dirty="0">
                <a:solidFill>
                  <a:srgbClr val="FF0000"/>
                </a:solidFill>
              </a:rPr>
              <a:t>individuals and households that buy or acquire goods and services</a:t>
            </a:r>
            <a:r>
              <a:rPr lang="en-US" sz="2400" i="0" dirty="0">
                <a:solidFill>
                  <a:srgbClr val="FF0000"/>
                </a:solidFill>
              </a:rPr>
              <a:t> for personal consumption.</a:t>
            </a:r>
          </a:p>
          <a:p>
            <a:pPr marL="0" indent="0" algn="l"/>
            <a:endParaRPr lang="en-US" altLang="en-US" sz="2800" i="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1725089"/>
      </p:ext>
    </p:extLst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648017" y="814646"/>
            <a:ext cx="10740420" cy="688501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Consumer Markets and Buyer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1026" name="Picture 2" descr="Figure 5.1 The Model of Buyer Behavior. &#10;&#10;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7560" y="1868950"/>
            <a:ext cx="10210688" cy="346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79163341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91663" y="1026942"/>
            <a:ext cx="10915930" cy="575216"/>
          </a:xfrm>
        </p:spPr>
        <p:txBody>
          <a:bodyPr>
            <a:noAutofit/>
          </a:bodyPr>
          <a:lstStyle/>
          <a:p>
            <a:r>
              <a:rPr lang="en-US" sz="3400" b="1" dirty="0">
                <a:solidFill>
                  <a:srgbClr val="007FA3"/>
                </a:solidFill>
              </a:rPr>
              <a:t>Learning Objective 2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691663" y="2131778"/>
            <a:ext cx="10879014" cy="113192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Name the four major factors that influence consumer buyer behavior.</a:t>
            </a:r>
            <a:endParaRPr lang="en-US" sz="2400" b="1" dirty="0"/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6543393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802025" y="494387"/>
            <a:ext cx="10139508" cy="81940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2050" name="Picture 2" descr="Figure 5.2 Factors Influencing Consumer Behavior&#10;The folowchart here explains the four factors influencing consumer behavior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698" y="1831071"/>
            <a:ext cx="9908162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9575475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813229" y="891640"/>
            <a:ext cx="10735304" cy="515852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rgbClr val="007FA3"/>
                </a:solidFill>
              </a:rPr>
              <a:t>Characteristics Affecting Consumer Behavior</a:t>
            </a:r>
            <a:endParaRPr lang="en-US" sz="34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709918" y="2543317"/>
            <a:ext cx="3304892" cy="3112274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Culture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2800" i="0" dirty="0">
                <a:solidFill>
                  <a:srgbClr val="FF0000"/>
                </a:solidFill>
              </a:rPr>
              <a:t>is the set of basic values, perceptions, wants, and behaviors learned by a member of society from family and other important institutions.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48768" y="1772870"/>
            <a:ext cx="3375922" cy="56236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latin typeface="+mj-lt"/>
              </a:rPr>
              <a:t>Cultural Factors</a:t>
            </a:r>
            <a:endParaRPr lang="en-US" sz="3200" dirty="0">
              <a:latin typeface="+mj-lt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80881" y="2550143"/>
            <a:ext cx="4273197" cy="328835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74005774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2"/>
          <p:cNvSpPr>
            <a:spLocks noGrp="1" noChangeArrowheads="1"/>
          </p:cNvSpPr>
          <p:nvPr>
            <p:ph type="title"/>
          </p:nvPr>
        </p:nvSpPr>
        <p:spPr>
          <a:xfrm>
            <a:off x="448511" y="478302"/>
            <a:ext cx="10812114" cy="647114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48511" y="2262189"/>
            <a:ext cx="5741274" cy="2918464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Subcultures</a:t>
            </a:r>
            <a:r>
              <a:rPr lang="en-US" sz="2400" i="0" dirty="0">
                <a:solidFill>
                  <a:srgbClr val="000000"/>
                </a:solidFill>
              </a:rPr>
              <a:t> are groups of people within a culture with shared value systems based on common life experiences and situations.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511" y="1524074"/>
            <a:ext cx="3763432" cy="55329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Cultural Factors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3074" name="Picture 2" descr="Photo shows the rear of a red Toyota car with the customized nameplate Pepe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4529" y="1613135"/>
            <a:ext cx="4916096" cy="356751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245599231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448511" y="512335"/>
            <a:ext cx="10791575" cy="64121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  <a:latin typeface="+mn-lt"/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8511" y="1350168"/>
            <a:ext cx="3915832" cy="52505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3200" b="1" dirty="0"/>
              <a:t>Cultural Factors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48512" y="2071841"/>
            <a:ext cx="5213906" cy="1670165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Social classes </a:t>
            </a:r>
            <a:r>
              <a:rPr lang="en-US" sz="2800" i="0" dirty="0">
                <a:solidFill>
                  <a:srgbClr val="FF0000"/>
                </a:solidFill>
              </a:rPr>
              <a:t>are society’s relatively permanent and ordered divisions whose members share </a:t>
            </a:r>
            <a:r>
              <a:rPr lang="en-US" sz="3600" b="1" i="0" dirty="0">
                <a:solidFill>
                  <a:srgbClr val="FF0000"/>
                </a:solidFill>
              </a:rPr>
              <a:t>similar values, interests, and behaviors.</a:t>
            </a:r>
          </a:p>
          <a:p>
            <a:pPr marL="0" indent="0" algn="l"/>
            <a:r>
              <a:rPr lang="en-US" sz="2800" i="0" dirty="0">
                <a:solidFill>
                  <a:srgbClr val="FF0000"/>
                </a:solidFill>
              </a:rPr>
              <a:t>Measured as a combination of occupation, income, education, wealth, and other variables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4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09291" y="1153550"/>
            <a:ext cx="4184541" cy="5383237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68215337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 txBox="1">
            <a:spLocks noChangeArrowheads="1"/>
          </p:cNvSpPr>
          <p:nvPr/>
        </p:nvSpPr>
        <p:spPr>
          <a:xfrm>
            <a:off x="1144368" y="619509"/>
            <a:ext cx="10060055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03858" y="1762509"/>
            <a:ext cx="3822699" cy="54459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>
                <a:latin typeface="+mj-lt"/>
              </a:rPr>
              <a:t>Cultural Factors</a:t>
            </a:r>
            <a:endParaRPr lang="en-US" sz="3000" dirty="0">
              <a:latin typeface="+mj-lt"/>
            </a:endParaRP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2909372" y="2512750"/>
            <a:ext cx="5601581" cy="2537551"/>
          </a:xfrm>
        </p:spPr>
        <p:txBody>
          <a:bodyPr>
            <a:normAutofit/>
          </a:bodyPr>
          <a:lstStyle/>
          <a:p>
            <a:r>
              <a:rPr lang="en-US" sz="2400" b="1" i="0" dirty="0">
                <a:solidFill>
                  <a:srgbClr val="000000"/>
                </a:solidFill>
              </a:rPr>
              <a:t>Major American Social Classes</a:t>
            </a:r>
          </a:p>
          <a:p>
            <a:pPr marL="1773238" lvl="2" indent="-338138">
              <a:buClr>
                <a:srgbClr val="0085B4"/>
              </a:buClr>
            </a:pPr>
            <a:r>
              <a:rPr lang="en-US" sz="2400" i="0" dirty="0">
                <a:solidFill>
                  <a:srgbClr val="000000"/>
                </a:solidFill>
              </a:rPr>
              <a:t>Upper Class</a:t>
            </a:r>
          </a:p>
          <a:p>
            <a:pPr marL="1773238" lvl="2" indent="-338138">
              <a:buClr>
                <a:srgbClr val="0085B4"/>
              </a:buClr>
            </a:pPr>
            <a:r>
              <a:rPr lang="en-US" sz="2400" i="0" dirty="0">
                <a:solidFill>
                  <a:srgbClr val="000000"/>
                </a:solidFill>
              </a:rPr>
              <a:t>Middle Class</a:t>
            </a:r>
          </a:p>
          <a:p>
            <a:pPr marL="1773238" lvl="2" indent="-338138">
              <a:buClr>
                <a:srgbClr val="0085B4"/>
              </a:buClr>
            </a:pPr>
            <a:r>
              <a:rPr lang="en-US" sz="2400" i="0" dirty="0">
                <a:solidFill>
                  <a:srgbClr val="000000"/>
                </a:solidFill>
              </a:rPr>
              <a:t>Working Class</a:t>
            </a:r>
          </a:p>
          <a:p>
            <a:pPr marL="1773238" lvl="2" indent="-338138">
              <a:buClr>
                <a:srgbClr val="0085B4"/>
              </a:buClr>
            </a:pPr>
            <a:r>
              <a:rPr lang="en-US" sz="2400" i="0" dirty="0">
                <a:solidFill>
                  <a:srgbClr val="000000"/>
                </a:solidFill>
              </a:rPr>
              <a:t>Lower Class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8241282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 txBox="1">
            <a:spLocks noChangeArrowheads="1"/>
          </p:cNvSpPr>
          <p:nvPr/>
        </p:nvSpPr>
        <p:spPr>
          <a:xfrm>
            <a:off x="1545790" y="576773"/>
            <a:ext cx="9666161" cy="57212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400" dirty="0">
                <a:solidFill>
                  <a:srgbClr val="007FA3"/>
                </a:solidFill>
              </a:rPr>
              <a:t>Characteristics Affecting Consumer Behavior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21295" y="1284504"/>
            <a:ext cx="3005014" cy="51833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2900" b="1" dirty="0"/>
              <a:t>Social Factors</a:t>
            </a:r>
            <a:endParaRPr lang="en-US" sz="29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3071186" y="1921481"/>
            <a:ext cx="5283200" cy="401136"/>
          </a:xfrm>
        </p:spPr>
        <p:txBody>
          <a:bodyPr>
            <a:normAutofit lnSpcReduction="10000"/>
          </a:bodyPr>
          <a:lstStyle/>
          <a:p>
            <a:r>
              <a:rPr lang="en-US" sz="2400" b="1" i="0" dirty="0">
                <a:solidFill>
                  <a:srgbClr val="000000"/>
                </a:solidFill>
              </a:rPr>
              <a:t>Groups and Social Networks</a:t>
            </a:r>
          </a:p>
          <a:p>
            <a:pPr marL="0" indent="0" algn="l"/>
            <a:endParaRPr lang="en-US" altLang="en-US" sz="2400" i="0" dirty="0">
              <a:solidFill>
                <a:srgbClr val="000000"/>
              </a:solidFill>
            </a:endParaRPr>
          </a:p>
        </p:txBody>
      </p:sp>
      <p:graphicFrame>
        <p:nvGraphicFramePr>
          <p:cNvPr id="5" name="Content Placeholder 9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26746361"/>
              </p:ext>
            </p:extLst>
          </p:nvPr>
        </p:nvGraphicFramePr>
        <p:xfrm>
          <a:off x="2655261" y="2575422"/>
          <a:ext cx="6115050" cy="31432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4929413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898677" y="373462"/>
            <a:ext cx="10538357" cy="681616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00110" y="1968035"/>
            <a:ext cx="4690532" cy="3161340"/>
          </a:xfrm>
        </p:spPr>
        <p:txBody>
          <a:bodyPr>
            <a:normAutofit/>
          </a:bodyPr>
          <a:lstStyle/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Online social networks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Buzz marketing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Social media sites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Virtual worlds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Word of mouth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800" i="0" dirty="0">
                <a:solidFill>
                  <a:srgbClr val="000000"/>
                </a:solidFill>
              </a:rPr>
              <a:t>Opinion leaders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98677" y="1349058"/>
            <a:ext cx="5905501" cy="61897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>
                <a:latin typeface="+mj-lt"/>
              </a:rPr>
              <a:t>Groups and Social Networks</a:t>
            </a:r>
            <a:endParaRPr lang="en-US" sz="3000" dirty="0">
              <a:latin typeface="+mj-lt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098" name="Picture 2" descr="&quot;Photo shows Logan Paul advertising for Dunkin Donuts, seated on a bench and holding two cups, one in each hand. On a wall behind him is the logo and name of Dunkin Donuts.&#10;&#10;To the right of the photo is a twitter post of Logan Paul. His post reads &quot;&quot;Bruh, Does it get much better than this? Enjoying the DunkinDonuts app. Go download it, sign up for DD perks, and enter promo code LOGAN to get a free beverage.&quot;&quot;&quot;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3111" y="1968035"/>
            <a:ext cx="5145778" cy="40956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15731316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590842"/>
            <a:ext cx="10693101" cy="811274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rgbClr val="007FA3"/>
                </a:solidFill>
                <a:latin typeface="+mn-lt"/>
              </a:rPr>
              <a:t>Characteristics Affecting Consumer Behavior</a:t>
            </a:r>
            <a:endParaRPr lang="en-US" sz="3400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0" y="2457590"/>
            <a:ext cx="4530178" cy="4267568"/>
          </a:xfrm>
        </p:spPr>
        <p:txBody>
          <a:bodyPr>
            <a:normAutofit/>
          </a:bodyPr>
          <a:lstStyle/>
          <a:p>
            <a:pPr marL="225425" indent="-225425" algn="l">
              <a:buClr>
                <a:srgbClr val="007FA3"/>
              </a:buClr>
              <a:buFont typeface="Arial"/>
              <a:buChar char="•"/>
            </a:pPr>
            <a:r>
              <a:rPr lang="en-US" sz="2400" b="1" i="0" dirty="0">
                <a:solidFill>
                  <a:srgbClr val="000000"/>
                </a:solidFill>
              </a:rPr>
              <a:t>Family</a:t>
            </a:r>
            <a:r>
              <a:rPr lang="en-US" sz="2400" i="0" dirty="0">
                <a:solidFill>
                  <a:srgbClr val="FF0000"/>
                </a:solidFill>
              </a:rPr>
              <a:t> is the </a:t>
            </a:r>
            <a:r>
              <a:rPr lang="en-US" sz="3600" b="1" i="0" dirty="0">
                <a:solidFill>
                  <a:srgbClr val="FF0000"/>
                </a:solidFill>
              </a:rPr>
              <a:t>most important consumer-buying</a:t>
            </a:r>
            <a:r>
              <a:rPr lang="en-US" sz="2400" i="0" dirty="0">
                <a:solidFill>
                  <a:srgbClr val="FF0000"/>
                </a:solidFill>
              </a:rPr>
              <a:t> organization in society.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1120" y="1402116"/>
            <a:ext cx="3081865" cy="5881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Social Factors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2052" y="2213390"/>
            <a:ext cx="4130071" cy="40374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0184150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590842"/>
            <a:ext cx="10693101" cy="811274"/>
          </a:xfrm>
        </p:spPr>
        <p:txBody>
          <a:bodyPr>
            <a:noAutofit/>
          </a:bodyPr>
          <a:lstStyle/>
          <a:p>
            <a:r>
              <a:rPr lang="en-US" sz="3400" dirty="0">
                <a:solidFill>
                  <a:srgbClr val="007FA3"/>
                </a:solidFill>
                <a:latin typeface="+mn-lt"/>
              </a:rPr>
              <a:t>Characteristics Affecting Consumer Behavior</a:t>
            </a:r>
            <a:endParaRPr lang="en-US" sz="3400" b="1" dirty="0">
              <a:solidFill>
                <a:srgbClr val="007FA3"/>
              </a:solidFill>
              <a:latin typeface="+mn-lt"/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132238" y="2166606"/>
            <a:ext cx="4530178" cy="4267568"/>
          </a:xfrm>
        </p:spPr>
        <p:txBody>
          <a:bodyPr>
            <a:normAutofit/>
          </a:bodyPr>
          <a:lstStyle/>
          <a:p>
            <a:pPr marL="225425" indent="-225425" algn="l">
              <a:buClr>
                <a:srgbClr val="007FA3"/>
              </a:buClr>
              <a:buFont typeface="Arial"/>
              <a:buChar char="•"/>
              <a:tabLst>
                <a:tab pos="225425" algn="l"/>
              </a:tabLst>
            </a:pPr>
            <a:r>
              <a:rPr lang="en-US" sz="2400" b="1" i="0" dirty="0">
                <a:solidFill>
                  <a:srgbClr val="000000"/>
                </a:solidFill>
              </a:rPr>
              <a:t>Role and status </a:t>
            </a:r>
            <a:r>
              <a:rPr lang="en-US" sz="4800" i="0" dirty="0">
                <a:solidFill>
                  <a:srgbClr val="FF0000"/>
                </a:solidFill>
              </a:rPr>
              <a:t>can be defined by a person’s position in a group</a:t>
            </a:r>
            <a:r>
              <a:rPr lang="en-US" sz="4800" i="0" dirty="0">
                <a:solidFill>
                  <a:srgbClr val="000000"/>
                </a:solidFill>
              </a:rPr>
              <a:t>.</a:t>
            </a:r>
          </a:p>
          <a:p>
            <a:pPr marL="457200" indent="-457200" algn="l">
              <a:buFont typeface="Arial"/>
              <a:buChar char="•"/>
            </a:pPr>
            <a:endParaRPr lang="en-US" altLang="en-US" sz="4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451120" y="1402116"/>
            <a:ext cx="3081865" cy="58812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Social Factors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95393" y="2166606"/>
            <a:ext cx="3384777" cy="44107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6698574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1014341"/>
            <a:ext cx="10679034" cy="751489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0" y="2676752"/>
            <a:ext cx="10532533" cy="1867113"/>
          </a:xfrm>
        </p:spPr>
        <p:txBody>
          <a:bodyPr>
            <a:normAutofit/>
          </a:bodyPr>
          <a:lstStyle/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400" i="0" dirty="0">
                <a:solidFill>
                  <a:srgbClr val="000000"/>
                </a:solidFill>
              </a:rPr>
              <a:t>Age and life-cycle stage</a:t>
            </a:r>
          </a:p>
          <a:p>
            <a:pPr marL="280988" indent="-280988" algn="l">
              <a:buClr>
                <a:srgbClr val="007FA3"/>
              </a:buClr>
              <a:buFont typeface="Arial"/>
              <a:buChar char="•"/>
            </a:pPr>
            <a:r>
              <a:rPr lang="en-US" sz="2400" i="0" dirty="0">
                <a:solidFill>
                  <a:srgbClr val="000000"/>
                </a:solidFill>
              </a:rPr>
              <a:t>PRIZM </a:t>
            </a:r>
            <a:r>
              <a:rPr lang="en-US" sz="2400" i="0" dirty="0" err="1">
                <a:solidFill>
                  <a:srgbClr val="000000"/>
                </a:solidFill>
              </a:rPr>
              <a:t>Lifestage</a:t>
            </a:r>
            <a:r>
              <a:rPr lang="en-US" sz="2400" i="0" dirty="0">
                <a:solidFill>
                  <a:srgbClr val="000000"/>
                </a:solidFill>
              </a:rPr>
              <a:t> Groups system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dirty="0"/>
              <a:t>66 segments</a:t>
            </a:r>
          </a:p>
          <a:p>
            <a:pPr lvl="1">
              <a:buClr>
                <a:srgbClr val="007FA3"/>
              </a:buClr>
              <a:buFont typeface="Wingdings" charset="2"/>
              <a:buChar char="§"/>
            </a:pPr>
            <a:r>
              <a:rPr lang="en-US" dirty="0"/>
              <a:t>11 life-stage groups</a:t>
            </a:r>
          </a:p>
          <a:p>
            <a:pPr marL="0" indent="0" algn="l"/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0" y="1930116"/>
            <a:ext cx="3996267" cy="54467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Personal Factors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97261072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0449" y="0"/>
            <a:ext cx="9963197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711166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357591"/>
            <a:ext cx="10170941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5264" y="1500591"/>
            <a:ext cx="4703232" cy="56701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>
                <a:latin typeface="+mj-lt"/>
              </a:rPr>
              <a:t>Personal Factors</a:t>
            </a:r>
            <a:endParaRPr lang="en-US" sz="3200" dirty="0">
              <a:latin typeface="+mj-lt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0" y="2212518"/>
            <a:ext cx="10378831" cy="938645"/>
          </a:xfrm>
        </p:spPr>
        <p:txBody>
          <a:bodyPr>
            <a:normAutofit/>
          </a:bodyPr>
          <a:lstStyle/>
          <a:p>
            <a:pPr algn="l"/>
            <a:r>
              <a:rPr lang="en-US" sz="2400" b="1" i="0" dirty="0">
                <a:solidFill>
                  <a:srgbClr val="000000"/>
                </a:solidFill>
              </a:rPr>
              <a:t>Occupation</a:t>
            </a:r>
            <a:r>
              <a:rPr lang="en-US" sz="2400" i="0" dirty="0">
                <a:solidFill>
                  <a:srgbClr val="000000"/>
                </a:solidFill>
              </a:rPr>
              <a:t> affects the goods and services bought by consumers.</a:t>
            </a:r>
          </a:p>
          <a:p>
            <a:pPr algn="l"/>
            <a:r>
              <a:rPr lang="en-US" sz="2400" b="1" i="0" dirty="0">
                <a:solidFill>
                  <a:srgbClr val="000000"/>
                </a:solidFill>
              </a:rPr>
              <a:t>Economic </a:t>
            </a:r>
            <a:r>
              <a:rPr lang="en-US" sz="2400" i="0" dirty="0">
                <a:solidFill>
                  <a:srgbClr val="000000"/>
                </a:solidFill>
              </a:rPr>
              <a:t>situations include trends in: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graphicFrame>
        <p:nvGraphicFramePr>
          <p:cNvPr id="5" name="Diagram 4"/>
          <p:cNvGraphicFramePr/>
          <p:nvPr>
            <p:extLst>
              <p:ext uri="{D42A27DB-BD31-4B8C-83A1-F6EECF244321}">
                <p14:modId xmlns:p14="http://schemas.microsoft.com/office/powerpoint/2010/main" val="3567983214"/>
              </p:ext>
            </p:extLst>
          </p:nvPr>
        </p:nvGraphicFramePr>
        <p:xfrm>
          <a:off x="1961299" y="3242735"/>
          <a:ext cx="7797772" cy="1899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3487379581"/>
      </p:ext>
    </p:extLst>
  </p:cSld>
  <p:clrMapOvr>
    <a:masterClrMapping/>
  </p:clrMapOvr>
  <p:transition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1" y="501215"/>
            <a:ext cx="10228867" cy="81260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1" y="1486523"/>
            <a:ext cx="4233334" cy="59549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Personal Factors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1" y="2254721"/>
            <a:ext cx="5314461" cy="1374743"/>
          </a:xfrm>
        </p:spPr>
        <p:txBody>
          <a:bodyPr>
            <a:normAutofit/>
          </a:bodyPr>
          <a:lstStyle/>
          <a:p>
            <a:pPr marL="0" indent="0" algn="l">
              <a:lnSpc>
                <a:spcPct val="80000"/>
              </a:lnSpc>
            </a:pPr>
            <a:r>
              <a:rPr lang="en-US" sz="2600" b="1" i="0" dirty="0">
                <a:solidFill>
                  <a:srgbClr val="000000"/>
                </a:solidFill>
              </a:rPr>
              <a:t>Lifestyle</a:t>
            </a:r>
            <a:r>
              <a:rPr lang="en-US" sz="2600" i="0" dirty="0">
                <a:solidFill>
                  <a:srgbClr val="000000"/>
                </a:solidFill>
              </a:rPr>
              <a:t> </a:t>
            </a:r>
            <a:r>
              <a:rPr lang="en-US" sz="4800" i="0" dirty="0">
                <a:solidFill>
                  <a:srgbClr val="FF0000"/>
                </a:solidFill>
              </a:rPr>
              <a:t>is a person’s pattern of living as expressed in his or her psychographics.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66626" y="1486523"/>
            <a:ext cx="4878242" cy="3945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102331899"/>
      </p:ext>
    </p:extLst>
  </p:cSld>
  <p:clrMapOvr>
    <a:masterClrMapping/>
  </p:clrMapOvr>
  <p:transition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874365" y="450202"/>
            <a:ext cx="7232449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</a:t>
            </a:r>
            <a:br>
              <a:rPr lang="en-US" sz="3600" dirty="0">
                <a:solidFill>
                  <a:srgbClr val="007FA3"/>
                </a:solidFill>
              </a:rPr>
            </a:br>
            <a:r>
              <a:rPr lang="en-US" sz="3600" dirty="0">
                <a:solidFill>
                  <a:srgbClr val="007FA3"/>
                </a:solidFill>
              </a:rPr>
              <a:t>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4365" y="1717797"/>
            <a:ext cx="4017434" cy="59777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Personal Factors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87538" y="2440171"/>
            <a:ext cx="4849265" cy="1457109"/>
          </a:xfrm>
        </p:spPr>
        <p:txBody>
          <a:bodyPr>
            <a:normAutofit/>
          </a:bodyPr>
          <a:lstStyle/>
          <a:p>
            <a:pPr marL="0" indent="0" algn="l">
              <a:lnSpc>
                <a:spcPct val="100000"/>
              </a:lnSpc>
            </a:pPr>
            <a:r>
              <a:rPr lang="en-US" sz="2400" b="1" i="0" dirty="0">
                <a:solidFill>
                  <a:srgbClr val="000000"/>
                </a:solidFill>
              </a:rPr>
              <a:t>Personality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3600" i="0" dirty="0">
                <a:solidFill>
                  <a:srgbClr val="FF0000"/>
                </a:solidFill>
              </a:rPr>
              <a:t>refers to the unique psychological characteristics that distinguish a person or group.</a:t>
            </a:r>
          </a:p>
          <a:p>
            <a:pPr marL="0" indent="0" algn="l">
              <a:lnSpc>
                <a:spcPct val="80000"/>
              </a:lnSpc>
            </a:pPr>
            <a:endParaRPr lang="en-US" sz="3600" i="0" dirty="0">
              <a:solidFill>
                <a:srgbClr val="FF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6146" name="Picture 2" descr="A MINI poster shows a MINI splashed with bright colors. A text alongside the photo reads &quot;A car that inspires you is NOT NORMAL.&quot;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36343" y="1205779"/>
            <a:ext cx="3179783" cy="4477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01822089"/>
      </p:ext>
    </p:extLst>
  </p:cSld>
  <p:clrMapOvr>
    <a:masterClrMapping/>
  </p:clrMapOvr>
  <p:transition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165964" y="492369"/>
            <a:ext cx="10650898" cy="661182"/>
          </a:xfrm>
        </p:spPr>
        <p:txBody>
          <a:bodyPr>
            <a:noAutofit/>
          </a:bodyPr>
          <a:lstStyle/>
          <a:p>
            <a:pPr algn="ctr"/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4199466" y="1525286"/>
            <a:ext cx="5490633" cy="557514"/>
          </a:xfrm>
        </p:spPr>
        <p:txBody>
          <a:bodyPr>
            <a:normAutofit/>
          </a:bodyPr>
          <a:lstStyle/>
          <a:p>
            <a:pPr algn="l"/>
            <a:r>
              <a:rPr lang="en-US" sz="3200" b="1" i="0" dirty="0">
                <a:solidFill>
                  <a:srgbClr val="000000"/>
                </a:solidFill>
              </a:rPr>
              <a:t>Brand Personality Traits</a:t>
            </a:r>
            <a:endParaRPr lang="en-US" sz="32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3200" i="0" dirty="0">
              <a:solidFill>
                <a:srgbClr val="000000"/>
              </a:solidFill>
            </a:endParaRPr>
          </a:p>
        </p:txBody>
      </p:sp>
      <p:graphicFrame>
        <p:nvGraphicFramePr>
          <p:cNvPr id="6" name="Content Placeholder 4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05759675"/>
              </p:ext>
            </p:extLst>
          </p:nvPr>
        </p:nvGraphicFramePr>
        <p:xfrm>
          <a:off x="1677095" y="2374377"/>
          <a:ext cx="9194104" cy="36200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95169345"/>
      </p:ext>
    </p:extLst>
  </p:cSld>
  <p:clrMapOvr>
    <a:masterClrMapping/>
  </p:clrMapOvr>
  <p:transition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rrowheads="1"/>
          </p:cNvSpPr>
          <p:nvPr>
            <p:ph type="title"/>
          </p:nvPr>
        </p:nvSpPr>
        <p:spPr>
          <a:xfrm>
            <a:off x="1881158" y="1"/>
            <a:ext cx="8510588" cy="1325563"/>
          </a:xfrm>
        </p:spPr>
        <p:txBody>
          <a:bodyPr/>
          <a:lstStyle/>
          <a:p>
            <a:r>
              <a:rPr lang="en-US" dirty="0" smtClean="0">
                <a:solidFill>
                  <a:schemeClr val="hlink"/>
                </a:solidFill>
              </a:rPr>
              <a:t>Dimensions of Brand Personality</a:t>
            </a:r>
            <a:endParaRPr lang="th-TH" sz="4000" b="1" i="1" dirty="0"/>
          </a:p>
        </p:txBody>
      </p:sp>
      <p:graphicFrame>
        <p:nvGraphicFramePr>
          <p:cNvPr id="6" name="Diagram 5"/>
          <p:cNvGraphicFramePr/>
          <p:nvPr/>
        </p:nvGraphicFramePr>
        <p:xfrm>
          <a:off x="1809720" y="2143116"/>
          <a:ext cx="8540750" cy="439261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7437" name="Rectangle 29"/>
          <p:cNvSpPr>
            <a:spLocks noChangeArrowheads="1"/>
          </p:cNvSpPr>
          <p:nvPr/>
        </p:nvSpPr>
        <p:spPr bwMode="auto">
          <a:xfrm>
            <a:off x="0" y="0"/>
            <a:ext cx="12192000" cy="6858000"/>
          </a:xfrm>
          <a:prstGeom prst="rect">
            <a:avLst/>
          </a:prstGeom>
          <a:noFill/>
          <a:ln w="76200">
            <a:solidFill>
              <a:srgbClr val="FF00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pic>
        <p:nvPicPr>
          <p:cNvPr id="7" name="Picture 6" descr="http://www.chicagobusiness.com/Assets/legacy/images/random2/ronald-mcdonald-96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738282" y="1928802"/>
            <a:ext cx="1643074" cy="1643074"/>
          </a:xfrm>
          <a:prstGeom prst="rect">
            <a:avLst/>
          </a:prstGeom>
          <a:noFill/>
        </p:spPr>
      </p:pic>
      <p:pic>
        <p:nvPicPr>
          <p:cNvPr id="1052" name="Picture 28" descr="http://setexasrecord.com/wp-content/uploads/2014/10/chanel-6696-1.jp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7167570" y="2357430"/>
            <a:ext cx="1142988" cy="1142988"/>
          </a:xfrm>
          <a:prstGeom prst="rect">
            <a:avLst/>
          </a:prstGeom>
          <a:noFill/>
        </p:spPr>
      </p:pic>
      <p:sp>
        <p:nvSpPr>
          <p:cNvPr id="1054" name="AutoShape 30" descr="data:image/jpeg;base64,/9j/4AAQSkZJRgABAQAAAQABAAD/2wCEAAkGBxQTEBUUEBIVFBUVEBUVFxYWGBgUFBYYFxQWFx0VFRcYHCggGBolHxQYITEhJSkrLi4uGCAzODMsNygtLisBCgoKDg0OGhAQGjckICQ3NCwsMywsLC40NzcyMDQsNy0tLDQ0NzQuLDItNCw3LiwsLC0sNC4vNiwsLC0sNywsNP/AABEIAJ4BPwMBEQACEQEDEQH/xAAcAAEAAwADAQEAAAAAAAAAAAAABgcIAQMFBAL/xABQEAABAwIBCQEIDwQIBgMAAAABAAIDBBEhBQYHEjFBUWFxExQiIzJSgZGhCBUzNUJUYnKCkpOxtMHRF1Oz0iRzlLLC0+PwFkNVg6PhGCVE/8QAGwEBAAEFAQAAAAAAAAAAAAAAAAMBAgQFBgf/xAAxEQEAAQMDAQQKAgIDAAAAAAAAAQIDEQQhMQUSQVFxBhMiYYGRwdHh8KGxFPEyUnL/2gAMAwEAAhEDEQA/ALxQEBAQEBAQEBAQEBAQEBAQEBAQEBAQEBAQEBAQEBAQEBAQEBAQEBAQEBAQEBAQEBAQEBAQEBAQEBAQEBAQEBAQEBAQEBAQEBAQEBAQEBAQEBAQEBAQEBAQEBAQEBAQEBAQEBAQEBAQEBAQEBAQEBAQEBAQEBAQEBAQEBAQEBAQEBAQEBAQEBAQEBAQEBAQEBAQEBAQEBAQEBAQEBAQEBAQcB3qQcoCAgICAgICAgICAg/L3gC5IA4nAIPJqM66FjtWSupWOG1rp4mkeYuQd9Dl6lm9wqoJf6uVj/7pKD0UBAQEBAQEBAQEBAQEBAQEBAQEBAQEBAQZa0xVkjMuVYjkewF0Js1xaL9zQ42BQQ320n/fy/Xd+qB7aT/v5fru/VA9tJ/38v13fqge2s/7+X67v1QdsGXaphuyqnaeLZXtPpBQS/N3S/lGmsHyipYLXbONZ1uUg76/M3QXpmHpCpcpttETHM1t3wv8YDymHY9vMYjC4Fwgl6AgIPy94AJcQAASScAAN5O4IKWz703BjjDksNeQSHVDxdnDwTPhfOOHI7UFN5ZziqqpxNVUyy33OcdXzM8Vo5AIPLQctNjcYEIJVm3pEyhRO8FUuez93MTLGfMTdv0SEF96PNJ9PlK0bh2FTb3Im7X22mJ2/ocRz2oJ6gIK002ZuSzUndVK+RstO0l4Y9zdeEXJwBxLb63TWQZ29uqn4xN9o/8AVB9FBnLVRSslZUy60b2vF3vLSQb2cL4jiEGtM0c4I6+jiqYtj2983ex4wcw9CD1FjvQewgIKI0858O7ZtDSyuaIyHzuYS0l9u9j1gdgBuRxI4IKj9vKn4zP9q/8AVBIMxaOsyjWx07KqcNPfSPEj+8jbbWdt24gDmQg1dS07Y2NYwWaxoaLkk2AsLk4nqUGdNMeTKugre0hqagU9QXPZaV+qx97uiwOAF7jkeRQV/wD8Q1fxuo+1k/mQWToSz9kjrO5ayZ746ggMdI4u1JdgF3HAO8Xrq80Gh0BAQEGfdN2f0jqsUtHM+NlOT2jo3OYXyna27SCQ0YdSeAQVr/xRW/Har7eX+ZBYeiDJdZlGd76isq+5YmkOtUStL5HDvWAh24HWPm4oI5pp9/avrD+GiQQkIOEBAQEBB9WTq+SCVk0DzHJG4OY5u0EfeORwIQa4zDzmblChjqG2DiNWVo+BI3xm9MQRycEEhQEGf9OWkF0krsn0r7RMNp3NPujx/wAq4+C07eJuN2IU4g/TW32IrEZnEPRgyDO4XEZHziGn0HFViJniGxtdI1lyMxbn47f26avJUsfjxkDiMW+kKnHOyHUaDU6fe5RMR493zfEjDdkMrmua5hLXNcHNcDYgg3BB3EFBqHRFnz7Y0urMf6TAAJNg7QbpQBx2G2w9QgnyDhwvtQZX0u5ne19cezbann1pIrbG499F9EnDkQggqC0NBWd/ctZ3LK60NU4AX2Mm2NPLW8U/R4INJoI1pCzpbk6hknNjIe8hb5UjgbYcBi48mlBkeqqXSPdJI4ue97nucdrnOJJJ5kkoOpovsQam0P5m+19EHSD+kThsklxiwW72L6NzfmSgniDws9c2o8oUUlPJgXDWY7yJB4rvyPIlBkLKVDJBM+KZpZJG8tc07QR/vag6GOIIIJBBuCMCCN4Qau0VZ3jKNA1zyO3itHMN9/gydHAX63G5BM0BBENKOdwydQOkaR20ng4R8sjF/Rox62G9Bk6SQuJLiSSSSSbkk7STvKD6ckZNkqZ44IG60kjwxo5neeAG0ngEGvc0M3o6CjjpotjG3c7e95xc89T6rDcgzbpq9/avrD+GiQQhBqDQfTMORICWNJL5sSAT7s8fkgnvcjPIZ9UIHcjPIZ9Ufog83K+a9HUtLailhkBFrlgDh814Gs09CgzNpSzN9rK3s4yXQyM7SIuxcBexY47yD6iEENQXd7GvKZ1qumJwLWTNHMHUcfWxBeqCNaRc4u4MnTTjxw3Uj/rH96087eN5igyHI8kkkkkkkk4kk7yd6D9QRFzg1ouSQAOqL7duq5VFNMZmdoTrI+R2wtvYOeRi78m8Asi3axvPL0HpfSLWkp7VW9ffP0h6ambkKYUmInaUXziyEADLCLWxc0bLeU39FjXLfZ3jhx3W+i026Z1FiMR3x9Y93uRcqJyiR6Pc4zQZQhnvZmtqS84nEB2G+2DurQg1811wCMQRdBygjef+arMo0T4HWD/Hif5Ejdh6HFp5EoMjVtK+KR8crS18b3Me07WuabEHzhB1scQQQSCDcEYEHiEGrtFOdnthk9jnuvNFaKa+0uAFpPpDHrfggpDTPnf3dXGOJ16emJjZbY9+GvJ6RYcm33oK+QWnoLzK7qqu652nsadwLLjCSYYgcw3Annq80GkEBAQUrp/zL1mjKMDO+aA2oAGJbgGy/R8U8tXcEFDoJZozztOTq9kpJ7F/g52i+LCfGsNrmnEecb0Gs4ZA5oc0gtcAQRiCCLgjkg5e8AEk2AFyTsAG9Bk/Snncco17ntJ7GK8cI3aoOMluLjj01RuQQ9BfugHMvs4jlCdo15AWwAjFrMQ6THYXbByB8pBcqDKemr39q+sP4aJBCEGpdBnvHT/Pn/jvQT5AQEFD+yXlb2tE0HvhHO4jeA50QB85a70IKUQWx7HCI+2c7rYChc0nm6aEj+6fQg0Wgo/2SeVTalphsJfO4dO8b970FGIJRmdR+NKd3et/M/cPSpLVOas+Dq/RnSRVVVqKu7aPPv8A33pTdZUOycqoWVcBZUmFtURVGJV7luj7Kd7QML3b0OPq2eZYMxicPMuo6X/G1Ndvu5jyl8CowWuNF2Ve6ckUkh2iHs3bNsTjHfDjqX86CVICCjfZAZl4jKMDfJZUADzNmPqafo80FHIPczYzpqKHtu5navbwGJ3K+x7fltxseZQeGg9PN3IstZUx08Au+R1hwaNpc7kACfMg17m5kSKjpY6eAWZG2197icXPdzJJPnQemgICDqqqdsjHRyND2PaWua4Xa5rhYtI3ggoMlaR803ZNrnw7YnXkhdxjJNgT5TbWPS+9BFkGidAWd/b0xopXeFpxeMn4UN7ADmw4dC3gUHdp6zu7mo+5Ij4WqaQ621sOx31vF6ayDOCCW6NM0XZSrmRkEQstJM7HBgPiA7nO2Dzncg1lBE1jWsYA1rWhrWjAAAWAA4ABB2IMp6avf2r6w/hokEIQX3op0i5Oo8lQwVVR2crHSlzeylfbWlc4YsYRsI3oJd+1/JHxw/Yz/wCWgftfyR8cP2M/+Wg83K2m7JsbCYDLUO3Nawxg9XSAWHmPRBQWd+cs2UKp9RPYF1mtaPFYwbGN6X27ySUHioNA+xxyMWU1RUuFu2kbGw8Wx3uRy1nEfRKC4kGa/ZDTl2VmtOxlJGB53SO/NBWCCw82KcCCJpIaHWJcdg1jtPmPqWRa2py9E6NR6rQUzEZnEyvKpyFQ0tEHywslbEy+sQC6QuI379YkW3C6jiqqqpy1vXa7V6rsUVzTNU8d0Y+0IOJ6SrBY6BtG8FpbI0ktI1gHMcCBjqkkH5PpmxVT35dJNGs0ntxcm7HExPPG0x8dn2ZNytk/uhsJoW9kXBjZXEuedwe4EbD6rpNNeM5QajSdQ9TN2L89rmaY48oetpEzbp46USxNZC6NwaABYSBxPe83Y3vyPmstVzM4lgdC6lqLmom1cmaoq38vf5KIz4YNaN3Frh6C0/4irb0e1lT0ntxFy3X4xMfL/aLqJy7Snsep9bJJb5FVIPSGO/NBZ6Ag6K6kZNG+KVoeyRhY5p2FrhYgoMjZ/ZrvydWyQOuWX1onn4cZ2HqNh5goI4g5sg0doKzL7lpe7J2jt6hoLL7WQmxHQu8bpqoLUQEBAQEEN0p5njKNC5jAO3ivJCeYGMfRww62O5BlCRhBIcCCCQQcCCMCCNxQermnl59DWRVMd7xvBI2azDg5h6gkehB2Z5Zwvr62Wpfca7u8aTfUYMGsHQDG28k70HjxRlzg1oLnOIAAFySTYAAbSg1jowzQGTaFsbgO2k8JO4eWR4gPBow63O9BL0BBlPTV7+1fWH8NEghCAgICAgIJXmDmPPlOcNjaWQtI7WYjvWjeGn4TzuHpwQasyRk2OmgjggbqxxMDGjkN5O8naTvJQfYgzN7IEf8A3B500X+JBWqCxciOvTxW/dtHoFlk2f8Aj++L0vpExOiteSw8z8vl8Qo5XAEPY+ne44B7Hh4icfJJbbz24JXTj2oazqugii5/l0RtiYriPCYxmPfH5TGsaZ9WZjiGgiOaB5J1ZNdlgW7AQbdQQRhtiicbOftTFjNqqN53pqjvjE9/OJ/idn5nYY6fueWXXfqiSolc4lscd7nbsLtUtaOp3JzOV1Excvevt0YjiiIjmfxzM+UK4zuzjdWTa2IibcRt4Dyj8o/+lkW6OzDrul9Np0drHNU8z9PKFc58f8n/ALn+BRXuYaP0pne1Hn9EVUDk2jfY5x2yZKfKrHH0Rxj8kFrICASgyzpjzwGUK60RBgp9aONwx1ySNeS/AkADkAd6CBIP011jfgg1jovzublGhY82E0Vo5m7O/AHfgeS4Y+kbkEwQcaw4oZcoCAgIM96fMzOxmFfA3wczrTAbGS2wfyDrekc0FQICC5NAWZfayHKE7e8icWwA7HSbHSW3ht7D5V/JQX+gICDKemn39q+sP4aJBCEE6zZ0VV1dSsqYDAI362rrvc13euLTcBp3tKD1P2GZS8qm+0d/Igi2eeZFVk10Yqgy0rXFro3Fze9Iu0kgWOIPnQRpBLdF1HSTZSiiyg0ujkuxg1ixvakjUDrYkHFtrjFw6INXUFDHDG2OGNsbGizWMAa0dAEH0ICDPPskKLVr6eW2ElLq34mORxPqkagqJBNc0KrWgLDtY71OxH5qazPMO59GtRFenm1PNM/xP5y90FZDo5jKw838vPqI+9cwVLOza8PuGTsD2ashtskabXO8X5Whqp7MuT12go09e8T6uc4xzTOJzH/mf7/nxs8Muh5MELtZgeXSybDPJxPyG7GjkOAV9unG8th0rQTREX7kYmYxTH/WPvPfP5RUqVvEKzuqtafVGyNtvOcT+XoWFcqzVLz/ANINTF3VzTHFO33eErGjak0G0JiyLCXCxlfLJbkXlo9IYD50E/QEFYacc9e5KXuWF3h6lhBse+jhNwX4bC6xaPpHcgzWg7oKZ79bUaXajC91hfVaLXceAFxig5oqV0sjY2C7nuDR1P5Itrriimap4hbWjzJE+TKtszZmvY4ak0Vi0OYTtBvi5pxGHEYXV/YlraeqUTViacQuHOrLHZ04MTheU2a4H4NsSD6vOqUxmU2t1HYtZonnhBKerex4e1xDgb3ufXxUmGipuVUVdqJ3WpQVHaRMf5TA70hQuot19uiKvF9CLxAQefl/J0dRSzQzN1mSROa4ebaDuINiDyQYsQEG1ch0EcFNFFC3VjZE1rW8ABvO87770H3ICAgynpq9/avrD+GiQQhBqnQj7x03Wb+PIgnSCH6VM2O78myRtbeWMGaHcS9gPeD5wJb1I4IMnOaQbEWN96DmKQtIc0kEEEEYEEYgg8UGvNHmcoyhk+Kf4dtSUcJGYO8x8YcnBBJEBBWHsgciGbJgmYLuppg84XPZvGo70EsPQFBmtB6GRcodjKHfBODhyPDmNqrE4nMM/p2tq0d+LkccT5LAjeHNDmm4IuCNhCzKZiYzD0m1dou0RXROYl+wbK5JMRLiyDqr5SxjdQa8jyWsYNpcPyAxJWDd1sW666Kox2Yic+bXa/XTYommiM1ztTHv8fKO9W1QSXu1vG1jfrfFWxOYzDzauapqmaue92UFI+aVkUY1nyPaxo4ucQAPWqrWzsiZPFPTQwN2RQsjHPVaBfz2Qfag8/L2V4qSmkqJ3ascbC48Twa3i4mwA4lBkHOfLslbVy1Mx76R1wNzGjBrG8gLD1oPLQaL0HZltioHz1DA51ZHbVI//ORg0/PuXdNVBVtbkL2ry4IZPcxJeN5+FHICGOvxBOqTxBVaeWPqqZqs1RCwlM5d2a5sASbC9hfAX2262RXM4w52mw27Ai7nhbOTqfs4WM8ljW+gKB1NqjsURT4PpRIICDqqvc3fMd9xQYhQEG3qT3NnzG/cEHagICDKemr39q+sP4aJBCEGqdCPvHTdZv48iCdICDLumvNfuPKLnxttDU3mZwDyfCMHQkO6PAQV8gtLQJnR3NXGlkcezqrBuPetlaCWm27WF24b9XhgGkUBB0V1IyWJ8UjQ5kjHMc07C1wII9BQZAz2zakyfWyU8mIadaN3lxknVf6rHgQQg8MIPTyVluSHAd8y/inZ1B3KtNU0zmGy0HVL2jn2d6fCf3ZIoc6oSO+a9p4Wv6wVNF/xh01r0l09Ue3TMT834nztaCOwYXOvgXWAv03+pRX6qbluaKo2nlj6n0kommabNEzM98/v2fTlCvJhIqHar2P7J0sLR4PtGlxaR8LFtiQb7uuiotz6yJo3iYzEVTO+NvhztHHewr+oqqon11XtRPZmqnuzHGPhvjHh5weZoDiGu1gCQHWIuONjiFuomZjMxhz1UREzETmFuaAczjLUGvmb4OElsNx48trF44hoJ85+SqrWg0BBnbTznp3RUdxQO8FA7wpBwfNs1TyZiOpPAIKmQTDRZmkco17GOHgYrSTHcWg4M6uOHS53INYMaAAALACwA2ADcEFd6bc0O7aHtom3npg54ttfHa72c9msOYtvQVNmpnq3UbFVnVIFmynEEDAB+8Hn6VJFXi02r6fOZrtfL7JxHIHAOaQQdhBuD0IV7VVRMbSkmZmSjLN2jh3kZv1duHm2+hW1TiMM/p+n9Zc7c8R/aw1E34gICDqqvc3/ADHfcUGIUBBt6l9zb8xv3BB2oCAgynpq9/avrD+GiQQhBqnQj7x03Wb+PIgnSAghulfNbu/J0jGC80XhouJc0Ysw8ptx1twQZPKD9wTOY5rmEtc1wc0jAgg3BB4ghBr7MLORuUKCKoBGuW6soHwZW4OFt3EcnBBIUBBFNIWZEOU6fUf3krLmGXewnceLDYXHnQZfzmzaqaGYxVURYbnVdiY3jyo3bHD/AGbIPHQEBB3sqXBjmBxDHEFw3EjYrZopmqKpjeF8XKopmiJ2nlOdHGjKfKL2yTB0NKCLyEFrpBwhBGPztg5nBXLGmsnUMcETIoWBkcbQ1rRsAH+9qD6UEJ0r55DJ1CTGf6RNeOEYd6bYynk0estQZUe8kkkkkm5JxJJ3k8UHMcZcQ1oJJIAAFyScAABtKDWOjDNEZOoWxuA7aTwkzh5R2MHJow63O9BL0AoMu6ZMzu4K4vib/R6gukZYYMde74uVibjkeSCFZPynLCbwyuZ0OB6jYVXMo7lqi5HtRlYWinSJJT5QtWSkw1Oqx5ODY3jBjwMA1uNjyN9yTOVbdqi3T2aIxDSqovEBAQdVX7m/5jvuKDEKAg29S+5t+Y37gg7UBAQVtnVogp66slqpaiZjpSzvWBmqNWNrN4JPiX86Dyv2BUfxqo/8f8qCxc0M32UFHHSxvc9sZfZz7ax1nufjbD4SD2UBAQVZljQhRz1Ekwnmj7SQv1GBmq0uNyG3Gy90Hx/sCpPjdR6I/wCVBMcwsxmZLErYaiWRkpa4skDbBww1m6oGJGB6BBLkBAQfFlbJMNTGY6mJkrCb6rwHC/EX2HmEFZZb0EUchvSzy0/ySO2YOmsQ70uKDyf/AI+D/qJ/s/8AqoOR7Hwf9RP9n/1UEvza0Q5OpSHPYal4+FNZzRjfCMDV9N0E/a0AWAsBsG5BygIK9z00Wx5SqTPPVzNswMYxoZqMaNwuN5JJPNB4P7AaX43P6I/0QetmrocpaKrjqO2kmMZJa14bqh1rB2AxI2jnZBZSAgIPCzzzXiyjSOp58LuDmPABdG4fCbfkSOhKCuP2AU/x2b6jP1QP2AU/x2b6jP1QWpkDJ7qemjhkmdOY26vaOADnAbNa20gWF99kHoICAg/EzNZpHEEekIKXHsfo/j7/ALEfzoOD7H1nx932I/zEF0xMs0DgAPQEH7QEBAQEBAQEBAQEBAQEBAQEBAQEBAQEBAQEBAQEBAQEBAQEBAQEBAQEBAQEBAQEBAQEBAQEBAQEBAQEBAQEBAQEBAQEBAQEBAQEBAQEBAQEBAQEBAQEBAQEBAQEBAQEBAQEBAQEBAQEBAQEBAQEBAQEBAQEBAQEBAQEBAQEBAQEBAQEBAQEBAQEBAQEBAQEBAQEBAQEBAQEBAQEBAQEBAQEBAQf/9k="/>
          <p:cNvSpPr>
            <a:spLocks noChangeAspect="1" noChangeArrowheads="1"/>
          </p:cNvSpPr>
          <p:nvPr/>
        </p:nvSpPr>
        <p:spPr bwMode="auto">
          <a:xfrm>
            <a:off x="1679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60" name="Picture 36" descr="https://encrypted-tbn0.gstatic.com/images?q=tbn:ANd9GcTwDDCBcZymMHG2iJvDwTVysru0aNDzd5ZUM8rMIbAEEEAF70cpMw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667769" y="2285992"/>
            <a:ext cx="1709389" cy="1171572"/>
          </a:xfrm>
          <a:prstGeom prst="rect">
            <a:avLst/>
          </a:prstGeom>
          <a:noFill/>
        </p:spPr>
      </p:pic>
      <p:pic>
        <p:nvPicPr>
          <p:cNvPr id="1062" name="Picture 38" descr="http://static.giantbomb.com/uploads/scale_small/0/316/520157-apple_logo_dec07.jpg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5453058" y="1285860"/>
            <a:ext cx="1357290" cy="1357290"/>
          </a:xfrm>
          <a:prstGeom prst="rect">
            <a:avLst/>
          </a:prstGeom>
          <a:noFill/>
        </p:spPr>
      </p:pic>
      <p:pic>
        <p:nvPicPr>
          <p:cNvPr id="1064" name="Picture 40" descr="http://2.bp.blogspot.com/-c6GrKyvCx9c/TiQHxqCbZLI/AAAAAAAAAE0/ZtD7gfDT8bk/s1600/sixflagsintro.jpg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3595670" y="2214554"/>
            <a:ext cx="1660286" cy="1337934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2127362011"/>
      </p:ext>
    </p:extLst>
  </p:cSld>
  <p:clrMapOvr>
    <a:masterClrMapping/>
  </p:clrMapOvr>
  <p:transition>
    <p:zoom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572616" y="456064"/>
            <a:ext cx="8414135" cy="627148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Developing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300286" y="1264408"/>
            <a:ext cx="3971517" cy="50812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b="1" dirty="0"/>
              <a:t>Psychological Factors</a:t>
            </a: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7" name="Diagram 6"/>
          <p:cNvGraphicFramePr/>
          <p:nvPr>
            <p:extLst>
              <p:ext uri="{D42A27DB-BD31-4B8C-83A1-F6EECF244321}">
                <p14:modId xmlns:p14="http://schemas.microsoft.com/office/powerpoint/2010/main" val="4065757809"/>
              </p:ext>
            </p:extLst>
          </p:nvPr>
        </p:nvGraphicFramePr>
        <p:xfrm>
          <a:off x="3533661" y="1963594"/>
          <a:ext cx="5054600" cy="38205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146873204"/>
      </p:ext>
    </p:extLst>
  </p:cSld>
  <p:clrMapOvr>
    <a:masterClrMapping/>
  </p:clrMapOvr>
  <p:transition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1016000" y="756744"/>
            <a:ext cx="10369544" cy="69222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890427" y="2547375"/>
            <a:ext cx="10878207" cy="1642029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i="0" dirty="0">
                <a:solidFill>
                  <a:srgbClr val="000000"/>
                </a:solidFill>
              </a:rPr>
              <a:t>A</a:t>
            </a:r>
            <a:r>
              <a:rPr lang="en-US" sz="2400" b="1" i="0" dirty="0">
                <a:solidFill>
                  <a:srgbClr val="000000"/>
                </a:solidFill>
              </a:rPr>
              <a:t> motive </a:t>
            </a:r>
            <a:r>
              <a:rPr lang="en-US" sz="2400" i="0" dirty="0">
                <a:solidFill>
                  <a:srgbClr val="000000"/>
                </a:solidFill>
              </a:rPr>
              <a:t>(or </a:t>
            </a:r>
            <a:r>
              <a:rPr lang="en-US" sz="2400" b="1" i="0" dirty="0">
                <a:solidFill>
                  <a:srgbClr val="000000"/>
                </a:solidFill>
              </a:rPr>
              <a:t>drive</a:t>
            </a:r>
            <a:r>
              <a:rPr lang="en-US" sz="2400" i="0" dirty="0">
                <a:solidFill>
                  <a:srgbClr val="000000"/>
                </a:solidFill>
              </a:rPr>
              <a:t>)</a:t>
            </a:r>
            <a:r>
              <a:rPr lang="en-US" sz="2400" b="1" i="0" dirty="0">
                <a:solidFill>
                  <a:srgbClr val="000000"/>
                </a:solidFill>
              </a:rPr>
              <a:t> </a:t>
            </a:r>
            <a:r>
              <a:rPr lang="en-US" sz="2400" i="0" dirty="0">
                <a:solidFill>
                  <a:srgbClr val="FF0000"/>
                </a:solidFill>
              </a:rPr>
              <a:t>is a need that is sufficiently pressing to direct the person to seek satisfaction of the need.</a:t>
            </a:r>
          </a:p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Motivation research </a:t>
            </a:r>
            <a:r>
              <a:rPr lang="en-US" sz="2400" i="0" dirty="0">
                <a:solidFill>
                  <a:srgbClr val="FF0000"/>
                </a:solidFill>
              </a:rPr>
              <a:t>refers to qualitative research designed to probe consumers’ hidden, subconscious motivations.</a:t>
            </a: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01163" y="1619725"/>
            <a:ext cx="4378958" cy="590843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Psychological Factors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09352871"/>
      </p:ext>
    </p:extLst>
  </p:cSld>
  <p:clrMapOvr>
    <a:masterClrMapping/>
  </p:clrMapOvr>
  <p:transition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1094796" y="441433"/>
            <a:ext cx="9318828" cy="114300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Developing Marketing Information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7170" name="Picture 2" descr="Figure 5.3  Maslow’s Hierarchy of Needs. In this image, a triangle chart explains Maslow's Hierarchy of Needs.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4796" y="1759152"/>
            <a:ext cx="9318828" cy="38982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98703905"/>
      </p:ext>
    </p:extLst>
  </p:cSld>
  <p:clrMapOvr>
    <a:masterClrMapping/>
  </p:clrMapOvr>
  <p:transition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875324" y="661182"/>
            <a:ext cx="10359124" cy="52992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155331" y="1345949"/>
            <a:ext cx="5943599" cy="5672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000" b="1" dirty="0"/>
              <a:t>Psychological Factors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875324" y="2068053"/>
            <a:ext cx="10600266" cy="980847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Learning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2800" i="0" dirty="0">
                <a:solidFill>
                  <a:srgbClr val="FF0000"/>
                </a:solidFill>
              </a:rPr>
              <a:t>is the change in an individual’s behavior arising from experience and occurs through the interplay of:</a:t>
            </a:r>
          </a:p>
          <a:p>
            <a:pPr algn="l">
              <a:lnSpc>
                <a:spcPct val="80000"/>
              </a:lnSpc>
            </a:pPr>
            <a:endParaRPr lang="en-US" sz="32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670519718"/>
              </p:ext>
            </p:extLst>
          </p:nvPr>
        </p:nvGraphicFramePr>
        <p:xfrm>
          <a:off x="2837014" y="3386326"/>
          <a:ext cx="6580232" cy="17145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47348865"/>
      </p:ext>
    </p:extLst>
  </p:cSld>
  <p:clrMapOvr>
    <a:masterClrMapping/>
  </p:clrMapOvr>
  <p:transition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752958" y="377123"/>
            <a:ext cx="10299206" cy="670597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Characteristics Affecting Consumer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76480" y="1281140"/>
            <a:ext cx="5943599" cy="579755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b="1" dirty="0"/>
              <a:t>Psychological Factors</a:t>
            </a:r>
            <a:endParaRPr lang="en-US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52958" y="1938590"/>
            <a:ext cx="10838820" cy="2605275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i="0" dirty="0">
                <a:solidFill>
                  <a:srgbClr val="000000"/>
                </a:solidFill>
              </a:rPr>
              <a:t>A</a:t>
            </a:r>
            <a:r>
              <a:rPr lang="en-US" sz="2400" b="1" i="0" dirty="0">
                <a:solidFill>
                  <a:srgbClr val="000000"/>
                </a:solidFill>
              </a:rPr>
              <a:t> belief </a:t>
            </a:r>
            <a:r>
              <a:rPr lang="en-US" sz="2400" i="0" dirty="0">
                <a:solidFill>
                  <a:srgbClr val="000000"/>
                </a:solidFill>
              </a:rPr>
              <a:t>i</a:t>
            </a:r>
            <a:r>
              <a:rPr lang="en-US" sz="2400" i="0" dirty="0">
                <a:solidFill>
                  <a:srgbClr val="FF0000"/>
                </a:solidFill>
              </a:rPr>
              <a:t>s a descriptive thought that a person has about something based on:</a:t>
            </a:r>
          </a:p>
          <a:p>
            <a:pPr marL="280988" lvl="1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knowledge</a:t>
            </a:r>
          </a:p>
          <a:p>
            <a:pPr marL="280988" lvl="1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opinion</a:t>
            </a:r>
          </a:p>
          <a:p>
            <a:pPr marL="280988" lvl="1">
              <a:buClr>
                <a:srgbClr val="007FA3"/>
              </a:buClr>
            </a:pPr>
            <a:r>
              <a:rPr lang="en-US" dirty="0">
                <a:solidFill>
                  <a:srgbClr val="FF0000"/>
                </a:solidFill>
              </a:rPr>
              <a:t>faith</a:t>
            </a:r>
          </a:p>
          <a:p>
            <a:pPr marL="0" indent="0" algn="l"/>
            <a:r>
              <a:rPr lang="en-US" sz="2400" i="0" dirty="0">
                <a:solidFill>
                  <a:srgbClr val="000000"/>
                </a:solidFill>
              </a:rPr>
              <a:t>An </a:t>
            </a:r>
            <a:r>
              <a:rPr lang="en-US" sz="2400" b="1" i="0" dirty="0">
                <a:solidFill>
                  <a:srgbClr val="000000"/>
                </a:solidFill>
              </a:rPr>
              <a:t>attitude</a:t>
            </a:r>
            <a:r>
              <a:rPr lang="en-US" sz="2400" i="0" dirty="0">
                <a:solidFill>
                  <a:srgbClr val="000000"/>
                </a:solidFill>
              </a:rPr>
              <a:t> </a:t>
            </a:r>
            <a:r>
              <a:rPr lang="en-US" sz="2400" i="0" dirty="0">
                <a:solidFill>
                  <a:srgbClr val="FF0000"/>
                </a:solidFill>
              </a:rPr>
              <a:t>describes a person’s relatively consistent evaluations, feelings, and tendencies toward an object or idea.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FF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810255"/>
      </p:ext>
    </p:extLst>
  </p:cSld>
  <p:clrMapOvr>
    <a:masterClrMapping/>
  </p:clrMapOvr>
  <p:transition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728579" y="935501"/>
            <a:ext cx="10915930" cy="673690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3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728579" y="1995951"/>
            <a:ext cx="10879014" cy="1357011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sz="2400" dirty="0"/>
              <a:t>List and define the major types of buying decision behavior and the stages in the buyer decision process.</a:t>
            </a:r>
            <a:endParaRPr lang="en-US" sz="2400" b="1" dirty="0">
              <a:solidFill>
                <a:srgbClr val="00B0F0"/>
              </a:solidFill>
            </a:endParaRPr>
          </a:p>
          <a:p>
            <a:pPr marL="0" indent="0">
              <a:buNone/>
            </a:pPr>
            <a:endParaRPr lang="en-US" sz="3200" b="1" dirty="0">
              <a:latin typeface="Calibri" panose="020F0502020204030204" pitchFamily="34" charset="0"/>
            </a:endParaRPr>
          </a:p>
          <a:p>
            <a:pPr marL="0" indent="0">
              <a:buNone/>
            </a:pPr>
            <a:r>
              <a:rPr lang="en-US" sz="3200" b="1" dirty="0">
                <a:latin typeface="Calibri" panose="020F0502020204030204" pitchFamily="34" charset="0"/>
              </a:rPr>
              <a:t>	</a:t>
            </a:r>
            <a:endParaRPr lang="en-US" sz="3200" b="1" dirty="0">
              <a:solidFill>
                <a:srgbClr val="0070C0"/>
              </a:solidFill>
              <a:latin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59120819"/>
      </p:ext>
    </p:extLst>
  </p:cSld>
  <p:clrMapOvr>
    <a:masterClrMapping/>
  </p:clrMapOvr>
  <p:transition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>
            <a:spLocks noGrp="1" noChangeArrowheads="1"/>
          </p:cNvSpPr>
          <p:nvPr>
            <p:ph type="title"/>
          </p:nvPr>
        </p:nvSpPr>
        <p:spPr>
          <a:xfrm>
            <a:off x="2417988" y="504982"/>
            <a:ext cx="8203120" cy="55805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Types of Buying Decision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graphicFrame>
        <p:nvGraphicFramePr>
          <p:cNvPr id="8" name="Diagram 7"/>
          <p:cNvGraphicFramePr/>
          <p:nvPr>
            <p:extLst>
              <p:ext uri="{D42A27DB-BD31-4B8C-83A1-F6EECF244321}">
                <p14:modId xmlns:p14="http://schemas.microsoft.com/office/powerpoint/2010/main" val="2714343431"/>
              </p:ext>
            </p:extLst>
          </p:nvPr>
        </p:nvGraphicFramePr>
        <p:xfrm>
          <a:off x="2748683" y="1090301"/>
          <a:ext cx="7012281" cy="483392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943683929"/>
      </p:ext>
    </p:extLst>
  </p:cSld>
  <p:clrMapOvr>
    <a:masterClrMapping/>
  </p:clrMapOvr>
  <p:transition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 noChangeArrowheads="1"/>
          </p:cNvSpPr>
          <p:nvPr>
            <p:ph type="title"/>
          </p:nvPr>
        </p:nvSpPr>
        <p:spPr>
          <a:xfrm>
            <a:off x="508761" y="694730"/>
            <a:ext cx="10904117" cy="641215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Types of Buying Decision Behavior</a:t>
            </a:r>
            <a:endParaRPr lang="en-US" sz="3600" b="1" dirty="0">
              <a:solidFill>
                <a:srgbClr val="007FA3"/>
              </a:solidFill>
            </a:endParaRPr>
          </a:p>
        </p:txBody>
      </p:sp>
      <p:pic>
        <p:nvPicPr>
          <p:cNvPr id="8194" name="Picture 1" descr="Figure 5.4  Four Types of Buying Behavior.&#10;A two-by-two matrix explains the four types of Buying Behavior.&#10;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761" y="1912442"/>
            <a:ext cx="11032580" cy="32978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12993011"/>
      </p:ext>
    </p:extLst>
  </p:cSld>
  <p:clrMapOvr>
    <a:masterClrMapping/>
  </p:clrMapOvr>
  <p:transition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>
            <a:spLocks noGrp="1" noChangeArrowheads="1"/>
          </p:cNvSpPr>
          <p:nvPr>
            <p:ph type="title"/>
          </p:nvPr>
        </p:nvSpPr>
        <p:spPr>
          <a:xfrm>
            <a:off x="828338" y="849086"/>
            <a:ext cx="10885359" cy="768698"/>
          </a:xfrm>
        </p:spPr>
        <p:txBody>
          <a:bodyPr>
            <a:noAutofit/>
          </a:bodyPr>
          <a:lstStyle/>
          <a:p>
            <a:r>
              <a:rPr lang="en-US" sz="3600" b="0" dirty="0">
                <a:solidFill>
                  <a:srgbClr val="007FA3"/>
                </a:solidFill>
              </a:rPr>
              <a:t>Figure 5.5  The Buyer Decision Process</a:t>
            </a:r>
          </a:p>
        </p:txBody>
      </p:sp>
      <p:pic>
        <p:nvPicPr>
          <p:cNvPr id="9218" name="Picture 2" descr="Figure 5.5  Buyer Decision Process. Chart explains the 5-step Buyer Decision Process.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37" y="1844565"/>
            <a:ext cx="10885359" cy="343688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/>
          <p:nvPr/>
        </p:nvSpPr>
        <p:spPr>
          <a:xfrm>
            <a:off x="828338" y="4789714"/>
            <a:ext cx="1566519" cy="47897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62986134"/>
      </p:ext>
    </p:extLst>
  </p:cSld>
  <p:clrMapOvr>
    <a:masterClrMapping/>
  </p:clrMapOvr>
  <p:transition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 noChangeArrowheads="1"/>
          </p:cNvSpPr>
          <p:nvPr/>
        </p:nvSpPr>
        <p:spPr>
          <a:xfrm>
            <a:off x="872196" y="1019982"/>
            <a:ext cx="8004517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973798" y="2424888"/>
            <a:ext cx="10600266" cy="2214620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Need recognition</a:t>
            </a:r>
            <a:r>
              <a:rPr lang="en-US" sz="2400" i="0" dirty="0">
                <a:solidFill>
                  <a:srgbClr val="000000"/>
                </a:solidFill>
              </a:rPr>
              <a:t> is the first stage of the buyer decision process, in which the consumer recognizes a problem or need triggered by: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Internal stimuli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External stimuli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973798" y="1735297"/>
            <a:ext cx="5190719" cy="539122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Need Recognition</a:t>
            </a:r>
          </a:p>
          <a:p>
            <a:pPr marL="0" indent="0">
              <a:buNone/>
            </a:pPr>
            <a:endParaRPr lang="en-US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17087" y="3369190"/>
            <a:ext cx="5842000" cy="317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0630536"/>
      </p:ext>
    </p:extLst>
  </p:cSld>
  <p:clrMapOvr>
    <a:masterClrMapping/>
  </p:clrMapOvr>
  <p:transition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 noChangeArrowheads="1"/>
          </p:cNvSpPr>
          <p:nvPr/>
        </p:nvSpPr>
        <p:spPr>
          <a:xfrm>
            <a:off x="1016001" y="827856"/>
            <a:ext cx="7249583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1" y="1594539"/>
            <a:ext cx="5943599" cy="608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Information Search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1" y="2404534"/>
            <a:ext cx="10600266" cy="2673904"/>
          </a:xfrm>
        </p:spPr>
        <p:txBody>
          <a:bodyPr>
            <a:normAutofit lnSpcReduction="10000"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Information search</a:t>
            </a:r>
            <a:r>
              <a:rPr lang="en-US" sz="2400" i="0" dirty="0">
                <a:solidFill>
                  <a:srgbClr val="000000"/>
                </a:solidFill>
              </a:rPr>
              <a:t> is the stage of the buyer decision process in which the consumer is motivated to search for more information.</a:t>
            </a:r>
          </a:p>
          <a:p>
            <a:pPr algn="l"/>
            <a:r>
              <a:rPr lang="en-US" sz="2400" b="1" i="0" dirty="0">
                <a:solidFill>
                  <a:srgbClr val="000000"/>
                </a:solidFill>
              </a:rPr>
              <a:t>Sources of information: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Personal sources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Commercial sources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Public sources</a:t>
            </a:r>
          </a:p>
          <a:p>
            <a:pPr marL="338138" lvl="1" indent="-338138">
              <a:buClr>
                <a:srgbClr val="0085B4"/>
              </a:buClr>
            </a:pPr>
            <a:r>
              <a:rPr lang="en-US" dirty="0">
                <a:solidFill>
                  <a:srgbClr val="000000"/>
                </a:solidFill>
              </a:rPr>
              <a:t>Experiential sources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15930" y="3178106"/>
            <a:ext cx="4376795" cy="29121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7561974"/>
      </p:ext>
    </p:extLst>
  </p:cSld>
  <p:clrMapOvr>
    <a:masterClrMapping/>
  </p:clrMapOvr>
  <p:transition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 noChangeArrowheads="1"/>
          </p:cNvSpPr>
          <p:nvPr/>
        </p:nvSpPr>
        <p:spPr>
          <a:xfrm>
            <a:off x="1016001" y="822109"/>
            <a:ext cx="7249583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016001" y="2687007"/>
            <a:ext cx="3899175" cy="1049375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>
                <a:solidFill>
                  <a:srgbClr val="000000"/>
                </a:solidFill>
              </a:rPr>
              <a:t>Alternative evaluation </a:t>
            </a:r>
            <a:r>
              <a:rPr lang="en-US" sz="2400" i="0" dirty="0">
                <a:solidFill>
                  <a:srgbClr val="000000"/>
                </a:solidFill>
              </a:rPr>
              <a:t>is the stage of the buyer decision process in which the consumer uses information to evaluate alternative brands in the choice set. 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33711" y="1550243"/>
            <a:ext cx="5578881" cy="608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Evaluation of Alternatives</a:t>
            </a:r>
            <a:endParaRPr lang="en-US" sz="30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15176" y="2158401"/>
            <a:ext cx="6804088" cy="3818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6031789"/>
      </p:ext>
    </p:extLst>
  </p:cSld>
  <p:clrMapOvr>
    <a:masterClrMapping/>
  </p:clrMapOvr>
  <p:transition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 noChangeArrowheads="1"/>
          </p:cNvSpPr>
          <p:nvPr/>
        </p:nvSpPr>
        <p:spPr>
          <a:xfrm>
            <a:off x="1016001" y="524700"/>
            <a:ext cx="7249583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1" y="1301749"/>
            <a:ext cx="5943599" cy="608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/>
              <a:t>Purchase </a:t>
            </a:r>
            <a:r>
              <a:rPr lang="en-US" sz="3200" b="1" dirty="0">
                <a:latin typeface="+mj-lt"/>
              </a:rPr>
              <a:t>Decision</a:t>
            </a:r>
            <a:endParaRPr lang="en-US" sz="3200" dirty="0">
              <a:latin typeface="+mj-lt"/>
            </a:endParaRP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883159" y="1909907"/>
            <a:ext cx="4563389" cy="4735890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800" b="1" i="0" dirty="0">
                <a:solidFill>
                  <a:srgbClr val="000000"/>
                </a:solidFill>
              </a:rPr>
              <a:t>Purchase decision </a:t>
            </a:r>
            <a:r>
              <a:rPr lang="en-US" sz="2800" i="0" dirty="0">
                <a:solidFill>
                  <a:srgbClr val="000000"/>
                </a:solidFill>
              </a:rPr>
              <a:t>is the buyer’s decision about which brand to</a:t>
            </a:r>
            <a:br>
              <a:rPr lang="en-US" sz="2800" i="0" dirty="0">
                <a:solidFill>
                  <a:srgbClr val="000000"/>
                </a:solidFill>
              </a:rPr>
            </a:br>
            <a:r>
              <a:rPr lang="en-US" sz="2800" i="0" dirty="0">
                <a:solidFill>
                  <a:srgbClr val="000000"/>
                </a:solidFill>
              </a:rPr>
              <a:t>purchase.</a:t>
            </a:r>
          </a:p>
          <a:p>
            <a:pPr algn="l"/>
            <a:r>
              <a:rPr lang="en-US" sz="2800" i="0" dirty="0">
                <a:solidFill>
                  <a:srgbClr val="000000"/>
                </a:solidFill>
              </a:rPr>
              <a:t>The purchase </a:t>
            </a:r>
            <a:r>
              <a:rPr lang="en-US" sz="2800" b="1" i="0" dirty="0">
                <a:solidFill>
                  <a:srgbClr val="000000"/>
                </a:solidFill>
              </a:rPr>
              <a:t>intention</a:t>
            </a:r>
            <a:r>
              <a:rPr lang="en-US" sz="2800" i="0" dirty="0">
                <a:solidFill>
                  <a:srgbClr val="000000"/>
                </a:solidFill>
              </a:rPr>
              <a:t> may not be the purchase </a:t>
            </a:r>
            <a:r>
              <a:rPr lang="en-US" sz="2800" b="1" i="0" dirty="0">
                <a:solidFill>
                  <a:srgbClr val="000000"/>
                </a:solidFill>
              </a:rPr>
              <a:t>decision</a:t>
            </a:r>
            <a:r>
              <a:rPr lang="en-US" sz="2800" i="0" dirty="0">
                <a:solidFill>
                  <a:srgbClr val="000000"/>
                </a:solidFill>
              </a:rPr>
              <a:t> due to:</a:t>
            </a:r>
          </a:p>
          <a:p>
            <a:pPr marL="280988" lvl="1" indent="-280988">
              <a:buClr>
                <a:srgbClr val="007FA3"/>
              </a:buClr>
            </a:pPr>
            <a:r>
              <a:rPr lang="en-US" sz="2800" dirty="0">
                <a:solidFill>
                  <a:srgbClr val="000000"/>
                </a:solidFill>
              </a:rPr>
              <a:t>Attitudes of others</a:t>
            </a:r>
          </a:p>
          <a:p>
            <a:pPr marL="280988" lvl="1" indent="-280988">
              <a:buClr>
                <a:srgbClr val="007FA3"/>
              </a:buClr>
            </a:pPr>
            <a:r>
              <a:rPr lang="en-US" sz="2800" dirty="0">
                <a:solidFill>
                  <a:srgbClr val="000000"/>
                </a:solidFill>
              </a:rPr>
              <a:t>Unexpected situational factors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79390" y="1605828"/>
            <a:ext cx="5987512" cy="39916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247076"/>
      </p:ext>
    </p:extLst>
  </p:cSld>
  <p:clrMapOvr>
    <a:masterClrMapping/>
  </p:clrMapOvr>
  <p:transition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2"/>
          <p:cNvSpPr txBox="1">
            <a:spLocks noChangeArrowheads="1"/>
          </p:cNvSpPr>
          <p:nvPr/>
        </p:nvSpPr>
        <p:spPr>
          <a:xfrm>
            <a:off x="1016001" y="782478"/>
            <a:ext cx="7249583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16001" y="1685290"/>
            <a:ext cx="5943599" cy="60815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b="1" dirty="0" err="1"/>
              <a:t>Postpurchase</a:t>
            </a:r>
            <a:r>
              <a:rPr lang="en-US" sz="3200" b="1" dirty="0"/>
              <a:t> Behavior</a:t>
            </a:r>
            <a:endParaRPr lang="en-US" sz="3200" dirty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503624" y="2477697"/>
            <a:ext cx="3527791" cy="3756043"/>
          </a:xfrm>
        </p:spPr>
        <p:txBody>
          <a:bodyPr>
            <a:normAutofit/>
          </a:bodyPr>
          <a:lstStyle/>
          <a:p>
            <a:pPr marL="0" indent="0" algn="l"/>
            <a:r>
              <a:rPr lang="en-US" sz="2400" b="1" i="0" dirty="0" err="1">
                <a:solidFill>
                  <a:srgbClr val="000000"/>
                </a:solidFill>
              </a:rPr>
              <a:t>Postpurchase</a:t>
            </a:r>
            <a:r>
              <a:rPr lang="en-US" sz="2400" b="1" i="0" dirty="0">
                <a:solidFill>
                  <a:srgbClr val="000000"/>
                </a:solidFill>
              </a:rPr>
              <a:t> behavior </a:t>
            </a:r>
            <a:r>
              <a:rPr lang="en-US" sz="2400" i="0" dirty="0">
                <a:solidFill>
                  <a:srgbClr val="000000"/>
                </a:solidFill>
              </a:rPr>
              <a:t>is the stage of the buyer decision process in which consumers take further action after purchase, based on their satisfaction or dissatisfaction.</a:t>
            </a:r>
          </a:p>
          <a:p>
            <a:pPr algn="l">
              <a:lnSpc>
                <a:spcPct val="80000"/>
              </a:lnSpc>
            </a:pPr>
            <a:endParaRPr lang="en-US" sz="36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390138" y="2293448"/>
            <a:ext cx="3750891" cy="375089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4221942376"/>
      </p:ext>
    </p:extLst>
  </p:cSld>
  <p:clrMapOvr>
    <a:masterClrMapping/>
  </p:clrMapOvr>
  <p:transition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2"/>
          <p:cNvSpPr>
            <a:spLocks noGrp="1" noChangeArrowheads="1"/>
          </p:cNvSpPr>
          <p:nvPr>
            <p:ph type="title"/>
          </p:nvPr>
        </p:nvSpPr>
        <p:spPr>
          <a:xfrm>
            <a:off x="763821" y="427727"/>
            <a:ext cx="11186441" cy="795960"/>
          </a:xfrm>
        </p:spPr>
        <p:txBody>
          <a:bodyPr>
            <a:noAutofit/>
          </a:bodyPr>
          <a:lstStyle/>
          <a:p>
            <a:r>
              <a:rPr lang="en-US" sz="3600" dirty="0">
                <a:solidFill>
                  <a:srgbClr val="007FA3"/>
                </a:solidFill>
              </a:rPr>
              <a:t>The Buyer Decision Process</a:t>
            </a:r>
            <a:endParaRPr lang="en-US" sz="3600" b="1" dirty="0">
              <a:solidFill>
                <a:srgbClr val="007FA3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63821" y="1270339"/>
            <a:ext cx="4927600" cy="912957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200" b="1" dirty="0" err="1"/>
              <a:t>Postpurchase</a:t>
            </a:r>
            <a:r>
              <a:rPr lang="en-US" sz="3200" b="1" dirty="0"/>
              <a:t> Behavior</a:t>
            </a:r>
            <a:endParaRPr lang="en-US" sz="3200" dirty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dirty="0"/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763821" y="2222482"/>
            <a:ext cx="6149236" cy="1282006"/>
          </a:xfrm>
        </p:spPr>
        <p:txBody>
          <a:bodyPr>
            <a:normAutofit/>
          </a:bodyPr>
          <a:lstStyle/>
          <a:p>
            <a:pPr marL="0" indent="0" algn="l">
              <a:lnSpc>
                <a:spcPct val="80000"/>
              </a:lnSpc>
            </a:pPr>
            <a:r>
              <a:rPr lang="en-US" sz="2800" b="1" i="0" dirty="0">
                <a:solidFill>
                  <a:srgbClr val="000000"/>
                </a:solidFill>
              </a:rPr>
              <a:t>Cognitive dissonance </a:t>
            </a:r>
            <a:r>
              <a:rPr lang="en-US" sz="2800" i="0" dirty="0">
                <a:solidFill>
                  <a:srgbClr val="000000"/>
                </a:solidFill>
              </a:rPr>
              <a:t>is buyer discomfort caused by </a:t>
            </a:r>
            <a:r>
              <a:rPr lang="en-US" sz="2800" i="0" dirty="0" err="1">
                <a:solidFill>
                  <a:srgbClr val="000000"/>
                </a:solidFill>
              </a:rPr>
              <a:t>postpurchase</a:t>
            </a:r>
            <a:r>
              <a:rPr lang="en-US" sz="2800" i="0" dirty="0">
                <a:solidFill>
                  <a:srgbClr val="000000"/>
                </a:solidFill>
              </a:rPr>
              <a:t> conflict.</a:t>
            </a:r>
          </a:p>
          <a:p>
            <a:pPr algn="l">
              <a:lnSpc>
                <a:spcPct val="80000"/>
              </a:lnSpc>
            </a:pPr>
            <a:endParaRPr lang="en-US" sz="32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pic>
        <p:nvPicPr>
          <p:cNvPr id="10242" name="Picture 2" descr="&quot;Image shows texts in large letters one below the other. The texts are:&#10;Customer Satisfaction&#10;Excellent&#10;Good&#10;Average&#10;Poor&#10;&#10;Image shows a hand with a red marker circling the word &quot;&quot;Excellent.&quot;&quot;&quot;&#10;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762"/>
          <a:stretch/>
        </p:blipFill>
        <p:spPr bwMode="auto">
          <a:xfrm>
            <a:off x="7743459" y="1223687"/>
            <a:ext cx="3581036" cy="465146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86814113"/>
      </p:ext>
    </p:extLst>
  </p:cSld>
  <p:clrMapOvr>
    <a:masterClrMapping/>
  </p:clrMapOvr>
  <p:transition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2"/>
          <p:cNvSpPr>
            <a:spLocks noGrp="1" noChangeArrowheads="1"/>
          </p:cNvSpPr>
          <p:nvPr>
            <p:ph type="title"/>
          </p:nvPr>
        </p:nvSpPr>
        <p:spPr>
          <a:xfrm>
            <a:off x="675212" y="703384"/>
            <a:ext cx="10915930" cy="800299"/>
          </a:xfrm>
        </p:spPr>
        <p:txBody>
          <a:bodyPr>
            <a:noAutofit/>
          </a:bodyPr>
          <a:lstStyle/>
          <a:p>
            <a:r>
              <a:rPr lang="en-US" sz="3600" b="1" dirty="0">
                <a:solidFill>
                  <a:srgbClr val="007FA3"/>
                </a:solidFill>
              </a:rPr>
              <a:t>Learning Objective 4</a:t>
            </a:r>
          </a:p>
        </p:txBody>
      </p:sp>
      <p:sp>
        <p:nvSpPr>
          <p:cNvPr id="16385" name="Content Placeholder 3"/>
          <p:cNvSpPr>
            <a:spLocks noGrp="1" noChangeArrowheads="1"/>
          </p:cNvSpPr>
          <p:nvPr>
            <p:ph idx="1"/>
          </p:nvPr>
        </p:nvSpPr>
        <p:spPr>
          <a:xfrm>
            <a:off x="712128" y="1737881"/>
            <a:ext cx="10879014" cy="836507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US" dirty="0"/>
              <a:t>Describe the adoption and diffusion process for new products.</a:t>
            </a:r>
            <a:r>
              <a:rPr lang="en-US" b="1" dirty="0"/>
              <a:t>	</a:t>
            </a:r>
            <a:endParaRPr lang="en-US" b="1" dirty="0">
              <a:solidFill>
                <a:srgbClr val="0070C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1101834"/>
      </p:ext>
    </p:extLst>
  </p:cSld>
  <p:clrMapOvr>
    <a:masterClrMapping/>
  </p:clrMapOvr>
  <p:transition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 txBox="1">
            <a:spLocks noChangeArrowheads="1"/>
          </p:cNvSpPr>
          <p:nvPr/>
        </p:nvSpPr>
        <p:spPr>
          <a:xfrm>
            <a:off x="224822" y="841923"/>
            <a:ext cx="10617199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 for New Products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3296" y="1672372"/>
            <a:ext cx="10905067" cy="1605400"/>
          </a:xfrm>
        </p:spPr>
        <p:txBody>
          <a:bodyPr>
            <a:normAutofit/>
          </a:bodyPr>
          <a:lstStyle/>
          <a:p>
            <a:pPr marL="0" indent="0">
              <a:buFontTx/>
              <a:buNone/>
            </a:pPr>
            <a:r>
              <a:rPr lang="en-US" dirty="0"/>
              <a:t>The </a:t>
            </a:r>
            <a:r>
              <a:rPr lang="en-US" b="1" dirty="0"/>
              <a:t>adoption process </a:t>
            </a:r>
            <a:r>
              <a:rPr lang="en-US" dirty="0"/>
              <a:t>is the mental process an individual goes through from first learning about an innovation to final regular use.</a:t>
            </a:r>
          </a:p>
          <a:p>
            <a:pPr>
              <a:buClr>
                <a:srgbClr val="0085B4"/>
              </a:buClr>
            </a:pPr>
            <a:r>
              <a:rPr lang="en-US" dirty="0"/>
              <a:t>Stages in the adoption process include:</a:t>
            </a:r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endParaRPr lang="en-US" dirty="0"/>
          </a:p>
        </p:txBody>
      </p:sp>
      <p:graphicFrame>
        <p:nvGraphicFramePr>
          <p:cNvPr id="6" name="Diagram 5"/>
          <p:cNvGraphicFramePr/>
          <p:nvPr>
            <p:extLst>
              <p:ext uri="{D42A27DB-BD31-4B8C-83A1-F6EECF244321}">
                <p14:modId xmlns:p14="http://schemas.microsoft.com/office/powerpoint/2010/main" val="3610688409"/>
              </p:ext>
            </p:extLst>
          </p:nvPr>
        </p:nvGraphicFramePr>
        <p:xfrm>
          <a:off x="224822" y="3019441"/>
          <a:ext cx="11669713" cy="29061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33774892"/>
      </p:ext>
    </p:extLst>
  </p:cSld>
  <p:clrMapOvr>
    <a:masterClrMapping/>
  </p:clrMapOvr>
  <p:transition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2"/>
          <p:cNvSpPr txBox="1">
            <a:spLocks noChangeArrowheads="1"/>
          </p:cNvSpPr>
          <p:nvPr/>
        </p:nvSpPr>
        <p:spPr>
          <a:xfrm>
            <a:off x="423334" y="689360"/>
            <a:ext cx="10617199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 for New Products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type="body" sz="quarter" idx="13"/>
          </p:nvPr>
        </p:nvSpPr>
        <p:spPr>
          <a:xfrm>
            <a:off x="1994607" y="2484724"/>
            <a:ext cx="5228711" cy="2301648"/>
          </a:xfrm>
        </p:spPr>
        <p:txBody>
          <a:bodyPr>
            <a:normAutofit fontScale="92500" lnSpcReduction="20000"/>
          </a:bodyPr>
          <a:lstStyle/>
          <a:p>
            <a:pPr marL="280988" indent="-280988" algn="l">
              <a:buClr>
                <a:srgbClr val="0085B4"/>
              </a:buClr>
              <a:buFont typeface="Arial"/>
              <a:buChar char="•"/>
            </a:pPr>
            <a:r>
              <a:rPr lang="en-US" sz="3000" i="0" dirty="0">
                <a:solidFill>
                  <a:srgbClr val="000000"/>
                </a:solidFill>
              </a:rPr>
              <a:t>Innovators</a:t>
            </a:r>
          </a:p>
          <a:p>
            <a:pPr marL="280988" indent="-280988" algn="l">
              <a:buClr>
                <a:srgbClr val="0085B4"/>
              </a:buClr>
              <a:buFont typeface="Arial"/>
              <a:buChar char="•"/>
            </a:pPr>
            <a:r>
              <a:rPr lang="en-US" sz="3000" i="0" dirty="0">
                <a:solidFill>
                  <a:srgbClr val="000000"/>
                </a:solidFill>
              </a:rPr>
              <a:t>Early Adopters</a:t>
            </a:r>
          </a:p>
          <a:p>
            <a:pPr marL="280988" indent="-280988" algn="l">
              <a:buClr>
                <a:srgbClr val="0085B4"/>
              </a:buClr>
              <a:buFont typeface="Arial"/>
              <a:buChar char="•"/>
            </a:pPr>
            <a:r>
              <a:rPr lang="en-US" sz="3000" i="0" dirty="0">
                <a:solidFill>
                  <a:srgbClr val="000000"/>
                </a:solidFill>
              </a:rPr>
              <a:t>Early Mainstream</a:t>
            </a:r>
          </a:p>
          <a:p>
            <a:pPr marL="280988" indent="-280988" algn="l">
              <a:buClr>
                <a:srgbClr val="0085B4"/>
              </a:buClr>
              <a:buFont typeface="Arial"/>
              <a:buChar char="•"/>
            </a:pPr>
            <a:r>
              <a:rPr lang="en-US" sz="3000" i="0" dirty="0">
                <a:solidFill>
                  <a:srgbClr val="000000"/>
                </a:solidFill>
              </a:rPr>
              <a:t>Late Mainstream</a:t>
            </a:r>
          </a:p>
          <a:p>
            <a:pPr marL="280988" indent="-280988" algn="l">
              <a:buClr>
                <a:srgbClr val="0085B4"/>
              </a:buClr>
              <a:buFont typeface="Arial"/>
              <a:buChar char="•"/>
            </a:pPr>
            <a:r>
              <a:rPr lang="en-US" sz="3000" i="0" dirty="0">
                <a:solidFill>
                  <a:srgbClr val="000000"/>
                </a:solidFill>
              </a:rPr>
              <a:t>Lagging Adopters</a:t>
            </a:r>
          </a:p>
          <a:p>
            <a:pPr algn="l">
              <a:lnSpc>
                <a:spcPct val="80000"/>
              </a:lnSpc>
            </a:pPr>
            <a:endParaRPr lang="en-US" sz="3200" i="0" dirty="0">
              <a:solidFill>
                <a:srgbClr val="000000"/>
              </a:solidFill>
            </a:endParaRPr>
          </a:p>
          <a:p>
            <a:pPr marL="457200" indent="-457200" algn="l">
              <a:buFont typeface="Arial"/>
              <a:buChar char="•"/>
            </a:pPr>
            <a:endParaRPr lang="en-US" altLang="en-US" sz="2800" i="0" dirty="0">
              <a:solidFill>
                <a:srgbClr val="000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6905" y="1396497"/>
            <a:ext cx="8044114" cy="572415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000" b="1" dirty="0"/>
              <a:t>Individual Differences in Innovativeness</a:t>
            </a:r>
            <a:endParaRPr lang="en-US" sz="3000" dirty="0"/>
          </a:p>
          <a:p>
            <a:pPr marL="0" indent="0" algn="ctr">
              <a:buNone/>
            </a:pPr>
            <a:endParaRPr lang="en-US" b="1" dirty="0"/>
          </a:p>
          <a:p>
            <a:pPr marL="0" indent="0" algn="ctr">
              <a:buNone/>
            </a:pP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69085" y="1492443"/>
            <a:ext cx="3619960" cy="428621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1991047106"/>
      </p:ext>
    </p:extLst>
  </p:cSld>
  <p:clrMapOvr>
    <a:masterClrMapping/>
  </p:clrMapOvr>
  <p:transition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2"/>
          <p:cNvSpPr txBox="1">
            <a:spLocks noChangeArrowheads="1"/>
          </p:cNvSpPr>
          <p:nvPr/>
        </p:nvSpPr>
        <p:spPr>
          <a:xfrm>
            <a:off x="610902" y="593394"/>
            <a:ext cx="10684933" cy="56484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>
            <a:lvl1pPr algn="l" defTabSz="91440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en-US" sz="3600" dirty="0">
                <a:solidFill>
                  <a:srgbClr val="007FA3"/>
                </a:solidFill>
              </a:rPr>
              <a:t>The Buyer Decision Process for New Products</a:t>
            </a:r>
          </a:p>
        </p:txBody>
      </p:sp>
      <p:pic>
        <p:nvPicPr>
          <p:cNvPr id="11266" name="Picture 2" descr="Figure 5.6 Adopter Categories Based on Relative Time of Adoption of Innovations. In this image, a line chart explains the Adopter Categories Based on Relative Time of Adoption of Innovations.&#10;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25488" y="1282497"/>
            <a:ext cx="10582751" cy="37206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6799217"/>
      </p:ext>
    </p:extLst>
  </p:cSld>
  <p:clrMapOvr>
    <a:masterClrMapping/>
  </p:clrMapOvr>
  <p:transition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7324" y="252662"/>
            <a:ext cx="9348798" cy="608906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</p:spTree>
    <p:extLst>
      <p:ext uri="{BB962C8B-B14F-4D97-AF65-F5344CB8AC3E}">
        <p14:creationId xmlns:p14="http://schemas.microsoft.com/office/powerpoint/2010/main" val="2104966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Classic 2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4781</TotalTime>
  <Words>5508</Words>
  <Application>Microsoft Macintosh PowerPoint</Application>
  <PresentationFormat>Widescreen</PresentationFormat>
  <Paragraphs>455</Paragraphs>
  <Slides>43</Slides>
  <Notes>39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1" baseType="lpstr">
      <vt:lpstr>Angsana New</vt:lpstr>
      <vt:lpstr>Calibri</vt:lpstr>
      <vt:lpstr>Cordia New</vt:lpstr>
      <vt:lpstr>ＭＳ Ｐゴシック</vt:lpstr>
      <vt:lpstr>Verdana</vt:lpstr>
      <vt:lpstr>ヒラギノ角ゴ Pro W3</vt:lpstr>
      <vt:lpstr>Arial</vt:lpstr>
      <vt:lpstr>Office Theme</vt:lpstr>
      <vt:lpstr>MK 201 Principles of Marketing Consumer Behavior Session 4</vt:lpstr>
      <vt:lpstr>Principles of Marketing Seventeenth Edition</vt:lpstr>
      <vt:lpstr>Learning Objectives</vt:lpstr>
      <vt:lpstr>Learning Objective 1</vt:lpstr>
      <vt:lpstr>Consumer Markets and Buyer Behavior</vt:lpstr>
      <vt:lpstr>Consumer Markets and Buyer Behavior</vt:lpstr>
      <vt:lpstr>Learning Objective 2</vt:lpstr>
      <vt:lpstr>Characteristics Affecting Consumer Behavior</vt:lpstr>
      <vt:lpstr>Characteristics Affecting Consumer Behavior</vt:lpstr>
      <vt:lpstr>Characteristics Affecting Consumer Behavior</vt:lpstr>
      <vt:lpstr>Characteristics Affecting Consumer Behavior</vt:lpstr>
      <vt:lpstr>PowerPoint Presentation</vt:lpstr>
      <vt:lpstr>PowerPoint Presentation</vt:lpstr>
      <vt:lpstr>Characteristics Affecting Consumer Behavior</vt:lpstr>
      <vt:lpstr>Characteristics Affecting Consumer Behavior</vt:lpstr>
      <vt:lpstr>Characteristics Affecting Consumer Behavior</vt:lpstr>
      <vt:lpstr>Characteristics Affecting Consumer Behavior</vt:lpstr>
      <vt:lpstr>PowerPoint Presentation</vt:lpstr>
      <vt:lpstr>Characteristics Affecting Consumer Behavior</vt:lpstr>
      <vt:lpstr>Characteristics Affecting Consumer Behavior</vt:lpstr>
      <vt:lpstr>Characteristics Affecting  Consumer Behavior</vt:lpstr>
      <vt:lpstr>Characteristics Affecting Consumer Behavior</vt:lpstr>
      <vt:lpstr>Dimensions of Brand Personality</vt:lpstr>
      <vt:lpstr>Developing Marketing Information</vt:lpstr>
      <vt:lpstr>Characteristics Affecting Consumer Behavior</vt:lpstr>
      <vt:lpstr>Developing Marketing Information</vt:lpstr>
      <vt:lpstr>Characteristics Affecting Consumer Behavior</vt:lpstr>
      <vt:lpstr>Characteristics Affecting Consumer Behavior</vt:lpstr>
      <vt:lpstr>Learning Objective 3</vt:lpstr>
      <vt:lpstr>Types of Buying Decision Behavior</vt:lpstr>
      <vt:lpstr>Types of Buying Decision Behavior</vt:lpstr>
      <vt:lpstr>Figure 5.5  The Buyer Decision Process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The Buyer Decision Process</vt:lpstr>
      <vt:lpstr>Learning Objective 4</vt:lpstr>
      <vt:lpstr>PowerPoint Presentation</vt:lpstr>
      <vt:lpstr>PowerPoint Presentation</vt:lpstr>
      <vt:lpstr>PowerPoint Presentation</vt:lpstr>
      <vt:lpstr>PowerPoint Presentation</vt:lpstr>
    </vt:vector>
  </TitlesOfParts>
  <Manager>Karin Williams</Manager>
  <Company>Integra Software Services Pvt. Ltd.</Company>
  <LinksUpToDate>false</LinksUpToDate>
  <SharedDoc>false</SharedDoc>
  <HyperlinkBase/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Principles of Marketing, Seventeenth Edition</dc:title>
  <dc:subject>Business</dc:subject>
  <dc:creator>Kotler</dc:creator>
  <cp:keywords>Marketing</cp:keywords>
  <dc:description/>
  <cp:lastModifiedBy>Suwalya Ja</cp:lastModifiedBy>
  <cp:revision>838</cp:revision>
  <dcterms:created xsi:type="dcterms:W3CDTF">2014-08-17T17:56:33Z</dcterms:created>
  <dcterms:modified xsi:type="dcterms:W3CDTF">2019-09-04T13:16:55Z</dcterms:modified>
  <cp:category/>
</cp:coreProperties>
</file>