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08" r:id="rId2"/>
    <p:sldId id="456" r:id="rId3"/>
    <p:sldId id="460" r:id="rId4"/>
    <p:sldId id="457" r:id="rId5"/>
    <p:sldId id="458" r:id="rId6"/>
    <p:sldId id="459" r:id="rId7"/>
    <p:sldId id="461" r:id="rId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221" y="260648"/>
            <a:ext cx="8621556" cy="1362075"/>
          </a:xfrm>
        </p:spPr>
        <p:txBody>
          <a:bodyPr>
            <a:normAutofit fontScale="90000"/>
          </a:bodyPr>
          <a:lstStyle/>
          <a:p>
            <a:r>
              <a:rPr lang="en-US" dirty="0"/>
              <a:t>Group Assignment 7- In class</a:t>
            </a:r>
            <a:br>
              <a:rPr lang="en-US" dirty="0"/>
            </a:br>
            <a:r>
              <a:rPr lang="en-US" dirty="0"/>
              <a:t>RETAIL FOCUS GROUP PREPARATION</a:t>
            </a:r>
            <a:br>
              <a:rPr lang="en-US" dirty="0"/>
            </a:br>
            <a:r>
              <a:rPr lang="en-US" sz="1800" dirty="0"/>
              <a:t>March 23, 2021</a:t>
            </a:r>
            <a:br>
              <a:rPr lang="en-US" dirty="0"/>
            </a:br>
            <a:endParaRPr lang="en-US" dirty="0"/>
          </a:p>
        </p:txBody>
      </p:sp>
      <p:pic>
        <p:nvPicPr>
          <p:cNvPr id="1026" name="Picture 2" descr="UX Research Method: Focus Group | Ferpection">
            <a:extLst>
              <a:ext uri="{FF2B5EF4-FFF2-40B4-BE49-F238E27FC236}">
                <a16:creationId xmlns:a16="http://schemas.microsoft.com/office/drawing/2014/main" id="{4E399533-BE5C-456F-AB2B-C0266ED2E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71" y="1735721"/>
            <a:ext cx="6876256" cy="499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C35F683-9B0E-4DC6-B417-B4DE466D1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MK 322 Group Assignment</a:t>
            </a:r>
            <a:endParaRPr lang="en-US" sz="1350" dirty="0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9F1EF56-E085-4F06-99F9-21F6A94033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Research Aim,  Objectives, and Questions </a:t>
            </a:r>
          </a:p>
          <a:p>
            <a:r>
              <a:rPr lang="en-US" dirty="0"/>
              <a:t>Each group is the write down your research aim.</a:t>
            </a:r>
          </a:p>
          <a:p>
            <a:r>
              <a:rPr lang="en-US" dirty="0"/>
              <a:t>Then write down 3 objectives in doing your research</a:t>
            </a:r>
          </a:p>
          <a:p>
            <a:r>
              <a:rPr lang="en-US" dirty="0"/>
              <a:t>Then you are to write 5 questions for each objective</a:t>
            </a:r>
          </a:p>
          <a:p>
            <a:pPr marL="0" indent="0">
              <a:buNone/>
            </a:pPr>
            <a:r>
              <a:rPr lang="en-US" dirty="0"/>
              <a:t>    with total of 15 questions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Please think through which questions are value added and feel free to use your MK 312 Brand Mgt lessons to incorporate in this research </a:t>
            </a:r>
            <a:r>
              <a:rPr lang="en-US" dirty="0" err="1"/>
              <a:t>ie</a:t>
            </a:r>
            <a:r>
              <a:rPr lang="en-US" dirty="0"/>
              <a:t>. Customer Journey, brand persona, CBBE etc. to find out insights from customers who are loyal vs. non-loyal, users vs. non-users, etc. Remember, you final project challenge is to grow your retail business by “ diversification” strategy.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Please submit 3 ppt slides by 6 pm today. I will take a look for green light to conduct your focus group which will be conducted during the week for your next group assignment 8. </a:t>
            </a:r>
          </a:p>
        </p:txBody>
      </p:sp>
    </p:spTree>
    <p:extLst>
      <p:ext uri="{BB962C8B-B14F-4D97-AF65-F5344CB8AC3E}">
        <p14:creationId xmlns:p14="http://schemas.microsoft.com/office/powerpoint/2010/main" val="1705301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759B66-9344-439E-B981-41031303F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RESEARCH</a:t>
            </a:r>
            <a:r>
              <a:rPr lang="en-US" dirty="0"/>
              <a:t>…simple …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BEC2AB8-E2E3-4514-B725-287E602EB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Aim: What do we want to find from this research?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Research Objectives: What ways can we achieve our aim?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Research Questions: What questions to ask consumers to achieve our objectives? (open ended questions)</a:t>
            </a:r>
            <a:endParaRPr lang="en-US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309EF203-90ED-43DC-9979-BE8463CCF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72" y="174150"/>
            <a:ext cx="1584176" cy="1426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ลูกศร: ลง 6">
            <a:extLst>
              <a:ext uri="{FF2B5EF4-FFF2-40B4-BE49-F238E27FC236}">
                <a16:creationId xmlns:a16="http://schemas.microsoft.com/office/drawing/2014/main" id="{107DBE17-4ACA-465E-816E-44B6643C7C56}"/>
              </a:ext>
            </a:extLst>
          </p:cNvPr>
          <p:cNvSpPr/>
          <p:nvPr/>
        </p:nvSpPr>
        <p:spPr>
          <a:xfrm>
            <a:off x="3876675" y="2399507"/>
            <a:ext cx="342900" cy="381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9" name="ลูกศร: ลง 8">
            <a:extLst>
              <a:ext uri="{FF2B5EF4-FFF2-40B4-BE49-F238E27FC236}">
                <a16:creationId xmlns:a16="http://schemas.microsoft.com/office/drawing/2014/main" id="{E111F8CB-D09C-40D0-B5A2-FBCC99B480ED}"/>
              </a:ext>
            </a:extLst>
          </p:cNvPr>
          <p:cNvSpPr/>
          <p:nvPr/>
        </p:nvSpPr>
        <p:spPr>
          <a:xfrm>
            <a:off x="3912637" y="4016527"/>
            <a:ext cx="342900" cy="381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20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Aim: What insights we want to find from this research?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Example: To launch fashion products the meet the needs of Thais Gen Z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6506C2A4-1D5B-40D0-95CB-A59BB72ED1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167" y="3629474"/>
            <a:ext cx="2424120" cy="209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03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6799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Objectives: What ways can we achieve the aim?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2665807"/>
            <a:ext cx="4613126" cy="326350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Aim: To launch fashion products the meet the needs of Thais Gen Z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Objectives:</a:t>
            </a:r>
          </a:p>
          <a:p>
            <a:pPr marL="0" indent="0">
              <a:buNone/>
            </a:pPr>
            <a:r>
              <a:rPr lang="en-US" dirty="0"/>
              <a:t>Example: </a:t>
            </a:r>
          </a:p>
          <a:p>
            <a:pPr marL="0" indent="0">
              <a:buNone/>
            </a:pPr>
            <a:r>
              <a:rPr lang="en-US" dirty="0"/>
              <a:t>1. To identify Gen Z shopping habits</a:t>
            </a:r>
          </a:p>
          <a:p>
            <a:pPr marL="0" indent="0">
              <a:buNone/>
            </a:pPr>
            <a:r>
              <a:rPr lang="en-US" dirty="0"/>
              <a:t>2.  To find what types of fashion influences Gen Z</a:t>
            </a:r>
          </a:p>
          <a:p>
            <a:pPr marL="0" indent="0">
              <a:buNone/>
            </a:pPr>
            <a:r>
              <a:rPr lang="en-US" dirty="0"/>
              <a:t>3. What is the lifestyle of Gen Z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Best online clothes shops: From vintage to designer to sustainable">
            <a:extLst>
              <a:ext uri="{FF2B5EF4-FFF2-40B4-BE49-F238E27FC236}">
                <a16:creationId xmlns:a16="http://schemas.microsoft.com/office/drawing/2014/main" id="{C5408935-A449-4F00-AFE2-EB25F3A49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8646">
            <a:off x="6886575" y="4450843"/>
            <a:ext cx="1828800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ลูกศร: ลง 9">
            <a:extLst>
              <a:ext uri="{FF2B5EF4-FFF2-40B4-BE49-F238E27FC236}">
                <a16:creationId xmlns:a16="http://schemas.microsoft.com/office/drawing/2014/main" id="{C69E24C2-81EC-4CDA-A64A-5AC3FBDF65FC}"/>
              </a:ext>
            </a:extLst>
          </p:cNvPr>
          <p:cNvSpPr/>
          <p:nvPr/>
        </p:nvSpPr>
        <p:spPr>
          <a:xfrm>
            <a:off x="3995936" y="2143773"/>
            <a:ext cx="342900" cy="38100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96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Questions: What questions to ask to achieve our objectives?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Objective: To identify Gen Z shopping habits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Questions:</a:t>
            </a:r>
          </a:p>
          <a:p>
            <a:pPr marL="0" indent="0">
              <a:buNone/>
            </a:pPr>
            <a:r>
              <a:rPr lang="en-US" dirty="0"/>
              <a:t>1. Where do you normally shop?</a:t>
            </a:r>
          </a:p>
          <a:p>
            <a:pPr marL="0" indent="0">
              <a:buNone/>
            </a:pPr>
            <a:r>
              <a:rPr lang="en-US" dirty="0"/>
              <a:t>2. When you shop what promotions do you look for?</a:t>
            </a:r>
          </a:p>
          <a:p>
            <a:pPr marL="0" indent="0">
              <a:buNone/>
            </a:pPr>
            <a:r>
              <a:rPr lang="en-US" dirty="0"/>
              <a:t>3. What type of clothing and accessories </a:t>
            </a:r>
            <a:r>
              <a:rPr lang="en-US"/>
              <a:t>do you normally buy?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4. When you go shopping do you go alone or with your friends, who do you go with?</a:t>
            </a:r>
          </a:p>
          <a:p>
            <a:pPr marL="0" indent="0">
              <a:buNone/>
            </a:pPr>
            <a:r>
              <a:rPr lang="en-US" dirty="0"/>
              <a:t>5. How much do you spend when you go out shopping?</a:t>
            </a:r>
          </a:p>
          <a:p>
            <a:pPr marL="0" indent="0">
              <a:buNone/>
            </a:pPr>
            <a:endParaRPr lang="en-US" dirty="0"/>
          </a:p>
          <a:p>
            <a:pPr marL="385763" indent="-385763">
              <a:buAutoNum type="arabicPeriod"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ลูกศร: ลง 3">
            <a:extLst>
              <a:ext uri="{FF2B5EF4-FFF2-40B4-BE49-F238E27FC236}">
                <a16:creationId xmlns:a16="http://schemas.microsoft.com/office/drawing/2014/main" id="{E06F7508-7A5E-4DB5-A378-5EA5B357827E}"/>
              </a:ext>
            </a:extLst>
          </p:cNvPr>
          <p:cNvSpPr/>
          <p:nvPr/>
        </p:nvSpPr>
        <p:spPr>
          <a:xfrm>
            <a:off x="3851920" y="2204864"/>
            <a:ext cx="342900" cy="38100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315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76573E3-0600-45B4-91EC-B520EFE3B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01821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https://www.intotheminds.com/blog/en/4-retail-problems-that-focus-groups-cannot-solve/</a:t>
            </a:r>
          </a:p>
        </p:txBody>
      </p:sp>
      <p:pic>
        <p:nvPicPr>
          <p:cNvPr id="2050" name="Picture 2" descr="4 retail problems that focus groups cannot solve">
            <a:extLst>
              <a:ext uri="{FF2B5EF4-FFF2-40B4-BE49-F238E27FC236}">
                <a16:creationId xmlns:a16="http://schemas.microsoft.com/office/drawing/2014/main" id="{C754CB5A-7F4C-4A16-B9C9-A596CB6163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896" y="2204864"/>
            <a:ext cx="5682208" cy="37857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748571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119</TotalTime>
  <Words>398</Words>
  <Application>Microsoft Office PowerPoint</Application>
  <PresentationFormat>นำเสนอทางหน้าจอ (4:3)</PresentationFormat>
  <Paragraphs>40</Paragraphs>
  <Slides>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2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7</vt:i4>
      </vt:variant>
    </vt:vector>
  </HeadingPairs>
  <TitlesOfParts>
    <vt:vector size="10" baseType="lpstr">
      <vt:lpstr>Arial</vt:lpstr>
      <vt:lpstr>Calibri</vt:lpstr>
      <vt:lpstr>ชุดรูปแบบของ Office</vt:lpstr>
      <vt:lpstr>Group Assignment 7- In class RETAIL FOCUS GROUP PREPARATION March 23, 2021 </vt:lpstr>
      <vt:lpstr>MK 322 Group Assignment</vt:lpstr>
      <vt:lpstr>RESEARCH…simple …</vt:lpstr>
      <vt:lpstr>Research Aim: What insights we want to find from this research?</vt:lpstr>
      <vt:lpstr>Research Objectives: What ways can we achieve the aim?</vt:lpstr>
      <vt:lpstr>Research Questions: What questions to ask to achieve our objectives?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user</cp:lastModifiedBy>
  <cp:revision>50</cp:revision>
  <dcterms:created xsi:type="dcterms:W3CDTF">2011-11-15T05:44:51Z</dcterms:created>
  <dcterms:modified xsi:type="dcterms:W3CDTF">2021-03-23T04:20:38Z</dcterms:modified>
</cp:coreProperties>
</file>