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6"/>
  </p:notesMasterIdLst>
  <p:sldIdLst>
    <p:sldId id="657" r:id="rId2"/>
    <p:sldId id="740" r:id="rId3"/>
    <p:sldId id="397" r:id="rId4"/>
    <p:sldId id="396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1474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01E300-FBB7-4A27-833E-B38579780632}" type="datetimeFigureOut">
              <a:rPr lang="en-US" smtClean="0"/>
              <a:pPr/>
              <a:t>10/12/2020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0F6811-8E11-4279-816B-9CF3A056EA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93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10/12/2020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10/12/2020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10/12/2020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10/12/2020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10/12/2020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10/12/2020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10/12/2020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10/12/2020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10/12/2020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10/12/2020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10/12/2020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/>
              <a:t>Environment		</a:t>
            </a:r>
            <a:r>
              <a:rPr lang="en-US" sz="1600" b="1" baseline="0" dirty="0"/>
              <a:t>        </a:t>
            </a:r>
            <a:r>
              <a:rPr lang="en-US" sz="1600" b="1" dirty="0"/>
              <a:t>Competitive</a:t>
            </a:r>
            <a:r>
              <a:rPr lang="en-US" sz="1600" b="1" baseline="0" dirty="0"/>
              <a:t> Landscape    		         </a:t>
            </a:r>
            <a:r>
              <a:rPr lang="en-US" sz="1600" b="1" dirty="0"/>
              <a:t>Consumers  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/>
              <a:t>Environment		</a:t>
            </a:r>
            <a:r>
              <a:rPr lang="en-US" sz="1600" b="1" baseline="0" dirty="0"/>
              <a:t>        </a:t>
            </a:r>
            <a:r>
              <a:rPr lang="en-US" sz="1600" b="1" dirty="0"/>
              <a:t>Competitive</a:t>
            </a:r>
            <a:r>
              <a:rPr lang="en-US" sz="1600" b="1" baseline="0" dirty="0"/>
              <a:t> Landscape    		         </a:t>
            </a:r>
            <a:r>
              <a:rPr lang="en-US" sz="1600" b="1" dirty="0"/>
              <a:t>Consumers  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7245237-72BC-4A61-8B55-E1F8A3621E0F}" type="datetimeFigureOut">
              <a:rPr lang="en-US" smtClean="0"/>
              <a:pPr/>
              <a:t>10/12/2020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9592" y="188640"/>
            <a:ext cx="7772400" cy="1143000"/>
          </a:xfrm>
        </p:spPr>
        <p:txBody>
          <a:bodyPr>
            <a:norm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Group Assignment: MK 312 Brand Management on </a:t>
            </a:r>
            <a:r>
              <a:rPr lang="en-US" sz="3100" b="1" dirty="0">
                <a:solidFill>
                  <a:srgbClr val="FF0000"/>
                </a:solidFill>
              </a:rPr>
              <a:t>Existing Buyer Persona for your Thai Brand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83568" y="1628800"/>
            <a:ext cx="7772400" cy="457200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Analyze an existing  BUYER PERSONA by using customer insights both  primary and secondary information.  Who is your target group going through this customer journey? </a:t>
            </a:r>
          </a:p>
          <a:p>
            <a:r>
              <a:rPr lang="en-US" dirty="0"/>
              <a:t>Each team will work on your  Thai company</a:t>
            </a:r>
          </a:p>
          <a:p>
            <a:r>
              <a:rPr lang="en-US" dirty="0"/>
              <a:t>PPT slide 3 pages – 3  buyer personas ( excluding cover and appendix). Max 5 mins presentation</a:t>
            </a:r>
          </a:p>
          <a:p>
            <a:r>
              <a:rPr lang="en-US" dirty="0"/>
              <a:t>Freedom to use template Options  ( free style)</a:t>
            </a:r>
          </a:p>
          <a:p>
            <a:r>
              <a:rPr lang="en-US" dirty="0"/>
              <a:t>CEOs are required to send files in by next week to messenger and we will have presentation.</a:t>
            </a:r>
          </a:p>
          <a:p>
            <a:r>
              <a:rPr lang="en-US" dirty="0"/>
              <a:t>Remember as brand managers, practice your creativity….Enjoy </a:t>
            </a:r>
            <a:r>
              <a:rPr lang="en-US" dirty="0">
                <a:sym typeface="Wingdings" panose="05000000000000000000" pitchFamily="2" charset="2"/>
              </a:rPr>
              <a:t>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69810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583CEB7F-B9D5-4B9E-9BB3-22BAC3E67F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512" y="0"/>
            <a:ext cx="9289032" cy="1143000"/>
          </a:xfrm>
        </p:spPr>
        <p:txBody>
          <a:bodyPr>
            <a:normAutofit fontScale="90000"/>
          </a:bodyPr>
          <a:lstStyle/>
          <a:p>
            <a:r>
              <a:rPr lang="en-US" dirty="0"/>
              <a:t>Buyer ( customer) Persona </a:t>
            </a:r>
            <a:r>
              <a:rPr lang="en-US" b="1" dirty="0">
                <a:solidFill>
                  <a:srgbClr val="FF0000"/>
                </a:solidFill>
              </a:rPr>
              <a:t>vs</a:t>
            </a:r>
            <a:r>
              <a:rPr lang="en-US" dirty="0"/>
              <a:t> Brand Persona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538FDB4E-121F-4CFD-89C7-5149F4F22EE1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1043608" y="1484784"/>
            <a:ext cx="3240360" cy="172819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“ In the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 same way that 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Buyer Persona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 synthesizes the main characteristics 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 its 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client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, the 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Brand Persona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 represents the 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personality of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 its 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brand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. That is, it embodies the values and perceptions that you'd like your audience to have 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 your company.”</a:t>
            </a:r>
          </a:p>
        </p:txBody>
      </p:sp>
      <p:sp>
        <p:nvSpPr>
          <p:cNvPr id="4" name="สี่เหลี่ยมผืนผ้า 3">
            <a:extLst>
              <a:ext uri="{FF2B5EF4-FFF2-40B4-BE49-F238E27FC236}">
                <a16:creationId xmlns:a16="http://schemas.microsoft.com/office/drawing/2014/main" id="{117E80C7-4563-4C69-AD16-7BE0F594518B}"/>
              </a:ext>
            </a:extLst>
          </p:cNvPr>
          <p:cNvSpPr/>
          <p:nvPr/>
        </p:nvSpPr>
        <p:spPr>
          <a:xfrm>
            <a:off x="3275856" y="4005064"/>
            <a:ext cx="496855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222222"/>
                </a:solidFill>
                <a:latin typeface="arial" panose="020B0604020202020204" pitchFamily="34" charset="0"/>
              </a:rPr>
              <a:t>“ If we agree that a </a:t>
            </a:r>
            <a:r>
              <a:rPr lang="en-US" b="1" dirty="0">
                <a:solidFill>
                  <a:srgbClr val="222222"/>
                </a:solidFill>
                <a:latin typeface="arial" panose="020B0604020202020204" pitchFamily="34" charset="0"/>
              </a:rPr>
              <a:t>marketing persona</a:t>
            </a:r>
            <a:r>
              <a:rPr lang="en-US" dirty="0">
                <a:solidFill>
                  <a:srgbClr val="222222"/>
                </a:solidFill>
                <a:latin typeface="arial" panose="020B0604020202020204" pitchFamily="34" charset="0"/>
              </a:rPr>
              <a:t> is a fictional character that represents a specific user </a:t>
            </a:r>
            <a:r>
              <a:rPr lang="en-US" b="1" dirty="0">
                <a:solidFill>
                  <a:srgbClr val="222222"/>
                </a:solidFill>
                <a:latin typeface="arial" panose="020B0604020202020204" pitchFamily="34" charset="0"/>
              </a:rPr>
              <a:t>or buyer</a:t>
            </a:r>
            <a:r>
              <a:rPr lang="en-US" dirty="0">
                <a:solidFill>
                  <a:srgbClr val="222222"/>
                </a:solidFill>
                <a:latin typeface="arial" panose="020B0604020202020204" pitchFamily="34" charset="0"/>
              </a:rPr>
              <a:t> type that uses our websites, </a:t>
            </a:r>
            <a:r>
              <a:rPr lang="en-US" b="1" dirty="0">
                <a:solidFill>
                  <a:srgbClr val="222222"/>
                </a:solidFill>
                <a:latin typeface="arial" panose="020B0604020202020204" pitchFamily="34" charset="0"/>
              </a:rPr>
              <a:t>or</a:t>
            </a:r>
            <a:r>
              <a:rPr lang="en-US" dirty="0">
                <a:solidFill>
                  <a:srgbClr val="222222"/>
                </a:solidFill>
                <a:latin typeface="arial" panose="020B0604020202020204" pitchFamily="34" charset="0"/>
              </a:rPr>
              <a:t> interacts with content </a:t>
            </a:r>
            <a:r>
              <a:rPr lang="en-US" b="1" dirty="0">
                <a:solidFill>
                  <a:srgbClr val="222222"/>
                </a:solidFill>
                <a:latin typeface="arial" panose="020B0604020202020204" pitchFamily="34" charset="0"/>
              </a:rPr>
              <a:t>or</a:t>
            </a:r>
            <a:r>
              <a:rPr lang="en-US" dirty="0">
                <a:solidFill>
                  <a:srgbClr val="222222"/>
                </a:solidFill>
                <a:latin typeface="arial" panose="020B0604020202020204" pitchFamily="34" charset="0"/>
              </a:rPr>
              <a:t> a product we offer, then we'd </a:t>
            </a:r>
            <a:r>
              <a:rPr lang="en-US" b="1" dirty="0">
                <a:solidFill>
                  <a:srgbClr val="FF0000"/>
                </a:solidFill>
                <a:latin typeface="arial" panose="020B0604020202020204" pitchFamily="34" charset="0"/>
              </a:rPr>
              <a:t>like to stipulate that a BRAND PERSONA represents all user or buyer types that might interact with our brand.”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File:Golden star.svg - Wikimedia Commons">
            <a:extLst>
              <a:ext uri="{FF2B5EF4-FFF2-40B4-BE49-F238E27FC236}">
                <a16:creationId xmlns:a16="http://schemas.microsoft.com/office/drawing/2014/main" id="{96BAF654-522A-4A33-A482-7C31B76AD6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340767"/>
            <a:ext cx="2304256" cy="2213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17752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ducate, Engage, Excite: Using the Three E's In Content Marketing">
            <a:extLst>
              <a:ext uri="{FF2B5EF4-FFF2-40B4-BE49-F238E27FC236}">
                <a16:creationId xmlns:a16="http://schemas.microsoft.com/office/drawing/2014/main" id="{B8FBD6F4-8F15-4298-BE2F-0399DCA5C5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609600"/>
            <a:ext cx="5405438" cy="5405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30843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ommunity Management: The Right Way to Engage Consumers | Ketchum">
            <a:extLst>
              <a:ext uri="{FF2B5EF4-FFF2-40B4-BE49-F238E27FC236}">
                <a16:creationId xmlns:a16="http://schemas.microsoft.com/office/drawing/2014/main" id="{0E23EA22-834C-45FC-97AD-C6576BA7FA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1600200"/>
            <a:ext cx="6562618" cy="3500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796101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1547</TotalTime>
  <Words>122</Words>
  <Application>Microsoft Office PowerPoint</Application>
  <PresentationFormat>นำเสนอทางหน้าจอ (4:3)</PresentationFormat>
  <Paragraphs>11</Paragraphs>
  <Slides>4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6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4</vt:i4>
      </vt:variant>
    </vt:vector>
  </HeadingPairs>
  <TitlesOfParts>
    <vt:vector size="11" baseType="lpstr">
      <vt:lpstr>Arial</vt:lpstr>
      <vt:lpstr>Arial</vt:lpstr>
      <vt:lpstr>Calibri</vt:lpstr>
      <vt:lpstr>Franklin Gothic Book</vt:lpstr>
      <vt:lpstr>Perpetua</vt:lpstr>
      <vt:lpstr>Wingdings 2</vt:lpstr>
      <vt:lpstr>Equity</vt:lpstr>
      <vt:lpstr>Group Assignment: MK 312 Brand Management on Existing Buyer Persona for your Thai Brand</vt:lpstr>
      <vt:lpstr>Buyer ( customer) Persona vs Brand Persona</vt:lpstr>
      <vt:lpstr>งานนำเสนอ PowerPoint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asus</dc:creator>
  <cp:lastModifiedBy>user</cp:lastModifiedBy>
  <cp:revision>560</cp:revision>
  <dcterms:created xsi:type="dcterms:W3CDTF">2015-02-03T09:41:51Z</dcterms:created>
  <dcterms:modified xsi:type="dcterms:W3CDTF">2020-10-12T01:35:15Z</dcterms:modified>
</cp:coreProperties>
</file>