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10" r:id="rId2"/>
    <p:sldId id="409" r:id="rId3"/>
    <p:sldId id="412" r:id="rId4"/>
    <p:sldId id="423" r:id="rId5"/>
    <p:sldId id="42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428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11: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718" y="2648263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#1: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on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1074295"/>
            <a:ext cx="7511322" cy="262328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11.4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305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99344" y="1441554"/>
            <a:ext cx="6698364" cy="5035446"/>
          </a:xfrm>
        </p:spPr>
      </p:pic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799475"/>
            <a:ext cx="7511322" cy="64207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11.5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310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410581" y="1528996"/>
            <a:ext cx="6688848" cy="4948004"/>
          </a:xfrm>
        </p:spPr>
      </p:pic>
    </p:spTree>
    <p:extLst>
      <p:ext uri="{BB962C8B-B14F-4D97-AF65-F5344CB8AC3E}">
        <p14:creationId xmlns:p14="http://schemas.microsoft.com/office/powerpoint/2010/main" val="100926638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729</TotalTime>
  <Words>97</Words>
  <Application>Microsoft Office PowerPoint</Application>
  <PresentationFormat>On-screen Show (4:3)</PresentationFormat>
  <Paragraphs>15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Equity</vt:lpstr>
      <vt:lpstr>Chapter 11: Homework</vt:lpstr>
      <vt:lpstr>Group Homework</vt:lpstr>
      <vt:lpstr>Chapter Presentation 11.4 Page 305</vt:lpstr>
      <vt:lpstr>Chapter Presentation 11.5 Page 310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315</cp:revision>
  <dcterms:created xsi:type="dcterms:W3CDTF">2015-02-03T09:41:51Z</dcterms:created>
  <dcterms:modified xsi:type="dcterms:W3CDTF">2016-07-07T05:50:35Z</dcterms:modified>
</cp:coreProperties>
</file>