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4"/>
  </p:notesMasterIdLst>
  <p:sldIdLst>
    <p:sldId id="408" r:id="rId2"/>
    <p:sldId id="426" r:id="rId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9235"/>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2" d="100"/>
          <a:sy n="82" d="100"/>
        </p:scale>
        <p:origin x="1474" y="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3/22/2022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67245237-72BC-4A61-8B55-E1F8A3621E0F}" type="datetimeFigureOut">
              <a:rPr lang="en-US" smtClean="0"/>
              <a:pPr/>
              <a:t>3/22/2022</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67245237-72BC-4A61-8B55-E1F8A3621E0F}" type="datetimeFigureOut">
              <a:rPr lang="en-US" smtClean="0"/>
              <a:pPr/>
              <a:t>3/22/2022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3/22/2022</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67245237-72BC-4A61-8B55-E1F8A3621E0F}" type="datetimeFigureOut">
              <a:rPr lang="en-US" smtClean="0"/>
              <a:pPr/>
              <a:t>3/22/2022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3/22/2022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67245237-72BC-4A61-8B55-E1F8A3621E0F}" type="datetimeFigureOut">
              <a:rPr lang="en-US" smtClean="0"/>
              <a:pPr/>
              <a:t>3/22/2022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3/22/2022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3/22/2022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3/22/2022</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3/22/2022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3/22/2022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3/22/2022</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61222" y="894828"/>
            <a:ext cx="8621556" cy="1362075"/>
          </a:xfrm>
        </p:spPr>
        <p:txBody>
          <a:bodyPr>
            <a:normAutofit fontScale="90000"/>
          </a:bodyPr>
          <a:lstStyle/>
          <a:p>
            <a:r>
              <a:rPr lang="en-US" dirty="0"/>
              <a:t>Group Assignment 9</a:t>
            </a:r>
            <a:br>
              <a:rPr lang="en-US" dirty="0"/>
            </a:br>
            <a:r>
              <a:rPr lang="en-US" dirty="0"/>
              <a:t>Retail Merchandising Planogram &amp; Design</a:t>
            </a:r>
          </a:p>
        </p:txBody>
      </p:sp>
      <p:pic>
        <p:nvPicPr>
          <p:cNvPr id="1028" name="Picture 4" descr="What is Planogramming? 6 Types of Planograms | Marketing91">
            <a:extLst>
              <a:ext uri="{FF2B5EF4-FFF2-40B4-BE49-F238E27FC236}">
                <a16:creationId xmlns:a16="http://schemas.microsoft.com/office/drawing/2014/main" id="{78C71414-5D3C-40D0-B579-99830EE093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2616568"/>
            <a:ext cx="5292080" cy="396906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5163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188640"/>
            <a:ext cx="9144000" cy="1143000"/>
          </a:xfrm>
        </p:spPr>
        <p:txBody>
          <a:bodyPr>
            <a:normAutofit/>
          </a:bodyPr>
          <a:lstStyle/>
          <a:p>
            <a:r>
              <a:rPr lang="en-US" sz="2800" dirty="0"/>
              <a:t>MK 322 Merchandising Planogram Assignment </a:t>
            </a:r>
            <a:br>
              <a:rPr lang="en-US" sz="2800" dirty="0"/>
            </a:br>
            <a:r>
              <a:rPr lang="en-US" sz="2800" b="1" dirty="0">
                <a:solidFill>
                  <a:srgbClr val="FF0000"/>
                </a:solidFill>
              </a:rPr>
              <a:t>(Draft version)</a:t>
            </a:r>
          </a:p>
        </p:txBody>
      </p:sp>
      <p:sp>
        <p:nvSpPr>
          <p:cNvPr id="3" name="Content Placeholder 2"/>
          <p:cNvSpPr>
            <a:spLocks noGrp="1"/>
          </p:cNvSpPr>
          <p:nvPr>
            <p:ph sz="quarter" idx="1"/>
          </p:nvPr>
        </p:nvSpPr>
        <p:spPr>
          <a:xfrm>
            <a:off x="355164" y="1556792"/>
            <a:ext cx="8537316" cy="4572000"/>
          </a:xfrm>
        </p:spPr>
        <p:txBody>
          <a:bodyPr>
            <a:normAutofit fontScale="70000" lnSpcReduction="20000"/>
          </a:bodyPr>
          <a:lstStyle/>
          <a:p>
            <a:r>
              <a:rPr lang="en-US" dirty="0">
                <a:latin typeface="Arial" charset="0"/>
                <a:ea typeface="Arial" charset="0"/>
                <a:cs typeface="Arial" charset="0"/>
              </a:rPr>
              <a:t>Please list the  category form what type of merchandise your store carries and products/Models under them.</a:t>
            </a:r>
          </a:p>
          <a:p>
            <a:r>
              <a:rPr lang="en-US" dirty="0">
                <a:latin typeface="Arial" charset="0"/>
                <a:ea typeface="Arial" charset="0"/>
                <a:cs typeface="Arial" charset="0"/>
              </a:rPr>
              <a:t>Remember store merchandising will reflect its positioning</a:t>
            </a:r>
          </a:p>
          <a:p>
            <a:r>
              <a:rPr lang="en-US" dirty="0">
                <a:latin typeface="Arial" charset="0"/>
                <a:ea typeface="Arial" charset="0"/>
                <a:cs typeface="Arial" charset="0"/>
              </a:rPr>
              <a:t>You are to price your merchandise, please consider special promotions, etc.</a:t>
            </a:r>
          </a:p>
          <a:p>
            <a:r>
              <a:rPr lang="en-US" dirty="0">
                <a:latin typeface="Arial" charset="0"/>
                <a:ea typeface="Arial" charset="0"/>
                <a:cs typeface="Arial" charset="0"/>
              </a:rPr>
              <a:t>Design a merchandising planogram for your store</a:t>
            </a:r>
          </a:p>
          <a:p>
            <a:pPr marL="0" indent="0">
              <a:buNone/>
            </a:pPr>
            <a:r>
              <a:rPr lang="en-US" dirty="0">
                <a:latin typeface="Arial" charset="0"/>
                <a:ea typeface="Arial" charset="0"/>
                <a:cs typeface="Arial" charset="0"/>
              </a:rPr>
              <a:t> (design corner of store or entire store in detail )</a:t>
            </a:r>
          </a:p>
          <a:p>
            <a:pPr marL="0" indent="0">
              <a:buNone/>
            </a:pPr>
            <a:endParaRPr lang="en-US" dirty="0">
              <a:latin typeface="Arial" charset="0"/>
              <a:ea typeface="Arial" charset="0"/>
              <a:cs typeface="Arial" charset="0"/>
            </a:endParaRPr>
          </a:p>
          <a:p>
            <a:pPr marL="0" indent="0">
              <a:buNone/>
            </a:pPr>
            <a:r>
              <a:rPr lang="en-US" dirty="0">
                <a:latin typeface="Arial" charset="0"/>
                <a:ea typeface="Arial" charset="0"/>
                <a:cs typeface="Arial" charset="0"/>
              </a:rPr>
              <a:t>Please note: Focus on the merchandising detail. Next week we will cover store layout and visuals. </a:t>
            </a:r>
          </a:p>
          <a:p>
            <a:pPr marL="0" indent="0">
              <a:buNone/>
            </a:pPr>
            <a:endParaRPr lang="en-US" dirty="0">
              <a:latin typeface="Arial" charset="0"/>
              <a:ea typeface="Arial" charset="0"/>
              <a:cs typeface="Arial" charset="0"/>
            </a:endParaRPr>
          </a:p>
          <a:p>
            <a:pPr marL="0" indent="0">
              <a:buNone/>
            </a:pPr>
            <a:r>
              <a:rPr lang="en-US" dirty="0">
                <a:latin typeface="Arial" charset="0"/>
                <a:ea typeface="Arial" charset="0"/>
                <a:cs typeface="Arial" charset="0"/>
              </a:rPr>
              <a:t>Draft version will be due next week, we will discuss in team break out rooms later on (workable). No need to submit. It will be finetuned to be presented in your final project. </a:t>
            </a:r>
          </a:p>
          <a:p>
            <a:pPr marL="0" indent="0">
              <a:buNone/>
            </a:pPr>
            <a:endParaRPr lang="en-US" dirty="0">
              <a:latin typeface="Arial" charset="0"/>
              <a:ea typeface="Arial" charset="0"/>
              <a:cs typeface="Arial" charset="0"/>
            </a:endParaRPr>
          </a:p>
          <a:p>
            <a:pPr marL="0" indent="0">
              <a:buNone/>
            </a:pPr>
            <a:r>
              <a:rPr lang="en-US" dirty="0">
                <a:latin typeface="Arial" charset="0"/>
                <a:ea typeface="Arial" charset="0"/>
                <a:cs typeface="Arial" charset="0"/>
              </a:rPr>
              <a:t>Enjoy designing </a:t>
            </a:r>
            <a:r>
              <a:rPr lang="th-TH" dirty="0">
                <a:latin typeface="Arial" charset="0"/>
                <a:ea typeface="Arial" charset="0"/>
                <a:cs typeface="Arial" charset="0"/>
              </a:rPr>
              <a:t>😊</a:t>
            </a:r>
            <a:endParaRPr lang="en-US" dirty="0">
              <a:latin typeface="Arial" charset="0"/>
              <a:ea typeface="Arial" charset="0"/>
              <a:cs typeface="Arial" charset="0"/>
            </a:endParaRPr>
          </a:p>
          <a:p>
            <a:pPr marL="0" indent="0">
              <a:buNone/>
            </a:pPr>
            <a:endParaRPr lang="en-US" dirty="0">
              <a:latin typeface="Arial" charset="0"/>
              <a:ea typeface="Arial" charset="0"/>
              <a:cs typeface="Arial" charset="0"/>
            </a:endParaRPr>
          </a:p>
          <a:p>
            <a:endParaRPr lang="en-US" dirty="0">
              <a:latin typeface="Arial" charset="0"/>
              <a:ea typeface="Arial" charset="0"/>
              <a:cs typeface="Arial" charset="0"/>
            </a:endParaRPr>
          </a:p>
          <a:p>
            <a:endParaRPr lang="en-US" dirty="0">
              <a:latin typeface="Arial" charset="0"/>
              <a:ea typeface="Arial" charset="0"/>
              <a:cs typeface="Arial" charset="0"/>
            </a:endParaRPr>
          </a:p>
        </p:txBody>
      </p:sp>
    </p:spTree>
    <p:extLst>
      <p:ext uri="{BB962C8B-B14F-4D97-AF65-F5344CB8AC3E}">
        <p14:creationId xmlns:p14="http://schemas.microsoft.com/office/powerpoint/2010/main" val="97399818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953</TotalTime>
  <Words>127</Words>
  <Application>Microsoft Office PowerPoint</Application>
  <PresentationFormat>นำเสนอทางหน้าจอ (4:3)</PresentationFormat>
  <Paragraphs>14</Paragraphs>
  <Slides>2</Slides>
  <Notes>0</Notes>
  <HiddenSlides>0</HiddenSlides>
  <MMClips>0</MMClips>
  <ScaleCrop>false</ScaleCrop>
  <HeadingPairs>
    <vt:vector size="6" baseType="variant">
      <vt:variant>
        <vt:lpstr>ฟอนต์ที่ถูกใช้</vt:lpstr>
      </vt:variant>
      <vt:variant>
        <vt:i4>5</vt:i4>
      </vt:variant>
      <vt:variant>
        <vt:lpstr>ธีม</vt:lpstr>
      </vt:variant>
      <vt:variant>
        <vt:i4>1</vt:i4>
      </vt:variant>
      <vt:variant>
        <vt:lpstr>ชื่อเรื่องสไลด์</vt:lpstr>
      </vt:variant>
      <vt:variant>
        <vt:i4>2</vt:i4>
      </vt:variant>
    </vt:vector>
  </HeadingPairs>
  <TitlesOfParts>
    <vt:vector size="8" baseType="lpstr">
      <vt:lpstr>Arial</vt:lpstr>
      <vt:lpstr>Calibri</vt:lpstr>
      <vt:lpstr>Franklin Gothic Book</vt:lpstr>
      <vt:lpstr>Perpetua</vt:lpstr>
      <vt:lpstr>Wingdings 2</vt:lpstr>
      <vt:lpstr>Equity</vt:lpstr>
      <vt:lpstr>Group Assignment 9 Retail Merchandising Planogram &amp; Design</vt:lpstr>
      <vt:lpstr>MK 322 Merchandising Planogram Assignment  (Draft version)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Suwalya Khem</cp:lastModifiedBy>
  <cp:revision>326</cp:revision>
  <dcterms:created xsi:type="dcterms:W3CDTF">2015-02-03T09:41:51Z</dcterms:created>
  <dcterms:modified xsi:type="dcterms:W3CDTF">2022-03-22T05:57:45Z</dcterms:modified>
</cp:coreProperties>
</file>