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9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C8F82-2D25-4DC4-93F8-6B817037B3EB}" type="datetimeFigureOut">
              <a:rPr lang="th-TH" smtClean="0"/>
              <a:t>30/11/54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9D207-91B7-49AD-9E76-9436EB29DF3B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C8F82-2D25-4DC4-93F8-6B817037B3EB}" type="datetimeFigureOut">
              <a:rPr lang="th-TH" smtClean="0"/>
              <a:t>30/11/54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9D207-91B7-49AD-9E76-9436EB29DF3B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C8F82-2D25-4DC4-93F8-6B817037B3EB}" type="datetimeFigureOut">
              <a:rPr lang="th-TH" smtClean="0"/>
              <a:t>30/11/54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9D207-91B7-49AD-9E76-9436EB29DF3B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C8F82-2D25-4DC4-93F8-6B817037B3EB}" type="datetimeFigureOut">
              <a:rPr lang="th-TH" smtClean="0"/>
              <a:t>30/11/54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9D207-91B7-49AD-9E76-9436EB29DF3B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C8F82-2D25-4DC4-93F8-6B817037B3EB}" type="datetimeFigureOut">
              <a:rPr lang="th-TH" smtClean="0"/>
              <a:t>30/11/54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9D207-91B7-49AD-9E76-9436EB29DF3B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C8F82-2D25-4DC4-93F8-6B817037B3EB}" type="datetimeFigureOut">
              <a:rPr lang="th-TH" smtClean="0"/>
              <a:t>30/11/54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9D207-91B7-49AD-9E76-9436EB29DF3B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C8F82-2D25-4DC4-93F8-6B817037B3EB}" type="datetimeFigureOut">
              <a:rPr lang="th-TH" smtClean="0"/>
              <a:t>30/11/54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9D207-91B7-49AD-9E76-9436EB29DF3B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C8F82-2D25-4DC4-93F8-6B817037B3EB}" type="datetimeFigureOut">
              <a:rPr lang="th-TH" smtClean="0"/>
              <a:t>30/11/54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9D207-91B7-49AD-9E76-9436EB29DF3B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C8F82-2D25-4DC4-93F8-6B817037B3EB}" type="datetimeFigureOut">
              <a:rPr lang="th-TH" smtClean="0"/>
              <a:t>30/11/54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9D207-91B7-49AD-9E76-9436EB29DF3B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C8F82-2D25-4DC4-93F8-6B817037B3EB}" type="datetimeFigureOut">
              <a:rPr lang="th-TH" smtClean="0"/>
              <a:t>30/11/54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9D207-91B7-49AD-9E76-9436EB29DF3B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C8F82-2D25-4DC4-93F8-6B817037B3EB}" type="datetimeFigureOut">
              <a:rPr lang="th-TH" smtClean="0"/>
              <a:t>30/11/54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9D207-91B7-49AD-9E76-9436EB29DF3B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C8F82-2D25-4DC4-93F8-6B817037B3EB}" type="datetimeFigureOut">
              <a:rPr lang="th-TH" smtClean="0"/>
              <a:t>30/11/54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9D207-91B7-49AD-9E76-9436EB29DF3B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าราง 3"/>
          <p:cNvGraphicFramePr>
            <a:graphicFrameLocks noGrp="1"/>
          </p:cNvGraphicFramePr>
          <p:nvPr/>
        </p:nvGraphicFramePr>
        <p:xfrm>
          <a:off x="357158" y="2214554"/>
          <a:ext cx="8072462" cy="4207026"/>
        </p:xfrm>
        <a:graphic>
          <a:graphicData uri="http://schemas.openxmlformats.org/drawingml/2006/table">
            <a:tbl>
              <a:tblPr/>
              <a:tblGrid>
                <a:gridCol w="1987866"/>
                <a:gridCol w="466717"/>
                <a:gridCol w="535859"/>
                <a:gridCol w="570431"/>
                <a:gridCol w="535859"/>
                <a:gridCol w="570431"/>
                <a:gridCol w="535859"/>
                <a:gridCol w="484002"/>
                <a:gridCol w="501288"/>
                <a:gridCol w="383984"/>
                <a:gridCol w="532163"/>
                <a:gridCol w="518573"/>
                <a:gridCol w="449430"/>
              </a:tblGrid>
              <a:tr h="9015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rgbClr val="CC00FF"/>
                          </a:solidFill>
                          <a:latin typeface="Tahoma"/>
                          <a:ea typeface="Times New Roman"/>
                          <a:cs typeface="Cordia New"/>
                        </a:rPr>
                        <a:t>ACTIVITY timeline</a:t>
                      </a:r>
                      <a:endParaRPr lang="en-US" sz="11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953735"/>
                          </a:solidFill>
                          <a:latin typeface="Tahoma"/>
                          <a:ea typeface="Times New Roman"/>
                          <a:cs typeface="Cordia New"/>
                        </a:rPr>
                        <a:t>JAN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953735"/>
                          </a:solidFill>
                          <a:latin typeface="Tahoma"/>
                          <a:ea typeface="Times New Roman"/>
                          <a:cs typeface="Cordia New"/>
                        </a:rPr>
                        <a:t>FEB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953735"/>
                          </a:solidFill>
                          <a:latin typeface="Tahoma"/>
                          <a:ea typeface="Times New Roman"/>
                          <a:cs typeface="Cordia New"/>
                        </a:rPr>
                        <a:t>MAR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953735"/>
                          </a:solidFill>
                          <a:latin typeface="Tahoma"/>
                          <a:ea typeface="Times New Roman"/>
                          <a:cs typeface="Cordia New"/>
                        </a:rPr>
                        <a:t>APR</a:t>
                      </a:r>
                      <a:endParaRPr lang="en-US" sz="11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953735"/>
                          </a:solidFill>
                          <a:latin typeface="Tahoma"/>
                          <a:ea typeface="Times New Roman"/>
                          <a:cs typeface="Cordia New"/>
                        </a:rPr>
                        <a:t>MAY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953735"/>
                          </a:solidFill>
                          <a:latin typeface="Tahoma"/>
                          <a:ea typeface="Times New Roman"/>
                          <a:cs typeface="Cordia New"/>
                        </a:rPr>
                        <a:t>JUN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953735"/>
                          </a:solidFill>
                          <a:latin typeface="Tahoma"/>
                          <a:ea typeface="Times New Roman"/>
                          <a:cs typeface="Cordia New"/>
                        </a:rPr>
                        <a:t>JUL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953735"/>
                          </a:solidFill>
                          <a:latin typeface="Tahoma"/>
                          <a:ea typeface="Times New Roman"/>
                          <a:cs typeface="Cordia New"/>
                        </a:rPr>
                        <a:t>AUG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953735"/>
                          </a:solidFill>
                          <a:latin typeface="Tahoma"/>
                          <a:ea typeface="Times New Roman"/>
                          <a:cs typeface="Cordia New"/>
                        </a:rPr>
                        <a:t>SEP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953735"/>
                          </a:solidFill>
                          <a:latin typeface="Tahoma"/>
                          <a:ea typeface="Times New Roman"/>
                          <a:cs typeface="Cordia New"/>
                        </a:rPr>
                        <a:t>OCT</a:t>
                      </a:r>
                      <a:endParaRPr lang="en-US" sz="11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953735"/>
                          </a:solidFill>
                          <a:latin typeface="Tahoma"/>
                          <a:ea typeface="Times New Roman"/>
                          <a:cs typeface="Cordia New"/>
                        </a:rPr>
                        <a:t>NOV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953735"/>
                          </a:solidFill>
                          <a:latin typeface="Tahoma"/>
                          <a:ea typeface="Times New Roman"/>
                          <a:cs typeface="Cordia New"/>
                        </a:rPr>
                        <a:t>DEC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5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66FF"/>
                          </a:solidFill>
                          <a:latin typeface="Tahoma"/>
                          <a:ea typeface="Times New Roman"/>
                          <a:cs typeface="Cordia New"/>
                        </a:rPr>
                        <a:t>Advertising TVC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D99795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D99795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D99795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5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66FF"/>
                          </a:solidFill>
                          <a:latin typeface="Tahoma"/>
                          <a:ea typeface="Times New Roman"/>
                          <a:cs typeface="Cordia New"/>
                        </a:rPr>
                        <a:t>Magazine Ads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D99795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D99795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D99795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</a:tr>
              <a:tr h="3005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66FF"/>
                          </a:solidFill>
                          <a:latin typeface="Tahoma"/>
                          <a:ea typeface="Times New Roman"/>
                          <a:cs typeface="Cordia New"/>
                        </a:rPr>
                        <a:t>School Road Shows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5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66FF"/>
                          </a:solidFill>
                          <a:latin typeface="Tahoma"/>
                          <a:ea typeface="Times New Roman"/>
                          <a:cs typeface="Cordia New"/>
                        </a:rPr>
                        <a:t>Co-sponsor schools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5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66FF"/>
                          </a:solidFill>
                          <a:latin typeface="Tahoma"/>
                          <a:ea typeface="Times New Roman"/>
                          <a:cs typeface="Cordia New"/>
                        </a:rPr>
                        <a:t>Product Sampling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5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66FF"/>
                          </a:solidFill>
                          <a:latin typeface="Tahoma"/>
                          <a:ea typeface="Times New Roman"/>
                          <a:cs typeface="Cordia New"/>
                        </a:rPr>
                        <a:t>Music/Radio Ads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005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66FF"/>
                          </a:solidFill>
                          <a:latin typeface="Tahoma"/>
                          <a:ea typeface="Times New Roman"/>
                          <a:cs typeface="Cordia New"/>
                        </a:rPr>
                        <a:t>Social Networking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010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66FF"/>
                          </a:solidFill>
                          <a:latin typeface="Tahoma"/>
                          <a:ea typeface="Times New Roman"/>
                          <a:cs typeface="Cordia New"/>
                        </a:rPr>
                        <a:t>Teen Membership club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</a:tr>
              <a:tr h="3005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66FF"/>
                          </a:solidFill>
                          <a:latin typeface="Tahoma"/>
                          <a:ea typeface="Times New Roman"/>
                          <a:cs typeface="Cordia New"/>
                        </a:rPr>
                        <a:t>Trial Sizes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5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FF66FF"/>
                          </a:solidFill>
                          <a:latin typeface="Tahoma"/>
                          <a:ea typeface="Times New Roman"/>
                          <a:cs typeface="Cordia New"/>
                        </a:rPr>
                        <a:t>Contests</a:t>
                      </a:r>
                      <a:endParaRPr lang="en-US" sz="11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Tahoma"/>
                          <a:ea typeface="Times New Roman"/>
                          <a:cs typeface="Cordia New"/>
                        </a:rPr>
                        <a:t> </a:t>
                      </a:r>
                      <a:endParaRPr lang="en-US" sz="11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ชื่อเรื่อง 4"/>
          <p:cNvSpPr>
            <a:spLocks noGrp="1"/>
          </p:cNvSpPr>
          <p:nvPr>
            <p:ph type="title"/>
          </p:nvPr>
        </p:nvSpPr>
        <p:spPr>
          <a:xfrm>
            <a:off x="3143240" y="571480"/>
            <a:ext cx="5500726" cy="1143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33CC"/>
                </a:solidFill>
              </a:rPr>
              <a:t>Example of a Gantt Chart </a:t>
            </a:r>
            <a:r>
              <a:rPr lang="en-US" sz="2200" dirty="0" smtClean="0">
                <a:solidFill>
                  <a:srgbClr val="FF33CC"/>
                </a:solidFill>
              </a:rPr>
              <a:t>for Integrated Marketing Communications</a:t>
            </a:r>
            <a:endParaRPr lang="th-TH" sz="2200" dirty="0">
              <a:solidFill>
                <a:srgbClr val="FF33CC"/>
              </a:solidFill>
            </a:endParaRPr>
          </a:p>
        </p:txBody>
      </p:sp>
      <p:pic>
        <p:nvPicPr>
          <p:cNvPr id="7" name="Picture 2" descr="http://t1.gstatic.com/images?q=tbn:FTQR9tS34PYxg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285728"/>
            <a:ext cx="2071702" cy="16668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44</Words>
  <Application>Microsoft Office PowerPoint</Application>
  <PresentationFormat>นำเสนอทางหน้าจอ (4:3)</PresentationFormat>
  <Paragraphs>144</Paragraphs>
  <Slides>1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</vt:i4>
      </vt:variant>
    </vt:vector>
  </HeadingPairs>
  <TitlesOfParts>
    <vt:vector size="2" baseType="lpstr">
      <vt:lpstr>ชุดรูปแบบของ Office</vt:lpstr>
      <vt:lpstr>Example of a Gantt Chart for Integrated Marketing Communications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Example of a Gantt Chart for IMC</dc:title>
  <dc:creator>user</dc:creator>
  <cp:lastModifiedBy>user</cp:lastModifiedBy>
  <cp:revision>2</cp:revision>
  <dcterms:created xsi:type="dcterms:W3CDTF">2011-11-30T07:36:06Z</dcterms:created>
  <dcterms:modified xsi:type="dcterms:W3CDTF">2011-11-30T07:39:16Z</dcterms:modified>
</cp:coreProperties>
</file>