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29" d="100"/>
          <a:sy n="129" d="100"/>
        </p:scale>
        <p:origin x="-128" y="-1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663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244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869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940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59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88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577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615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18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732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629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AE01E-84A7-4CA5-9E11-8729A1C4B4DE}" type="datetimeFigureOut">
              <a:rPr lang="en-US" smtClean="0"/>
              <a:t>9/26/17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7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paul@econ.tu.ac.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Mid Term Review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 482 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smtClean="0"/>
              <a:t>Semester </a:t>
            </a:r>
            <a:r>
              <a:rPr lang="en-US" smtClean="0"/>
              <a:t>1, </a:t>
            </a:r>
            <a:r>
              <a:rPr lang="en-US" dirty="0" smtClean="0"/>
              <a:t>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762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77956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Two sections</a:t>
            </a:r>
          </a:p>
          <a:p>
            <a:endParaRPr lang="en-US" dirty="0"/>
          </a:p>
          <a:p>
            <a:pPr lvl="1"/>
            <a:r>
              <a:rPr lang="en-US" dirty="0" smtClean="0"/>
              <a:t>First section</a:t>
            </a:r>
          </a:p>
          <a:p>
            <a:pPr lvl="2"/>
            <a:r>
              <a:rPr lang="en-US" dirty="0" smtClean="0"/>
              <a:t>Answer 1 question out of 1	2 </a:t>
            </a:r>
            <a:r>
              <a:rPr lang="en-US" dirty="0" smtClean="0"/>
              <a:t>marks </a:t>
            </a:r>
            <a:r>
              <a:rPr lang="en-US" dirty="0" smtClean="0"/>
              <a:t>  			2 marks</a:t>
            </a:r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Second section</a:t>
            </a:r>
          </a:p>
          <a:p>
            <a:pPr lvl="2"/>
            <a:r>
              <a:rPr lang="en-US" dirty="0" smtClean="0"/>
              <a:t>Answer 3 out of 4 questions 	3 </a:t>
            </a:r>
            <a:r>
              <a:rPr lang="en-US" dirty="0" smtClean="0"/>
              <a:t>marks each </a:t>
            </a:r>
            <a:r>
              <a:rPr lang="en-US" dirty="0" smtClean="0"/>
              <a:t>			9 marks</a:t>
            </a:r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Third section</a:t>
            </a:r>
          </a:p>
          <a:p>
            <a:pPr lvl="2"/>
            <a:r>
              <a:rPr lang="en-US" dirty="0" smtClean="0"/>
              <a:t>Answer 2 out of 3 questions 	7 marks each</a:t>
            </a:r>
            <a:r>
              <a:rPr lang="en-US" dirty="0"/>
              <a:t>	</a:t>
            </a:r>
            <a:r>
              <a:rPr lang="en-US" dirty="0" smtClean="0"/>
              <a:t>		14</a:t>
            </a:r>
            <a:r>
              <a:rPr lang="en-US" dirty="0" smtClean="0"/>
              <a:t> marks</a:t>
            </a:r>
          </a:p>
          <a:p>
            <a:pPr lvl="2"/>
            <a:endParaRPr lang="en-US" dirty="0"/>
          </a:p>
          <a:p>
            <a:pPr lvl="1"/>
            <a:r>
              <a:rPr lang="en-US" dirty="0" smtClean="0"/>
              <a:t>Total								</a:t>
            </a:r>
            <a:r>
              <a:rPr lang="en-US" sz="2000" dirty="0" smtClean="0"/>
              <a:t>25 marks</a:t>
            </a:r>
            <a:endParaRPr lang="en-US" sz="2000" dirty="0" smtClean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84803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to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Weeks 1 to </a:t>
            </a:r>
            <a:r>
              <a:rPr lang="en-US" dirty="0" smtClean="0"/>
              <a:t>6	(up to and including last week)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Lectures are important</a:t>
            </a:r>
          </a:p>
          <a:p>
            <a:r>
              <a:rPr lang="en-US" dirty="0" smtClean="0"/>
              <a:t>Readings are important</a:t>
            </a:r>
          </a:p>
          <a:p>
            <a:endParaRPr lang="en-US" dirty="0"/>
          </a:p>
          <a:p>
            <a:r>
              <a:rPr lang="en-US" dirty="0" smtClean="0"/>
              <a:t>Readings</a:t>
            </a:r>
          </a:p>
          <a:p>
            <a:pPr lvl="1"/>
            <a:r>
              <a:rPr lang="en-US" dirty="0" smtClean="0"/>
              <a:t>Food		processed food as manufactured goods, what is needed</a:t>
            </a:r>
            <a:endParaRPr lang="en-US" dirty="0" smtClean="0"/>
          </a:p>
          <a:p>
            <a:pPr lvl="1"/>
            <a:r>
              <a:rPr lang="en-US" dirty="0" smtClean="0"/>
              <a:t>Chang </a:t>
            </a:r>
            <a:r>
              <a:rPr lang="en-US" dirty="0" smtClean="0"/>
              <a:t>		trade policy</a:t>
            </a:r>
            <a:endParaRPr lang="en-US" dirty="0" smtClean="0"/>
          </a:p>
          <a:p>
            <a:pPr lvl="1"/>
            <a:r>
              <a:rPr lang="en-US" dirty="0" err="1" smtClean="0"/>
              <a:t>Rodrik</a:t>
            </a:r>
            <a:r>
              <a:rPr lang="en-US" dirty="0" smtClean="0"/>
              <a:t> 		diversification, risk</a:t>
            </a:r>
            <a:r>
              <a:rPr lang="en-US" dirty="0" smtClean="0"/>
              <a:t>, information, </a:t>
            </a:r>
            <a:r>
              <a:rPr lang="en-US" dirty="0" smtClean="0"/>
              <a:t>coordination</a:t>
            </a:r>
            <a:endParaRPr lang="en-US" dirty="0" smtClean="0"/>
          </a:p>
          <a:p>
            <a:pPr lvl="1"/>
            <a:r>
              <a:rPr lang="en-US" dirty="0" smtClean="0"/>
              <a:t>Baldwin </a:t>
            </a:r>
            <a:r>
              <a:rPr lang="en-US" dirty="0" smtClean="0"/>
              <a:t>		second unbundling and implications for industrial policy</a:t>
            </a:r>
            <a:endParaRPr lang="en-US" dirty="0" smtClean="0"/>
          </a:p>
          <a:p>
            <a:pPr lvl="1"/>
            <a:r>
              <a:rPr lang="en-US" dirty="0" smtClean="0"/>
              <a:t>Fuller 		Taiwan technology upgrading strategy</a:t>
            </a:r>
            <a:endParaRPr lang="en-US" dirty="0" smtClean="0"/>
          </a:p>
          <a:p>
            <a:pPr lvl="1"/>
            <a:r>
              <a:rPr lang="en-US" dirty="0" smtClean="0"/>
              <a:t>Ra and Shim	Korea skills training incentives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913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Write so I can read it (easily)</a:t>
            </a:r>
          </a:p>
          <a:p>
            <a:pPr lvl="1"/>
            <a:r>
              <a:rPr lang="en-US" dirty="0" smtClean="0"/>
              <a:t>Not too small</a:t>
            </a:r>
          </a:p>
          <a:p>
            <a:pPr lvl="1"/>
            <a:r>
              <a:rPr lang="en-US" dirty="0" smtClean="0"/>
              <a:t>Neatly</a:t>
            </a:r>
          </a:p>
          <a:p>
            <a:pPr lvl="1"/>
            <a:endParaRPr lang="en-US" dirty="0"/>
          </a:p>
          <a:p>
            <a:r>
              <a:rPr lang="en-US" dirty="0" smtClean="0"/>
              <a:t>Read each question carefully and answer directly</a:t>
            </a:r>
          </a:p>
          <a:p>
            <a:endParaRPr lang="en-US" dirty="0"/>
          </a:p>
          <a:p>
            <a:r>
              <a:rPr lang="en-US" dirty="0" smtClean="0"/>
              <a:t>Focus your answers but write enough</a:t>
            </a:r>
          </a:p>
          <a:p>
            <a:pPr lvl="1"/>
            <a:r>
              <a:rPr lang="en-US" dirty="0" smtClean="0"/>
              <a:t>Too short is no good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679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Good luck!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If you have questions, email </a:t>
            </a:r>
            <a:r>
              <a:rPr lang="en-US" dirty="0" smtClean="0"/>
              <a:t>me.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paul@econ.tu.ac.th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 will </a:t>
            </a:r>
            <a:r>
              <a:rPr lang="en-US" dirty="0" smtClean="0"/>
              <a:t>check </a:t>
            </a:r>
            <a:r>
              <a:rPr lang="en-US" dirty="0" smtClean="0"/>
              <a:t>emails </a:t>
            </a:r>
            <a:r>
              <a:rPr lang="en-US" dirty="0" smtClean="0"/>
              <a:t>regularly, including on the weekend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427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89</Words>
  <Application>Microsoft Macintosh PowerPoint</Application>
  <PresentationFormat>Custom</PresentationFormat>
  <Paragraphs>49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Mid Term Review</vt:lpstr>
      <vt:lpstr>Exam structure</vt:lpstr>
      <vt:lpstr>What to study</vt:lpstr>
      <vt:lpstr>Notes</vt:lpstr>
      <vt:lpstr>Good luck!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 Term Review</dc:title>
  <dc:creator>Dr.Paul Vandenberg</dc:creator>
  <cp:lastModifiedBy>Akiko Vandenberg</cp:lastModifiedBy>
  <cp:revision>7</cp:revision>
  <dcterms:created xsi:type="dcterms:W3CDTF">2017-02-28T01:33:50Z</dcterms:created>
  <dcterms:modified xsi:type="dcterms:W3CDTF">2017-09-26T00:40:50Z</dcterms:modified>
</cp:coreProperties>
</file>