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81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47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3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175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16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48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1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760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66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31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69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80F0F-0F63-451D-97A7-040EB51C3142}" type="datetimeFigureOut">
              <a:rPr lang="en-US" smtClean="0"/>
              <a:t>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10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Database Design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333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 of terminology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Access database – a group of related objects that are saved in one file</a:t>
            </a:r>
          </a:p>
          <a:p>
            <a:pPr lvl="1"/>
            <a:r>
              <a:rPr lang="en-US" dirty="0" smtClean="0"/>
              <a:t>Filename - .</a:t>
            </a:r>
            <a:r>
              <a:rPr lang="en-US" dirty="0" err="1" smtClean="0"/>
              <a:t>accdb</a:t>
            </a:r>
            <a:endParaRPr lang="en-US" dirty="0" smtClean="0"/>
          </a:p>
          <a:p>
            <a:pPr lvl="1"/>
            <a:r>
              <a:rPr lang="en-US" dirty="0" smtClean="0"/>
              <a:t>Objects can be table, form, query, report</a:t>
            </a:r>
          </a:p>
          <a:p>
            <a:r>
              <a:rPr lang="en-US" dirty="0" smtClean="0"/>
              <a:t>Table – consists of data that is arrayed in rows and columns</a:t>
            </a:r>
          </a:p>
          <a:p>
            <a:pPr lvl="1"/>
            <a:r>
              <a:rPr lang="en-US" dirty="0" smtClean="0"/>
              <a:t>Row = record</a:t>
            </a:r>
          </a:p>
          <a:p>
            <a:pPr lvl="1"/>
            <a:r>
              <a:rPr lang="en-US" dirty="0" smtClean="0"/>
              <a:t>Column = field</a:t>
            </a:r>
          </a:p>
          <a:p>
            <a:pPr lvl="1"/>
            <a:r>
              <a:rPr lang="en-US" dirty="0" smtClean="0"/>
              <a:t>Record = a set of related fields</a:t>
            </a:r>
          </a:p>
          <a:p>
            <a:pPr lvl="1"/>
            <a:r>
              <a:rPr lang="en-US" dirty="0" smtClean="0"/>
              <a:t>E.g. Employees Table contains records of employees, and each record of employee contains employee’s name, address, mobile phone, etc.</a:t>
            </a:r>
          </a:p>
          <a:p>
            <a:pPr lvl="1"/>
            <a:r>
              <a:rPr lang="en-US" dirty="0" smtClean="0"/>
              <a:t>Primary key – a field in which each record has a unique value</a:t>
            </a:r>
          </a:p>
        </p:txBody>
      </p:sp>
    </p:spTree>
    <p:extLst>
      <p:ext uri="{BB962C8B-B14F-4D97-AF65-F5344CB8AC3E}">
        <p14:creationId xmlns:p14="http://schemas.microsoft.com/office/powerpoint/2010/main" val="3968005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design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Entities – a tangible thing or event</a:t>
            </a:r>
          </a:p>
          <a:p>
            <a:pPr lvl="1"/>
            <a:r>
              <a:rPr lang="en-US" dirty="0" smtClean="0"/>
              <a:t>An entity eventually becomes a table</a:t>
            </a:r>
          </a:p>
          <a:p>
            <a:r>
              <a:rPr lang="en-US" dirty="0" smtClean="0"/>
              <a:t>Relationships</a:t>
            </a:r>
          </a:p>
          <a:p>
            <a:pPr lvl="1"/>
            <a:r>
              <a:rPr lang="en-US" dirty="0" smtClean="0"/>
              <a:t>One-to-one, one-to-many, many-to-many</a:t>
            </a:r>
          </a:p>
          <a:p>
            <a:r>
              <a:rPr lang="en-US" dirty="0" smtClean="0"/>
              <a:t>Attributes – characteristics of an entity</a:t>
            </a:r>
          </a:p>
          <a:p>
            <a:pPr lvl="1"/>
            <a:r>
              <a:rPr lang="en-US" dirty="0" smtClean="0"/>
              <a:t>Attributes become a table’s fields</a:t>
            </a:r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9100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design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Rule 1: You do not need a table for the business</a:t>
            </a:r>
          </a:p>
          <a:p>
            <a:pPr lvl="1"/>
            <a:r>
              <a:rPr lang="en-US" dirty="0" smtClean="0"/>
              <a:t>Ex. If you design a database for a library, library is not an entity</a:t>
            </a:r>
          </a:p>
          <a:p>
            <a:r>
              <a:rPr lang="en-US" i="1" dirty="0" smtClean="0"/>
              <a:t>Rule 2: Identify the entities in the business description</a:t>
            </a:r>
            <a:endParaRPr lang="en-US" dirty="0" smtClean="0"/>
          </a:p>
          <a:p>
            <a:pPr lvl="1"/>
            <a:r>
              <a:rPr lang="en-US" dirty="0" smtClean="0"/>
              <a:t>Things: products/ services, customers, suppliers, employees</a:t>
            </a:r>
          </a:p>
          <a:p>
            <a:pPr lvl="1"/>
            <a:r>
              <a:rPr lang="en-US" dirty="0" smtClean="0"/>
              <a:t>Events: </a:t>
            </a:r>
            <a:r>
              <a:rPr lang="en-US" dirty="0"/>
              <a:t>r</a:t>
            </a:r>
            <a:r>
              <a:rPr lang="en-US" dirty="0" smtClean="0"/>
              <a:t>evenue-generating transactions, other transactions that a business needs to record</a:t>
            </a:r>
          </a:p>
          <a:p>
            <a:r>
              <a:rPr lang="en-US" i="1" dirty="0" smtClean="0"/>
              <a:t>Rule 3: Look for relationships among the entities</a:t>
            </a:r>
          </a:p>
          <a:p>
            <a:pPr lvl="1"/>
            <a:r>
              <a:rPr lang="en-US" dirty="0" smtClean="0"/>
              <a:t>Use a foreign key to link between entities</a:t>
            </a:r>
          </a:p>
          <a:p>
            <a:pPr lvl="1"/>
            <a:r>
              <a:rPr lang="en-US" dirty="0" smtClean="0"/>
              <a:t>For many-to-many relationships, a third entity that associates the two entities in the relationship is needed</a:t>
            </a:r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372363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design rules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Rule 4: Look for attributes of each entity and designate a primary key</a:t>
            </a:r>
          </a:p>
          <a:p>
            <a:pPr lvl="1"/>
            <a:r>
              <a:rPr lang="en-US" dirty="0" smtClean="0"/>
              <a:t>Check to see whether a field has unique values, if such a field exists, designate it as the primary key field</a:t>
            </a:r>
          </a:p>
          <a:p>
            <a:r>
              <a:rPr lang="en-US" i="1" dirty="0" smtClean="0"/>
              <a:t>Rule 5: Avoid data redundancy</a:t>
            </a:r>
          </a:p>
          <a:p>
            <a:r>
              <a:rPr lang="en-US" i="1" dirty="0" smtClean="0"/>
              <a:t>Rule 6: Do not include a field if it can be calculated from other fields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110766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2170</TotalTime>
  <Words>293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Database Design</vt:lpstr>
      <vt:lpstr>Review of terminology</vt:lpstr>
      <vt:lpstr>Database design concepts</vt:lpstr>
      <vt:lpstr>Database design rules</vt:lpstr>
      <vt:lpstr>Database design rules (cont’)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Database Design</dc:title>
  <dc:creator>Pengu</dc:creator>
  <cp:lastModifiedBy>Pengu</cp:lastModifiedBy>
  <cp:revision>5</cp:revision>
  <dcterms:created xsi:type="dcterms:W3CDTF">2019-01-26T16:45:19Z</dcterms:created>
  <dcterms:modified xsi:type="dcterms:W3CDTF">2019-01-28T04:55:25Z</dcterms:modified>
</cp:coreProperties>
</file>