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8"/>
  </p:notesMasterIdLst>
  <p:sldIdLst>
    <p:sldId id="410" r:id="rId2"/>
    <p:sldId id="409" r:id="rId3"/>
    <p:sldId id="412" r:id="rId4"/>
    <p:sldId id="414" r:id="rId5"/>
    <p:sldId id="419" r:id="rId6"/>
    <p:sldId id="42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47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0888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2 &amp; 3: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669" y="2960558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no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12426"/>
            <a:ext cx="7511322" cy="1224197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2.1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40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6"/>
          <p:cNvSpPr txBox="1"/>
          <p:nvPr/>
        </p:nvSpPr>
        <p:spPr>
          <a:xfrm>
            <a:off x="6845508" y="5905620"/>
            <a:ext cx="2071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Due Monday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12163" y="1372849"/>
            <a:ext cx="6129701" cy="5104151"/>
          </a:xfrm>
        </p:spPr>
      </p:pic>
      <p:sp>
        <p:nvSpPr>
          <p:cNvPr id="7" name="Rectangle 6"/>
          <p:cNvSpPr txBox="1"/>
          <p:nvPr/>
        </p:nvSpPr>
        <p:spPr>
          <a:xfrm>
            <a:off x="6845508" y="5905620"/>
            <a:ext cx="2071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Due Monday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January 22</a:t>
            </a:r>
          </a:p>
        </p:txBody>
      </p:sp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0"/>
            <a:ext cx="7270230" cy="1441554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3.3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76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85865" y="1441554"/>
            <a:ext cx="5532619" cy="5004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 txBox="1"/>
          <p:nvPr/>
        </p:nvSpPr>
        <p:spPr>
          <a:xfrm>
            <a:off x="6845508" y="5905620"/>
            <a:ext cx="2071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Due Monday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January 22</a:t>
            </a:r>
          </a:p>
        </p:txBody>
      </p:sp>
    </p:spTree>
    <p:extLst>
      <p:ext uri="{BB962C8B-B14F-4D97-AF65-F5344CB8AC3E}">
        <p14:creationId xmlns:p14="http://schemas.microsoft.com/office/powerpoint/2010/main" val="105057071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99410" y="124918"/>
            <a:ext cx="7787390" cy="12927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Individual Homework- 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7238" y="1544906"/>
            <a:ext cx="8349523" cy="3928490"/>
          </a:xfrm>
        </p:spPr>
        <p:txBody>
          <a:bodyPr>
            <a:noAutofit/>
          </a:bodyPr>
          <a:lstStyle/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Each Student is to design a namecard to bring to every class with criteria as follows: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First full name</a:t>
            </a:r>
          </a:p>
          <a:p>
            <a:pPr>
              <a:buFont typeface="Wingdings" charset="2"/>
              <a:buChar char="Ø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Represent yourself in terms if creativity</a:t>
            </a:r>
          </a:p>
          <a:p>
            <a:pPr>
              <a:buFont typeface="Wingdings" charset="2"/>
              <a:buChar char="Ø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Design as if you were branding yourself as a retail store</a:t>
            </a:r>
          </a:p>
          <a:p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b="1">
                <a:latin typeface="Arial" charset="0"/>
                <a:ea typeface="Arial" charset="0"/>
                <a:cs typeface="Arial" charset="0"/>
              </a:rPr>
              <a:t>Special prize with be awarded to the winner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Due  Monday January 22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925" y="4793402"/>
            <a:ext cx="3407765" cy="168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65155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714</TotalTime>
  <Words>159</Words>
  <Application>Microsoft Office PowerPoint</Application>
  <PresentationFormat>On-screen Show (4:3)</PresentationFormat>
  <Paragraphs>31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</vt:lpstr>
      <vt:lpstr>Wingdings 2</vt:lpstr>
      <vt:lpstr>Equity</vt:lpstr>
      <vt:lpstr>Chapter 2 &amp; 3: Homework</vt:lpstr>
      <vt:lpstr>Group Homework</vt:lpstr>
      <vt:lpstr>Chapter Presentation 2.1 Page 40</vt:lpstr>
      <vt:lpstr>Chapter Presentation 3.3 Page 76</vt:lpstr>
      <vt:lpstr>Individual Homework-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301</cp:revision>
  <dcterms:created xsi:type="dcterms:W3CDTF">2015-02-03T09:41:51Z</dcterms:created>
  <dcterms:modified xsi:type="dcterms:W3CDTF">2018-01-15T05:59:51Z</dcterms:modified>
</cp:coreProperties>
</file>