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8" r:id="rId4"/>
    <p:sldId id="259" r:id="rId5"/>
    <p:sldId id="260" r:id="rId6"/>
    <p:sldId id="266" r:id="rId7"/>
    <p:sldId id="261" r:id="rId8"/>
    <p:sldId id="262" r:id="rId9"/>
    <p:sldId id="263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1F6"/>
    <a:srgbClr val="0F1D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B15B9A-FA58-4A1D-BAC5-F0B0091E83DA}" type="doc">
      <dgm:prSet loTypeId="urn:microsoft.com/office/officeart/2005/8/layout/hProcess11" loCatId="process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FAED92D6-E733-4E99-864E-43A47B11DF86}">
      <dgm:prSet phldrT="[Text]"/>
      <dgm:spPr/>
      <dgm:t>
        <a:bodyPr/>
        <a:lstStyle/>
        <a:p>
          <a:r>
            <a:rPr lang="en-US" b="1" dirty="0" smtClean="0">
              <a:solidFill>
                <a:srgbClr val="0F1D9D"/>
              </a:solidFill>
            </a:rPr>
            <a:t>Before 1930s</a:t>
          </a:r>
          <a:endParaRPr lang="en-US" b="1" dirty="0">
            <a:solidFill>
              <a:srgbClr val="0F1D9D"/>
            </a:solidFill>
          </a:endParaRPr>
        </a:p>
      </dgm:t>
    </dgm:pt>
    <dgm:pt modelId="{9DE9E65A-A588-47BF-8395-DC399361211A}" type="parTrans" cxnId="{F412AE2F-5974-4FF0-8534-BF2CC2CCFCE6}">
      <dgm:prSet/>
      <dgm:spPr/>
      <dgm:t>
        <a:bodyPr/>
        <a:lstStyle/>
        <a:p>
          <a:endParaRPr lang="en-US"/>
        </a:p>
      </dgm:t>
    </dgm:pt>
    <dgm:pt modelId="{9CFB90E5-5369-44EF-8D0D-54A29E13D88A}" type="sibTrans" cxnId="{F412AE2F-5974-4FF0-8534-BF2CC2CCFCE6}">
      <dgm:prSet/>
      <dgm:spPr/>
      <dgm:t>
        <a:bodyPr/>
        <a:lstStyle/>
        <a:p>
          <a:endParaRPr lang="en-US"/>
        </a:p>
      </dgm:t>
    </dgm:pt>
    <dgm:pt modelId="{0FB2507D-F536-4782-9324-8AC0A052CA77}">
      <dgm:prSet phldrT="[Text]"/>
      <dgm:spPr/>
      <dgm:t>
        <a:bodyPr/>
        <a:lstStyle/>
        <a:p>
          <a:r>
            <a:rPr lang="en-US" b="1" dirty="0" smtClean="0">
              <a:solidFill>
                <a:srgbClr val="0F1D9D"/>
              </a:solidFill>
            </a:rPr>
            <a:t>During 1935</a:t>
          </a:r>
          <a:endParaRPr lang="en-US" b="1" dirty="0">
            <a:solidFill>
              <a:srgbClr val="0F1D9D"/>
            </a:solidFill>
          </a:endParaRPr>
        </a:p>
      </dgm:t>
    </dgm:pt>
    <dgm:pt modelId="{1F329C12-5EE5-4043-94A6-0A41592F5558}" type="parTrans" cxnId="{B4CB9D3C-EDF7-4BDA-BF0E-07F5B5EEE743}">
      <dgm:prSet/>
      <dgm:spPr/>
      <dgm:t>
        <a:bodyPr/>
        <a:lstStyle/>
        <a:p>
          <a:endParaRPr lang="en-US"/>
        </a:p>
      </dgm:t>
    </dgm:pt>
    <dgm:pt modelId="{68031B04-3CC4-49A2-A191-BE1D9D5CCB97}" type="sibTrans" cxnId="{B4CB9D3C-EDF7-4BDA-BF0E-07F5B5EEE743}">
      <dgm:prSet/>
      <dgm:spPr/>
      <dgm:t>
        <a:bodyPr/>
        <a:lstStyle/>
        <a:p>
          <a:endParaRPr lang="en-US"/>
        </a:p>
      </dgm:t>
    </dgm:pt>
    <dgm:pt modelId="{31E049C6-B2B6-4614-ACB7-6D0A27E5CACA}">
      <dgm:prSet phldrT="[Text]"/>
      <dgm:spPr/>
      <dgm:t>
        <a:bodyPr/>
        <a:lstStyle/>
        <a:p>
          <a:r>
            <a:rPr lang="en-US" b="1" dirty="0" smtClean="0">
              <a:solidFill>
                <a:srgbClr val="0F1D9D"/>
              </a:solidFill>
            </a:rPr>
            <a:t>In 1939</a:t>
          </a:r>
          <a:endParaRPr lang="en-US" b="1" dirty="0">
            <a:solidFill>
              <a:srgbClr val="0F1D9D"/>
            </a:solidFill>
          </a:endParaRPr>
        </a:p>
      </dgm:t>
    </dgm:pt>
    <dgm:pt modelId="{01B1B938-EB86-4F14-940B-934C2EDB359E}" type="parTrans" cxnId="{AB3A8E2D-50FC-48D8-B050-567E610A78BC}">
      <dgm:prSet/>
      <dgm:spPr/>
      <dgm:t>
        <a:bodyPr/>
        <a:lstStyle/>
        <a:p>
          <a:endParaRPr lang="en-US"/>
        </a:p>
      </dgm:t>
    </dgm:pt>
    <dgm:pt modelId="{3F429E41-FF18-4AF2-995F-F12B113FA0AE}" type="sibTrans" cxnId="{AB3A8E2D-50FC-48D8-B050-567E610A78BC}">
      <dgm:prSet/>
      <dgm:spPr/>
      <dgm:t>
        <a:bodyPr/>
        <a:lstStyle/>
        <a:p>
          <a:endParaRPr lang="en-US"/>
        </a:p>
      </dgm:t>
    </dgm:pt>
    <dgm:pt modelId="{35A9DAEA-0398-40A3-8F2D-A264E62D09DA}">
      <dgm:prSet phldrT="[Text]"/>
      <dgm:spPr/>
      <dgm:t>
        <a:bodyPr/>
        <a:lstStyle/>
        <a:p>
          <a:r>
            <a:rPr lang="en-US" b="1" dirty="0" smtClean="0">
              <a:solidFill>
                <a:srgbClr val="0F1D9D"/>
              </a:solidFill>
            </a:rPr>
            <a:t>During 1965-1985</a:t>
          </a:r>
          <a:endParaRPr lang="en-US" b="1" dirty="0">
            <a:solidFill>
              <a:srgbClr val="0F1D9D"/>
            </a:solidFill>
          </a:endParaRPr>
        </a:p>
      </dgm:t>
    </dgm:pt>
    <dgm:pt modelId="{067984C9-F176-44FB-AD8C-6CA04EA13F20}" type="parTrans" cxnId="{DF2723C5-EF90-498A-8E96-057060668183}">
      <dgm:prSet/>
      <dgm:spPr/>
      <dgm:t>
        <a:bodyPr/>
        <a:lstStyle/>
        <a:p>
          <a:endParaRPr lang="en-US"/>
        </a:p>
      </dgm:t>
    </dgm:pt>
    <dgm:pt modelId="{0B6D40B4-5F02-4168-86F5-77DF66EB76C1}" type="sibTrans" cxnId="{DF2723C5-EF90-498A-8E96-057060668183}">
      <dgm:prSet/>
      <dgm:spPr/>
      <dgm:t>
        <a:bodyPr/>
        <a:lstStyle/>
        <a:p>
          <a:endParaRPr lang="en-US"/>
        </a:p>
      </dgm:t>
    </dgm:pt>
    <dgm:pt modelId="{3356F44E-1297-4EA7-A611-A7DFB76C95E9}" type="pres">
      <dgm:prSet presAssocID="{BAB15B9A-FA58-4A1D-BAC5-F0B0091E83D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315132D-1DC7-4B1F-904E-36E4F5B79BB4}" type="pres">
      <dgm:prSet presAssocID="{BAB15B9A-FA58-4A1D-BAC5-F0B0091E83DA}" presName="arrow" presStyleLbl="bgShp" presStyleIdx="0" presStyleCnt="1" custLinFactNeighborY="-9999"/>
      <dgm:spPr>
        <a:solidFill>
          <a:srgbClr val="7030A0"/>
        </a:solidFill>
      </dgm:spPr>
      <dgm:t>
        <a:bodyPr/>
        <a:lstStyle/>
        <a:p>
          <a:endParaRPr lang="en-US"/>
        </a:p>
      </dgm:t>
    </dgm:pt>
    <dgm:pt modelId="{999A2274-F113-4F9A-8D4F-F25BCE9EEED4}" type="pres">
      <dgm:prSet presAssocID="{BAB15B9A-FA58-4A1D-BAC5-F0B0091E83DA}" presName="points" presStyleCnt="0"/>
      <dgm:spPr/>
    </dgm:pt>
    <dgm:pt modelId="{61F3C407-B81C-4591-B49F-E3CC54B29A95}" type="pres">
      <dgm:prSet presAssocID="{FAED92D6-E733-4E99-864E-43A47B11DF86}" presName="compositeA" presStyleCnt="0"/>
      <dgm:spPr/>
    </dgm:pt>
    <dgm:pt modelId="{4A934B8E-8C1B-48B6-AA00-6552077AD489}" type="pres">
      <dgm:prSet presAssocID="{FAED92D6-E733-4E99-864E-43A47B11DF86}" presName="textA" presStyleLbl="revTx" presStyleIdx="0" presStyleCnt="4" custLinFactY="25001" custLinFactNeighborX="3704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05E7C3-62CB-4342-AA3D-9D88E70DDD48}" type="pres">
      <dgm:prSet presAssocID="{FAED92D6-E733-4E99-864E-43A47B11DF86}" presName="circleA" presStyleLbl="node1" presStyleIdx="0" presStyleCnt="4" custLinFactNeighborX="13290" custLinFactNeighborY="-49996"/>
      <dgm:spPr>
        <a:solidFill>
          <a:srgbClr val="FDA1F6">
            <a:alpha val="89804"/>
          </a:srgbClr>
        </a:solidFill>
      </dgm:spPr>
    </dgm:pt>
    <dgm:pt modelId="{DCEF0079-106A-4E75-B66A-D9C37765AD29}" type="pres">
      <dgm:prSet presAssocID="{FAED92D6-E733-4E99-864E-43A47B11DF86}" presName="spaceA" presStyleCnt="0"/>
      <dgm:spPr/>
    </dgm:pt>
    <dgm:pt modelId="{864464C7-0B00-4ABF-9CEE-21E9AC55725C}" type="pres">
      <dgm:prSet presAssocID="{9CFB90E5-5369-44EF-8D0D-54A29E13D88A}" presName="space" presStyleCnt="0"/>
      <dgm:spPr/>
    </dgm:pt>
    <dgm:pt modelId="{6E3CCB4F-53C7-401B-ACF6-935102FD8A1B}" type="pres">
      <dgm:prSet presAssocID="{0FB2507D-F536-4782-9324-8AC0A052CA77}" presName="compositeB" presStyleCnt="0"/>
      <dgm:spPr/>
    </dgm:pt>
    <dgm:pt modelId="{2B6EDE58-896A-4AC5-993C-5E0C665B5E2F}" type="pres">
      <dgm:prSet presAssocID="{0FB2507D-F536-4782-9324-8AC0A052CA77}" presName="textB" presStyleLbl="revTx" presStyleIdx="1" presStyleCnt="4" custLinFactNeighborX="406" custLinFactNeighborY="-49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25CA10-5C19-4629-94F2-6DB51BBA89B7}" type="pres">
      <dgm:prSet presAssocID="{0FB2507D-F536-4782-9324-8AC0A052CA77}" presName="circleB" presStyleLbl="node1" presStyleIdx="1" presStyleCnt="4" custLinFactNeighborX="-3570" custLinFactNeighborY="-49996"/>
      <dgm:spPr>
        <a:solidFill>
          <a:srgbClr val="FDA1F6"/>
        </a:solidFill>
      </dgm:spPr>
      <dgm:t>
        <a:bodyPr/>
        <a:lstStyle/>
        <a:p>
          <a:endParaRPr lang="en-US"/>
        </a:p>
      </dgm:t>
    </dgm:pt>
    <dgm:pt modelId="{FCE3900B-DD1B-48EC-B6D7-3209A5E705A1}" type="pres">
      <dgm:prSet presAssocID="{0FB2507D-F536-4782-9324-8AC0A052CA77}" presName="spaceB" presStyleCnt="0"/>
      <dgm:spPr/>
    </dgm:pt>
    <dgm:pt modelId="{F18482AB-FF5F-4CF3-94B0-7893814C07A1}" type="pres">
      <dgm:prSet presAssocID="{68031B04-3CC4-49A2-A191-BE1D9D5CCB97}" presName="space" presStyleCnt="0"/>
      <dgm:spPr/>
    </dgm:pt>
    <dgm:pt modelId="{C25075FE-DDED-40A7-84ED-38164D5A5711}" type="pres">
      <dgm:prSet presAssocID="{31E049C6-B2B6-4614-ACB7-6D0A27E5CACA}" presName="compositeA" presStyleCnt="0"/>
      <dgm:spPr/>
    </dgm:pt>
    <dgm:pt modelId="{14BAAA75-09F9-42C5-B6BB-32D7BFE6A8DA}" type="pres">
      <dgm:prSet presAssocID="{31E049C6-B2B6-4614-ACB7-6D0A27E5CACA}" presName="textA" presStyleLbl="revTx" presStyleIdx="2" presStyleCnt="4" custScaleY="70002" custLinFactNeighborX="1020" custLinFactNeighborY="75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BAEF14-1EA3-4A3A-90EB-A582B3866B1F}" type="pres">
      <dgm:prSet presAssocID="{31E049C6-B2B6-4614-ACB7-6D0A27E5CACA}" presName="circleA" presStyleLbl="node1" presStyleIdx="2" presStyleCnt="4" custLinFactNeighborX="-429" custLinFactNeighborY="-19998"/>
      <dgm:spPr>
        <a:solidFill>
          <a:srgbClr val="FDA1F6">
            <a:alpha val="63333"/>
          </a:srgbClr>
        </a:solidFill>
      </dgm:spPr>
    </dgm:pt>
    <dgm:pt modelId="{7CB4BD56-9CA8-4D09-9A26-0499DC384D35}" type="pres">
      <dgm:prSet presAssocID="{31E049C6-B2B6-4614-ACB7-6D0A27E5CACA}" presName="spaceA" presStyleCnt="0"/>
      <dgm:spPr/>
    </dgm:pt>
    <dgm:pt modelId="{29CF0D00-DA45-4596-BADE-740D6A336D49}" type="pres">
      <dgm:prSet presAssocID="{3F429E41-FF18-4AF2-995F-F12B113FA0AE}" presName="space" presStyleCnt="0"/>
      <dgm:spPr/>
    </dgm:pt>
    <dgm:pt modelId="{C54B5F8F-2BD4-4F72-9EA2-6C46FAEC2FEA}" type="pres">
      <dgm:prSet presAssocID="{35A9DAEA-0398-40A3-8F2D-A264E62D09DA}" presName="compositeB" presStyleCnt="0"/>
      <dgm:spPr/>
    </dgm:pt>
    <dgm:pt modelId="{46B72B58-7927-4BD6-BF82-FA2C4121D338}" type="pres">
      <dgm:prSet presAssocID="{35A9DAEA-0398-40A3-8F2D-A264E62D09DA}" presName="textB" presStyleLbl="revTx" presStyleIdx="3" presStyleCnt="4" custLinFactY="-34998" custLinFactNeighborX="1635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864AD5-BC74-4313-9036-EF7911C64EB5}" type="pres">
      <dgm:prSet presAssocID="{35A9DAEA-0398-40A3-8F2D-A264E62D09DA}" presName="circleB" presStyleLbl="node1" presStyleIdx="3" presStyleCnt="4" custLinFactNeighborX="2711" custLinFactNeighborY="-49996"/>
      <dgm:spPr>
        <a:solidFill>
          <a:srgbClr val="FDA1F6">
            <a:alpha val="50000"/>
          </a:srgbClr>
        </a:solidFill>
      </dgm:spPr>
    </dgm:pt>
    <dgm:pt modelId="{1CD739AD-F226-4D05-9C70-01D2FB20D87F}" type="pres">
      <dgm:prSet presAssocID="{35A9DAEA-0398-40A3-8F2D-A264E62D09DA}" presName="spaceB" presStyleCnt="0"/>
      <dgm:spPr/>
    </dgm:pt>
  </dgm:ptLst>
  <dgm:cxnLst>
    <dgm:cxn modelId="{DF2723C5-EF90-498A-8E96-057060668183}" srcId="{BAB15B9A-FA58-4A1D-BAC5-F0B0091E83DA}" destId="{35A9DAEA-0398-40A3-8F2D-A264E62D09DA}" srcOrd="3" destOrd="0" parTransId="{067984C9-F176-44FB-AD8C-6CA04EA13F20}" sibTransId="{0B6D40B4-5F02-4168-86F5-77DF66EB76C1}"/>
    <dgm:cxn modelId="{BB09B0E7-B400-470B-89F1-D8798078F678}" type="presOf" srcId="{31E049C6-B2B6-4614-ACB7-6D0A27E5CACA}" destId="{14BAAA75-09F9-42C5-B6BB-32D7BFE6A8DA}" srcOrd="0" destOrd="0" presId="urn:microsoft.com/office/officeart/2005/8/layout/hProcess11"/>
    <dgm:cxn modelId="{AB3A8E2D-50FC-48D8-B050-567E610A78BC}" srcId="{BAB15B9A-FA58-4A1D-BAC5-F0B0091E83DA}" destId="{31E049C6-B2B6-4614-ACB7-6D0A27E5CACA}" srcOrd="2" destOrd="0" parTransId="{01B1B938-EB86-4F14-940B-934C2EDB359E}" sibTransId="{3F429E41-FF18-4AF2-995F-F12B113FA0AE}"/>
    <dgm:cxn modelId="{6C416709-B358-4E45-9628-7B094200CBB9}" type="presOf" srcId="{35A9DAEA-0398-40A3-8F2D-A264E62D09DA}" destId="{46B72B58-7927-4BD6-BF82-FA2C4121D338}" srcOrd="0" destOrd="0" presId="urn:microsoft.com/office/officeart/2005/8/layout/hProcess11"/>
    <dgm:cxn modelId="{F412AE2F-5974-4FF0-8534-BF2CC2CCFCE6}" srcId="{BAB15B9A-FA58-4A1D-BAC5-F0B0091E83DA}" destId="{FAED92D6-E733-4E99-864E-43A47B11DF86}" srcOrd="0" destOrd="0" parTransId="{9DE9E65A-A588-47BF-8395-DC399361211A}" sibTransId="{9CFB90E5-5369-44EF-8D0D-54A29E13D88A}"/>
    <dgm:cxn modelId="{DC17CB3A-9678-48E9-B896-B51CB622C6FA}" type="presOf" srcId="{0FB2507D-F536-4782-9324-8AC0A052CA77}" destId="{2B6EDE58-896A-4AC5-993C-5E0C665B5E2F}" srcOrd="0" destOrd="0" presId="urn:microsoft.com/office/officeart/2005/8/layout/hProcess11"/>
    <dgm:cxn modelId="{3DA42410-D097-4B51-B99D-BB59AFAD34BE}" type="presOf" srcId="{FAED92D6-E733-4E99-864E-43A47B11DF86}" destId="{4A934B8E-8C1B-48B6-AA00-6552077AD489}" srcOrd="0" destOrd="0" presId="urn:microsoft.com/office/officeart/2005/8/layout/hProcess11"/>
    <dgm:cxn modelId="{B4CB9D3C-EDF7-4BDA-BF0E-07F5B5EEE743}" srcId="{BAB15B9A-FA58-4A1D-BAC5-F0B0091E83DA}" destId="{0FB2507D-F536-4782-9324-8AC0A052CA77}" srcOrd="1" destOrd="0" parTransId="{1F329C12-5EE5-4043-94A6-0A41592F5558}" sibTransId="{68031B04-3CC4-49A2-A191-BE1D9D5CCB97}"/>
    <dgm:cxn modelId="{08F2855D-FDC9-43F8-BFBF-DDBCEC11E281}" type="presOf" srcId="{BAB15B9A-FA58-4A1D-BAC5-F0B0091E83DA}" destId="{3356F44E-1297-4EA7-A611-A7DFB76C95E9}" srcOrd="0" destOrd="0" presId="urn:microsoft.com/office/officeart/2005/8/layout/hProcess11"/>
    <dgm:cxn modelId="{00CD3D85-835F-4B42-8FD7-B8FB8FE8DD2E}" type="presParOf" srcId="{3356F44E-1297-4EA7-A611-A7DFB76C95E9}" destId="{C315132D-1DC7-4B1F-904E-36E4F5B79BB4}" srcOrd="0" destOrd="0" presId="urn:microsoft.com/office/officeart/2005/8/layout/hProcess11"/>
    <dgm:cxn modelId="{88EBB31B-D6E3-4D4C-9806-29D9971A873D}" type="presParOf" srcId="{3356F44E-1297-4EA7-A611-A7DFB76C95E9}" destId="{999A2274-F113-4F9A-8D4F-F25BCE9EEED4}" srcOrd="1" destOrd="0" presId="urn:microsoft.com/office/officeart/2005/8/layout/hProcess11"/>
    <dgm:cxn modelId="{911E76C8-D66B-44A9-8F22-190FC1A6C515}" type="presParOf" srcId="{999A2274-F113-4F9A-8D4F-F25BCE9EEED4}" destId="{61F3C407-B81C-4591-B49F-E3CC54B29A95}" srcOrd="0" destOrd="0" presId="urn:microsoft.com/office/officeart/2005/8/layout/hProcess11"/>
    <dgm:cxn modelId="{DED8387E-F99E-4056-BDFF-0D11368D2FA0}" type="presParOf" srcId="{61F3C407-B81C-4591-B49F-E3CC54B29A95}" destId="{4A934B8E-8C1B-48B6-AA00-6552077AD489}" srcOrd="0" destOrd="0" presId="urn:microsoft.com/office/officeart/2005/8/layout/hProcess11"/>
    <dgm:cxn modelId="{9B78549F-0438-4005-9D34-9FAE82B2A017}" type="presParOf" srcId="{61F3C407-B81C-4591-B49F-E3CC54B29A95}" destId="{5705E7C3-62CB-4342-AA3D-9D88E70DDD48}" srcOrd="1" destOrd="0" presId="urn:microsoft.com/office/officeart/2005/8/layout/hProcess11"/>
    <dgm:cxn modelId="{B69012CA-6CB6-45FF-BB34-3D2EF9D2FDA8}" type="presParOf" srcId="{61F3C407-B81C-4591-B49F-E3CC54B29A95}" destId="{DCEF0079-106A-4E75-B66A-D9C37765AD29}" srcOrd="2" destOrd="0" presId="urn:microsoft.com/office/officeart/2005/8/layout/hProcess11"/>
    <dgm:cxn modelId="{64A09E6C-D0FA-41F9-B2BD-ECA4CAE966CC}" type="presParOf" srcId="{999A2274-F113-4F9A-8D4F-F25BCE9EEED4}" destId="{864464C7-0B00-4ABF-9CEE-21E9AC55725C}" srcOrd="1" destOrd="0" presId="urn:microsoft.com/office/officeart/2005/8/layout/hProcess11"/>
    <dgm:cxn modelId="{0A30C79E-2AD8-411C-8E1F-2987EE085251}" type="presParOf" srcId="{999A2274-F113-4F9A-8D4F-F25BCE9EEED4}" destId="{6E3CCB4F-53C7-401B-ACF6-935102FD8A1B}" srcOrd="2" destOrd="0" presId="urn:microsoft.com/office/officeart/2005/8/layout/hProcess11"/>
    <dgm:cxn modelId="{585B19BE-2C71-469A-96CE-455256D1EE0B}" type="presParOf" srcId="{6E3CCB4F-53C7-401B-ACF6-935102FD8A1B}" destId="{2B6EDE58-896A-4AC5-993C-5E0C665B5E2F}" srcOrd="0" destOrd="0" presId="urn:microsoft.com/office/officeart/2005/8/layout/hProcess11"/>
    <dgm:cxn modelId="{D8A297DA-280E-4717-8322-2C100EE05D71}" type="presParOf" srcId="{6E3CCB4F-53C7-401B-ACF6-935102FD8A1B}" destId="{F625CA10-5C19-4629-94F2-6DB51BBA89B7}" srcOrd="1" destOrd="0" presId="urn:microsoft.com/office/officeart/2005/8/layout/hProcess11"/>
    <dgm:cxn modelId="{1B234B01-F9FF-4122-94E6-AEB4231EE2A9}" type="presParOf" srcId="{6E3CCB4F-53C7-401B-ACF6-935102FD8A1B}" destId="{FCE3900B-DD1B-48EC-B6D7-3209A5E705A1}" srcOrd="2" destOrd="0" presId="urn:microsoft.com/office/officeart/2005/8/layout/hProcess11"/>
    <dgm:cxn modelId="{E7D05007-6E14-4CD8-99E2-283089CFAA47}" type="presParOf" srcId="{999A2274-F113-4F9A-8D4F-F25BCE9EEED4}" destId="{F18482AB-FF5F-4CF3-94B0-7893814C07A1}" srcOrd="3" destOrd="0" presId="urn:microsoft.com/office/officeart/2005/8/layout/hProcess11"/>
    <dgm:cxn modelId="{E35E921B-CA1A-409B-96F7-646DDC1EB246}" type="presParOf" srcId="{999A2274-F113-4F9A-8D4F-F25BCE9EEED4}" destId="{C25075FE-DDED-40A7-84ED-38164D5A5711}" srcOrd="4" destOrd="0" presId="urn:microsoft.com/office/officeart/2005/8/layout/hProcess11"/>
    <dgm:cxn modelId="{53CF3494-C36A-4C9E-A10C-286B1AB3F148}" type="presParOf" srcId="{C25075FE-DDED-40A7-84ED-38164D5A5711}" destId="{14BAAA75-09F9-42C5-B6BB-32D7BFE6A8DA}" srcOrd="0" destOrd="0" presId="urn:microsoft.com/office/officeart/2005/8/layout/hProcess11"/>
    <dgm:cxn modelId="{EDAA33A4-EC2D-4EC8-A23F-F6CDF4EF3983}" type="presParOf" srcId="{C25075FE-DDED-40A7-84ED-38164D5A5711}" destId="{E1BAEF14-1EA3-4A3A-90EB-A582B3866B1F}" srcOrd="1" destOrd="0" presId="urn:microsoft.com/office/officeart/2005/8/layout/hProcess11"/>
    <dgm:cxn modelId="{46084063-5386-46D0-AFCB-EE143D13F373}" type="presParOf" srcId="{C25075FE-DDED-40A7-84ED-38164D5A5711}" destId="{7CB4BD56-9CA8-4D09-9A26-0499DC384D35}" srcOrd="2" destOrd="0" presId="urn:microsoft.com/office/officeart/2005/8/layout/hProcess11"/>
    <dgm:cxn modelId="{9B984BDE-AAA9-451E-8CCD-1CD223601275}" type="presParOf" srcId="{999A2274-F113-4F9A-8D4F-F25BCE9EEED4}" destId="{29CF0D00-DA45-4596-BADE-740D6A336D49}" srcOrd="5" destOrd="0" presId="urn:microsoft.com/office/officeart/2005/8/layout/hProcess11"/>
    <dgm:cxn modelId="{6A198884-D17A-47BA-8834-B2DB911FEE7B}" type="presParOf" srcId="{999A2274-F113-4F9A-8D4F-F25BCE9EEED4}" destId="{C54B5F8F-2BD4-4F72-9EA2-6C46FAEC2FEA}" srcOrd="6" destOrd="0" presId="urn:microsoft.com/office/officeart/2005/8/layout/hProcess11"/>
    <dgm:cxn modelId="{F0DAAD23-C66A-4916-B2E2-0956C4E15388}" type="presParOf" srcId="{C54B5F8F-2BD4-4F72-9EA2-6C46FAEC2FEA}" destId="{46B72B58-7927-4BD6-BF82-FA2C4121D338}" srcOrd="0" destOrd="0" presId="urn:microsoft.com/office/officeart/2005/8/layout/hProcess11"/>
    <dgm:cxn modelId="{D29FCE7E-141B-4634-B15C-7F6E7C925202}" type="presParOf" srcId="{C54B5F8F-2BD4-4F72-9EA2-6C46FAEC2FEA}" destId="{FC864AD5-BC74-4313-9036-EF7911C64EB5}" srcOrd="1" destOrd="0" presId="urn:microsoft.com/office/officeart/2005/8/layout/hProcess11"/>
    <dgm:cxn modelId="{A2D24FF4-6DF7-4986-80C3-19BDFDCB253D}" type="presParOf" srcId="{C54B5F8F-2BD4-4F72-9EA2-6C46FAEC2FEA}" destId="{1CD739AD-F226-4D05-9C70-01D2FB20D87F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15132D-1DC7-4B1F-904E-36E4F5B79BB4}">
      <dsp:nvSpPr>
        <dsp:cNvPr id="0" name=""/>
        <dsp:cNvSpPr/>
      </dsp:nvSpPr>
      <dsp:spPr>
        <a:xfrm>
          <a:off x="0" y="936124"/>
          <a:ext cx="8496944" cy="1440170"/>
        </a:xfrm>
        <a:prstGeom prst="notchedRightArrow">
          <a:avLst/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934B8E-8C1B-48B6-AA00-6552077AD489}">
      <dsp:nvSpPr>
        <dsp:cNvPr id="0" name=""/>
        <dsp:cNvSpPr/>
      </dsp:nvSpPr>
      <dsp:spPr>
        <a:xfrm>
          <a:off x="72013" y="1800226"/>
          <a:ext cx="1840866" cy="1440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b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rgbClr val="0F1D9D"/>
              </a:solidFill>
            </a:rPr>
            <a:t>Before 1930s</a:t>
          </a:r>
          <a:endParaRPr lang="en-US" sz="2600" b="1" kern="1200" dirty="0">
            <a:solidFill>
              <a:srgbClr val="0F1D9D"/>
            </a:solidFill>
          </a:endParaRPr>
        </a:p>
      </dsp:txBody>
      <dsp:txXfrm>
        <a:off x="72013" y="1800226"/>
        <a:ext cx="1840866" cy="1440170"/>
      </dsp:txXfrm>
    </dsp:sp>
    <dsp:sp modelId="{5705E7C3-62CB-4342-AA3D-9D88E70DDD48}">
      <dsp:nvSpPr>
        <dsp:cNvPr id="0" name=""/>
        <dsp:cNvSpPr/>
      </dsp:nvSpPr>
      <dsp:spPr>
        <a:xfrm>
          <a:off x="792088" y="1440184"/>
          <a:ext cx="360042" cy="360042"/>
        </a:xfrm>
        <a:prstGeom prst="ellipse">
          <a:avLst/>
        </a:prstGeom>
        <a:solidFill>
          <a:srgbClr val="FDA1F6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EDE58-896A-4AC5-993C-5E0C665B5E2F}">
      <dsp:nvSpPr>
        <dsp:cNvPr id="0" name=""/>
        <dsp:cNvSpPr/>
      </dsp:nvSpPr>
      <dsp:spPr>
        <a:xfrm>
          <a:off x="1944210" y="2088260"/>
          <a:ext cx="1840866" cy="1440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rgbClr val="0F1D9D"/>
              </a:solidFill>
            </a:rPr>
            <a:t>During 1935</a:t>
          </a:r>
          <a:endParaRPr lang="en-US" sz="2600" b="1" kern="1200" dirty="0">
            <a:solidFill>
              <a:srgbClr val="0F1D9D"/>
            </a:solidFill>
          </a:endParaRPr>
        </a:p>
      </dsp:txBody>
      <dsp:txXfrm>
        <a:off x="1944210" y="2088260"/>
        <a:ext cx="1840866" cy="1440170"/>
      </dsp:txXfrm>
    </dsp:sp>
    <dsp:sp modelId="{F625CA10-5C19-4629-94F2-6DB51BBA89B7}">
      <dsp:nvSpPr>
        <dsp:cNvPr id="0" name=""/>
        <dsp:cNvSpPr/>
      </dsp:nvSpPr>
      <dsp:spPr>
        <a:xfrm>
          <a:off x="2664295" y="1440184"/>
          <a:ext cx="360042" cy="360042"/>
        </a:xfrm>
        <a:prstGeom prst="ellipse">
          <a:avLst/>
        </a:prstGeom>
        <a:solidFill>
          <a:srgbClr val="FDA1F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AAA75-09F9-42C5-B6BB-32D7BFE6A8DA}">
      <dsp:nvSpPr>
        <dsp:cNvPr id="0" name=""/>
        <dsp:cNvSpPr/>
      </dsp:nvSpPr>
      <dsp:spPr>
        <a:xfrm>
          <a:off x="3888423" y="216047"/>
          <a:ext cx="1840866" cy="10081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b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rgbClr val="0F1D9D"/>
              </a:solidFill>
            </a:rPr>
            <a:t>In 1939</a:t>
          </a:r>
          <a:endParaRPr lang="en-US" sz="2600" b="1" kern="1200" dirty="0">
            <a:solidFill>
              <a:srgbClr val="0F1D9D"/>
            </a:solidFill>
          </a:endParaRPr>
        </a:p>
      </dsp:txBody>
      <dsp:txXfrm>
        <a:off x="3888423" y="216047"/>
        <a:ext cx="1840866" cy="1008147"/>
      </dsp:txXfrm>
    </dsp:sp>
    <dsp:sp modelId="{E1BAEF14-1EA3-4A3A-90EB-A582B3866B1F}">
      <dsp:nvSpPr>
        <dsp:cNvPr id="0" name=""/>
        <dsp:cNvSpPr/>
      </dsp:nvSpPr>
      <dsp:spPr>
        <a:xfrm>
          <a:off x="4608513" y="1440184"/>
          <a:ext cx="360042" cy="360042"/>
        </a:xfrm>
        <a:prstGeom prst="ellipse">
          <a:avLst/>
        </a:prstGeom>
        <a:solidFill>
          <a:srgbClr val="FDA1F6">
            <a:alpha val="63333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B72B58-7927-4BD6-BF82-FA2C4121D338}">
      <dsp:nvSpPr>
        <dsp:cNvPr id="0" name=""/>
        <dsp:cNvSpPr/>
      </dsp:nvSpPr>
      <dsp:spPr>
        <a:xfrm>
          <a:off x="5832654" y="216054"/>
          <a:ext cx="1840866" cy="1440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rgbClr val="0F1D9D"/>
              </a:solidFill>
            </a:rPr>
            <a:t>During 1965-1985</a:t>
          </a:r>
          <a:endParaRPr lang="en-US" sz="2600" b="1" kern="1200" dirty="0">
            <a:solidFill>
              <a:srgbClr val="0F1D9D"/>
            </a:solidFill>
          </a:endParaRPr>
        </a:p>
      </dsp:txBody>
      <dsp:txXfrm>
        <a:off x="5832654" y="216054"/>
        <a:ext cx="1840866" cy="1440170"/>
      </dsp:txXfrm>
    </dsp:sp>
    <dsp:sp modelId="{FC864AD5-BC74-4313-9036-EF7911C64EB5}">
      <dsp:nvSpPr>
        <dsp:cNvPr id="0" name=""/>
        <dsp:cNvSpPr/>
      </dsp:nvSpPr>
      <dsp:spPr>
        <a:xfrm>
          <a:off x="6552728" y="1440184"/>
          <a:ext cx="360042" cy="360042"/>
        </a:xfrm>
        <a:prstGeom prst="ellipse">
          <a:avLst/>
        </a:prstGeom>
        <a:solidFill>
          <a:srgbClr val="FDA1F6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8000"/>
                    </a14:imgEffect>
                  </a14:imgLayer>
                </a14:imgProps>
              </a:ext>
            </a:extLst>
          </a:blip>
          <a:srcRect/>
          <a:tile tx="0" ty="57150" sx="97000" sy="93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A0944-E8DF-43EB-8104-E265E1D1017A}" type="datetimeFigureOut">
              <a:rPr lang="en-US" smtClean="0"/>
              <a:t>11/22/2013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3D336-33CE-4E3E-9435-24D546D4332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8000"/>
                    </a14:imgEffect>
                  </a14:imgLayer>
                </a14:imgProps>
              </a:ext>
            </a:extLst>
          </a:blip>
          <a:srcRect/>
          <a:tile tx="0" ty="57150" sx="97000" sy="93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0F1D9D"/>
                </a:solidFill>
              </a:rPr>
              <a:t>Rings and Promises</a:t>
            </a:r>
            <a:endParaRPr lang="en-US" sz="7200" b="1" dirty="0">
              <a:solidFill>
                <a:srgbClr val="0F1D9D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7965" y="2564904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rgbClr val="0F1D9D"/>
                </a:solidFill>
              </a:rPr>
              <a:t>By Margaret F. </a:t>
            </a:r>
            <a:r>
              <a:rPr lang="en-US" sz="2800" dirty="0" err="1" smtClean="0">
                <a:solidFill>
                  <a:srgbClr val="0F1D9D"/>
                </a:solidFill>
              </a:rPr>
              <a:t>Brinig</a:t>
            </a:r>
            <a:endParaRPr lang="en-US" sz="2800" dirty="0" smtClean="0">
              <a:solidFill>
                <a:srgbClr val="0F1D9D"/>
              </a:solidFill>
            </a:endParaRPr>
          </a:p>
          <a:p>
            <a:pPr algn="l"/>
            <a:r>
              <a:rPr lang="en-US" sz="2800" dirty="0" smtClean="0">
                <a:solidFill>
                  <a:srgbClr val="0F1D9D"/>
                </a:solidFill>
              </a:rPr>
              <a:t>George Mason University</a:t>
            </a:r>
            <a:endParaRPr lang="en-US" sz="2800" dirty="0">
              <a:solidFill>
                <a:srgbClr val="0F1D9D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27584" y="5157192"/>
            <a:ext cx="6400800" cy="12485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Presented by </a:t>
            </a:r>
          </a:p>
          <a:p>
            <a:pPr algn="l"/>
            <a:r>
              <a:rPr lang="en-US" sz="2400" dirty="0" err="1" smtClean="0">
                <a:solidFill>
                  <a:schemeClr val="bg1"/>
                </a:solidFill>
              </a:rPr>
              <a:t>Pakaporn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Tohwisessuk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l"/>
            <a:r>
              <a:rPr lang="en-US" sz="2400" dirty="0" smtClean="0">
                <a:solidFill>
                  <a:schemeClr val="bg1"/>
                </a:solidFill>
              </a:rPr>
              <a:t>5504640920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rgbClr val="0F1D9D"/>
                </a:solidFill>
              </a:rPr>
              <a:t>During </a:t>
            </a:r>
            <a:r>
              <a:rPr lang="en-US" b="1" dirty="0" smtClean="0">
                <a:solidFill>
                  <a:srgbClr val="0F1D9D"/>
                </a:solidFill>
              </a:rPr>
              <a:t>1965-1985</a:t>
            </a:r>
            <a:endParaRPr lang="en-US" b="1" dirty="0">
              <a:solidFill>
                <a:srgbClr val="0F1D9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0F1D9D"/>
                </a:solidFill>
              </a:rPr>
              <a:t>Social mores </a:t>
            </a:r>
            <a:r>
              <a:rPr lang="en-US" dirty="0" smtClean="0">
                <a:solidFill>
                  <a:srgbClr val="0F1D9D"/>
                </a:solidFill>
              </a:rPr>
              <a:t>changed</a:t>
            </a:r>
          </a:p>
          <a:p>
            <a:pPr marL="0" indent="0">
              <a:buNone/>
            </a:pPr>
            <a:endParaRPr lang="en-US" dirty="0" smtClean="0">
              <a:solidFill>
                <a:srgbClr val="0F1D9D"/>
              </a:solidFill>
            </a:endParaRPr>
          </a:p>
          <a:p>
            <a:r>
              <a:rPr lang="en-US" dirty="0" smtClean="0">
                <a:solidFill>
                  <a:srgbClr val="0F1D9D"/>
                </a:solidFill>
              </a:rPr>
              <a:t>Decrease demand for </a:t>
            </a:r>
            <a:endParaRPr lang="en-US" dirty="0" smtClean="0">
              <a:solidFill>
                <a:srgbClr val="0F1D9D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F1D9D"/>
                </a:solidFill>
              </a:rPr>
              <a:t> </a:t>
            </a:r>
            <a:r>
              <a:rPr lang="en-US" dirty="0" smtClean="0">
                <a:solidFill>
                  <a:srgbClr val="0F1D9D"/>
                </a:solidFill>
              </a:rPr>
              <a:t>  </a:t>
            </a:r>
            <a:r>
              <a:rPr lang="en-US" dirty="0" smtClean="0">
                <a:solidFill>
                  <a:srgbClr val="0F1D9D"/>
                </a:solidFill>
              </a:rPr>
              <a:t>Diamond</a:t>
            </a:r>
            <a:r>
              <a:rPr lang="en-US" dirty="0">
                <a:solidFill>
                  <a:srgbClr val="0F1D9D"/>
                </a:solidFill>
              </a:rPr>
              <a:t> </a:t>
            </a:r>
            <a:r>
              <a:rPr lang="en-US" dirty="0" smtClean="0">
                <a:solidFill>
                  <a:srgbClr val="0F1D9D"/>
                </a:solidFill>
              </a:rPr>
              <a:t>engagement </a:t>
            </a:r>
            <a:r>
              <a:rPr lang="en-US" dirty="0" smtClean="0">
                <a:solidFill>
                  <a:srgbClr val="0F1D9D"/>
                </a:solidFill>
              </a:rPr>
              <a:t>ring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942823"/>
            <a:ext cx="2817457" cy="365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6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222" y="4380885"/>
            <a:ext cx="3456384" cy="23088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F1D9D"/>
                </a:solidFill>
              </a:rPr>
              <a:t>Thai’s perspective</a:t>
            </a:r>
            <a:endParaRPr lang="th-TH" b="1" dirty="0">
              <a:solidFill>
                <a:srgbClr val="0F1D9D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898" y="1568127"/>
            <a:ext cx="4215102" cy="28083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58" y="3445345"/>
            <a:ext cx="5400600" cy="33281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4226768" cy="29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2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>
            <a:alphaModFix amt="75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accent2">
                    <a:lumMod val="75000"/>
                  </a:schemeClr>
                </a:solidFill>
              </a:rPr>
              <a:t>Timeline</a:t>
            </a:r>
            <a:endParaRPr lang="en-US" sz="7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3152473"/>
              </p:ext>
            </p:extLst>
          </p:nvPr>
        </p:nvGraphicFramePr>
        <p:xfrm>
          <a:off x="323528" y="1628775"/>
          <a:ext cx="8496944" cy="3600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731215" y="1066876"/>
            <a:ext cx="7765975" cy="5557298"/>
            <a:chOff x="539552" y="1124744"/>
            <a:chExt cx="7765975" cy="5557298"/>
          </a:xfrm>
        </p:grpSpPr>
        <p:sp>
          <p:nvSpPr>
            <p:cNvPr id="5" name="TextBox 4"/>
            <p:cNvSpPr txBox="1"/>
            <p:nvPr/>
          </p:nvSpPr>
          <p:spPr>
            <a:xfrm>
              <a:off x="675861" y="1124744"/>
              <a:ext cx="1738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accent6">
                      <a:lumMod val="50000"/>
                    </a:schemeClr>
                  </a:solidFill>
                </a:rPr>
                <a:t>Engage</a:t>
              </a:r>
              <a:endParaRPr lang="th-TH" sz="28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69270" y="1124744"/>
              <a:ext cx="26349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accent6">
                      <a:lumMod val="50000"/>
                    </a:schemeClr>
                  </a:solidFill>
                </a:rPr>
                <a:t>Having Sex</a:t>
              </a:r>
              <a:endParaRPr lang="th-TH" sz="28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0021" y="6158822"/>
              <a:ext cx="188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accent6">
                      <a:lumMod val="50000"/>
                    </a:schemeClr>
                  </a:solidFill>
                </a:rPr>
                <a:t>Pregnant</a:t>
              </a:r>
              <a:endParaRPr lang="th-TH" sz="28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6724" y="3778434"/>
              <a:ext cx="1857583" cy="2755620"/>
            </a:xfrm>
            <a:prstGeom prst="rect">
              <a:avLst/>
            </a:prstGeom>
          </p:spPr>
        </p:pic>
        <p:grpSp>
          <p:nvGrpSpPr>
            <p:cNvPr id="19" name="Group 18"/>
            <p:cNvGrpSpPr/>
            <p:nvPr/>
          </p:nvGrpSpPr>
          <p:grpSpPr>
            <a:xfrm>
              <a:off x="539552" y="1578536"/>
              <a:ext cx="7398681" cy="4798794"/>
              <a:chOff x="539552" y="1578536"/>
              <a:chExt cx="7398681" cy="4798794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8463"/>
              <a:stretch/>
            </p:blipFill>
            <p:spPr>
              <a:xfrm>
                <a:off x="539552" y="1628800"/>
                <a:ext cx="1924153" cy="1944216"/>
              </a:xfrm>
              <a:prstGeom prst="rect">
                <a:avLst/>
              </a:prstGeom>
            </p:spPr>
          </p:pic>
          <p:sp>
            <p:nvSpPr>
              <p:cNvPr id="8" name="Right Arrow 7"/>
              <p:cNvSpPr/>
              <p:nvPr/>
            </p:nvSpPr>
            <p:spPr>
              <a:xfrm>
                <a:off x="2987824" y="2276872"/>
                <a:ext cx="792088" cy="64807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40253" y="1578536"/>
                <a:ext cx="1597261" cy="1932171"/>
              </a:xfrm>
              <a:prstGeom prst="rect">
                <a:avLst/>
              </a:prstGeom>
            </p:spPr>
          </p:pic>
          <p:sp>
            <p:nvSpPr>
              <p:cNvPr id="11" name="Bent Arrow 10"/>
              <p:cNvSpPr/>
              <p:nvPr/>
            </p:nvSpPr>
            <p:spPr>
              <a:xfrm rot="5400000">
                <a:off x="6576348" y="2178559"/>
                <a:ext cx="1296144" cy="1368152"/>
              </a:xfrm>
              <a:prstGeom prst="ben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schemeClr val="tx1"/>
                  </a:solidFill>
                </a:endParaRPr>
              </a:p>
            </p:txBody>
          </p:sp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0021" y="3805035"/>
                <a:ext cx="1518212" cy="2310685"/>
              </a:xfrm>
              <a:prstGeom prst="rect">
                <a:avLst/>
              </a:prstGeom>
            </p:spPr>
          </p:pic>
          <p:sp>
            <p:nvSpPr>
              <p:cNvPr id="15" name="Right Arrow 14"/>
              <p:cNvSpPr/>
              <p:nvPr/>
            </p:nvSpPr>
            <p:spPr>
              <a:xfrm rot="10800000">
                <a:off x="4742839" y="5124571"/>
                <a:ext cx="792088" cy="64807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54082" y="5854110"/>
                <a:ext cx="21022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Marriage</a:t>
                </a:r>
                <a:endParaRPr lang="th-TH" sz="28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569363" y="105765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rgbClr val="0F1D9D"/>
                </a:solidFill>
              </a:rPr>
              <a:t>Before </a:t>
            </a:r>
            <a:r>
              <a:rPr lang="en-US" b="1" dirty="0" smtClean="0">
                <a:solidFill>
                  <a:srgbClr val="0F1D9D"/>
                </a:solidFill>
              </a:rPr>
              <a:t>1930s (Great Depression)</a:t>
            </a:r>
            <a:endParaRPr lang="en-US" b="1" dirty="0">
              <a:solidFill>
                <a:srgbClr val="0F1D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32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300" b="1" dirty="0">
                <a:solidFill>
                  <a:srgbClr val="0F1D9D"/>
                </a:solidFill>
              </a:rPr>
              <a:t>Law concerning the breach of</a:t>
            </a:r>
            <a:br>
              <a:rPr lang="en-US" sz="5300" b="1" dirty="0">
                <a:solidFill>
                  <a:srgbClr val="0F1D9D"/>
                </a:solidFill>
              </a:rPr>
            </a:br>
            <a:r>
              <a:rPr lang="en-US" sz="5300" b="1" dirty="0">
                <a:solidFill>
                  <a:srgbClr val="0F1D9D"/>
                </a:solidFill>
              </a:rPr>
              <a:t>   </a:t>
            </a:r>
            <a:r>
              <a:rPr lang="en-US" sz="5300" b="1" dirty="0" smtClean="0">
                <a:solidFill>
                  <a:srgbClr val="0F1D9D"/>
                </a:solidFill>
              </a:rPr>
              <a:t>promise </a:t>
            </a:r>
            <a:r>
              <a:rPr lang="en-US" sz="5300" b="1" dirty="0">
                <a:solidFill>
                  <a:srgbClr val="0F1D9D"/>
                </a:solidFill>
              </a:rPr>
              <a:t>action</a:t>
            </a:r>
            <a:r>
              <a:rPr lang="en-US" dirty="0">
                <a:solidFill>
                  <a:srgbClr val="0F1D9D"/>
                </a:solidFill>
              </a:rPr>
              <a:t/>
            </a:r>
            <a:br>
              <a:rPr lang="en-US" dirty="0">
                <a:solidFill>
                  <a:srgbClr val="0F1D9D"/>
                </a:solidFill>
              </a:rPr>
            </a:br>
            <a:endParaRPr lang="en-US" b="1" dirty="0">
              <a:solidFill>
                <a:srgbClr val="0F1D9D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763688" y="2848300"/>
            <a:ext cx="6048672" cy="3683446"/>
            <a:chOff x="1763688" y="2848300"/>
            <a:chExt cx="6048672" cy="36834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36" r="13893"/>
            <a:stretch/>
          </p:blipFill>
          <p:spPr>
            <a:xfrm>
              <a:off x="1763688" y="3140968"/>
              <a:ext cx="2189409" cy="319911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8104" y="2848300"/>
              <a:ext cx="2304256" cy="368344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630" y="76470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600" b="1" dirty="0">
                <a:solidFill>
                  <a:srgbClr val="0F1D9D"/>
                </a:solidFill>
              </a:rPr>
              <a:t>What is the breach of promise action </a:t>
            </a:r>
            <a:r>
              <a:rPr lang="en-US" sz="6600" b="1" dirty="0" smtClean="0">
                <a:solidFill>
                  <a:srgbClr val="0F1D9D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5400" dirty="0" smtClean="0">
                <a:solidFill>
                  <a:srgbClr val="0F1D9D"/>
                </a:solidFill>
              </a:rPr>
              <a:t>(breach of </a:t>
            </a:r>
            <a:endParaRPr lang="en-US" sz="5400" dirty="0" smtClean="0">
              <a:solidFill>
                <a:srgbClr val="0F1D9D"/>
              </a:solidFill>
            </a:endParaRPr>
          </a:p>
          <a:p>
            <a:pPr marL="0" indent="0">
              <a:buNone/>
            </a:pPr>
            <a:r>
              <a:rPr lang="en-US" sz="5400" dirty="0" smtClean="0">
                <a:solidFill>
                  <a:srgbClr val="0F1D9D"/>
                </a:solidFill>
              </a:rPr>
              <a:t>promise</a:t>
            </a:r>
            <a:r>
              <a:rPr lang="en-US" sz="5400" dirty="0" smtClean="0">
                <a:solidFill>
                  <a:srgbClr val="0F1D9D"/>
                </a:solidFill>
              </a:rPr>
              <a:t> </a:t>
            </a:r>
            <a:r>
              <a:rPr lang="en-US" sz="5400" dirty="0" smtClean="0">
                <a:solidFill>
                  <a:srgbClr val="0F1D9D"/>
                </a:solidFill>
              </a:rPr>
              <a:t>to </a:t>
            </a:r>
            <a:r>
              <a:rPr lang="en-US" sz="5400" dirty="0" smtClean="0">
                <a:solidFill>
                  <a:srgbClr val="0F1D9D"/>
                </a:solidFill>
              </a:rPr>
              <a:t>marry)</a:t>
            </a:r>
            <a:endParaRPr lang="en-US" sz="5400" dirty="0">
              <a:solidFill>
                <a:srgbClr val="0F1D9D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356992"/>
            <a:ext cx="309634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8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872" y="83671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0F1D9D"/>
                </a:solidFill>
              </a:rPr>
              <a:t>Economics view of the breach of promise action</a:t>
            </a:r>
            <a:endParaRPr lang="th-TH" b="1" dirty="0">
              <a:solidFill>
                <a:srgbClr val="0F1D9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0F1D9D"/>
                </a:solidFill>
              </a:rPr>
              <a:t>To </a:t>
            </a:r>
            <a:r>
              <a:rPr lang="en-US" dirty="0">
                <a:solidFill>
                  <a:srgbClr val="0F1D9D"/>
                </a:solidFill>
              </a:rPr>
              <a:t>protect the woman market value</a:t>
            </a:r>
          </a:p>
          <a:p>
            <a:pPr marL="0" indent="0">
              <a:buNone/>
            </a:pPr>
            <a:endParaRPr lang="th-TH" dirty="0">
              <a:solidFill>
                <a:srgbClr val="0F1D9D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501008"/>
            <a:ext cx="309634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3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9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48680" y="260648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During 1935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Indiana State had abolished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</a:t>
            </a:r>
            <a:r>
              <a:rPr lang="en-US" dirty="0" smtClean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breach of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</a:t>
            </a:r>
            <a:r>
              <a:rPr lang="en-US" dirty="0" smtClean="0">
                <a:solidFill>
                  <a:schemeClr val="bg1"/>
                </a:solidFill>
              </a:rPr>
              <a:t>marriage promise</a:t>
            </a: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Demand for Diamond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</a:t>
            </a:r>
            <a:r>
              <a:rPr lang="en-US" dirty="0" smtClean="0">
                <a:solidFill>
                  <a:schemeClr val="bg1"/>
                </a:solidFill>
              </a:rPr>
              <a:t>started </a:t>
            </a:r>
            <a:r>
              <a:rPr lang="en-US" dirty="0">
                <a:solidFill>
                  <a:schemeClr val="bg1"/>
                </a:solidFill>
              </a:rPr>
              <a:t>to </a:t>
            </a:r>
            <a:r>
              <a:rPr lang="en-US" dirty="0" smtClean="0">
                <a:solidFill>
                  <a:schemeClr val="bg1"/>
                </a:solidFill>
              </a:rPr>
              <a:t> increase</a:t>
            </a: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“Pledge Hypothesis”</a:t>
            </a:r>
          </a:p>
          <a:p>
            <a:pPr marL="0" indent="0">
              <a:buNone/>
            </a:pPr>
            <a:endParaRPr lang="en-US" dirty="0" smtClean="0">
              <a:solidFill>
                <a:srgbClr val="0F1D9D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F1D9D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51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3000" r="-45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chemeClr val="bg1"/>
                </a:solidFill>
              </a:rPr>
              <a:t>In </a:t>
            </a:r>
            <a:r>
              <a:rPr lang="en-US" b="1" dirty="0" smtClean="0">
                <a:solidFill>
                  <a:schemeClr val="bg1"/>
                </a:solidFill>
              </a:rPr>
              <a:t>1939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Advertising by </a:t>
            </a:r>
            <a:r>
              <a:rPr lang="en-US" dirty="0" smtClean="0">
                <a:solidFill>
                  <a:schemeClr val="bg1"/>
                </a:solidFill>
              </a:rPr>
              <a:t>De Beers </a:t>
            </a:r>
            <a:r>
              <a:rPr lang="en-US" dirty="0" smtClean="0">
                <a:solidFill>
                  <a:schemeClr val="bg1"/>
                </a:solidFill>
              </a:rPr>
              <a:t>who accompanied with Ayer.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“Diamond is forever”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Catalyst </a:t>
            </a:r>
            <a:r>
              <a:rPr lang="en-US" dirty="0" smtClean="0">
                <a:solidFill>
                  <a:schemeClr val="bg1"/>
                </a:solidFill>
              </a:rPr>
              <a:t>for the increasing 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demand for Diamond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2803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F1D9D"/>
                </a:solidFill>
              </a:rPr>
              <a:t>Factors that impact Demand for Diamond</a:t>
            </a:r>
            <a:endParaRPr lang="en-US" b="1" dirty="0">
              <a:solidFill>
                <a:srgbClr val="0F1D9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en-US" dirty="0" smtClean="0">
                <a:solidFill>
                  <a:srgbClr val="0F1D9D"/>
                </a:solidFill>
              </a:rPr>
              <a:t>The abolition of promise action</a:t>
            </a:r>
          </a:p>
          <a:p>
            <a:r>
              <a:rPr lang="en-US" dirty="0" smtClean="0">
                <a:solidFill>
                  <a:srgbClr val="0F1D9D"/>
                </a:solidFill>
              </a:rPr>
              <a:t>Population of marriageable age</a:t>
            </a:r>
          </a:p>
          <a:p>
            <a:r>
              <a:rPr lang="en-US" dirty="0" smtClean="0">
                <a:solidFill>
                  <a:srgbClr val="0F1D9D"/>
                </a:solidFill>
              </a:rPr>
              <a:t>Investment during World War II </a:t>
            </a:r>
          </a:p>
        </p:txBody>
      </p:sp>
    </p:spTree>
    <p:extLst>
      <p:ext uri="{BB962C8B-B14F-4D97-AF65-F5344CB8AC3E}">
        <p14:creationId xmlns:p14="http://schemas.microsoft.com/office/powerpoint/2010/main" val="386460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152</Words>
  <Application>Microsoft Office PowerPoint</Application>
  <PresentationFormat>On-screen Show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Rings and Promises</vt:lpstr>
      <vt:lpstr>Timeline</vt:lpstr>
      <vt:lpstr>Before 1930s (Great Depression)</vt:lpstr>
      <vt:lpstr>Law concerning the breach of    promise action </vt:lpstr>
      <vt:lpstr>PowerPoint Presentation</vt:lpstr>
      <vt:lpstr>Economics view of the breach of promise action</vt:lpstr>
      <vt:lpstr>During 1935</vt:lpstr>
      <vt:lpstr>In 1939</vt:lpstr>
      <vt:lpstr>Factors that impact Demand for Diamond</vt:lpstr>
      <vt:lpstr>During 1965-1985</vt:lpstr>
      <vt:lpstr>Thai’s perspective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Rings and Promises</dc:title>
  <dc:creator>ImageY</dc:creator>
  <cp:lastModifiedBy>Probook</cp:lastModifiedBy>
  <cp:revision>24</cp:revision>
  <dcterms:created xsi:type="dcterms:W3CDTF">2013-11-08T10:50:28Z</dcterms:created>
  <dcterms:modified xsi:type="dcterms:W3CDTF">2013-11-22T15:35:40Z</dcterms:modified>
</cp:coreProperties>
</file>