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7" r:id="rId4"/>
    <p:sldId id="258" r:id="rId5"/>
    <p:sldId id="259" r:id="rId6"/>
    <p:sldId id="260" r:id="rId7"/>
    <p:sldId id="261" r:id="rId8"/>
    <p:sldId id="262" r:id="rId9"/>
    <p:sldId id="263" r:id="rId10"/>
    <p:sldId id="264" r:id="rId11"/>
    <p:sldId id="265" r:id="rId12"/>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68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B28E28C2-EC6E-48BF-A97A-EBC225C02747}"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5EDEDE3-96F9-4EEE-B6EB-77DFE09C2EA4}"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B28E28C2-EC6E-48BF-A97A-EBC225C02747}"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5EDEDE3-96F9-4EEE-B6EB-77DFE09C2EA4}"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B28E28C2-EC6E-48BF-A97A-EBC225C02747}"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5EDEDE3-96F9-4EEE-B6EB-77DFE09C2EA4}"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B28E28C2-EC6E-48BF-A97A-EBC225C02747}" type="datetimeFigureOut">
              <a:rPr lang="th-TH" smtClean="0"/>
              <a:pPr/>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C5EDEDE3-96F9-4EEE-B6EB-77DFE09C2EA4}"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B28E28C2-EC6E-48BF-A97A-EBC225C02747}" type="datetimeFigureOut">
              <a:rPr lang="th-TH" smtClean="0"/>
              <a:pPr/>
              <a:t>03/12/54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C5EDEDE3-96F9-4EEE-B6EB-77DFE09C2EA4}"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B28E28C2-EC6E-48BF-A97A-EBC225C02747}" type="datetimeFigureOut">
              <a:rPr lang="th-TH" smtClean="0"/>
              <a:pPr/>
              <a:t>03/12/54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C5EDEDE3-96F9-4EEE-B6EB-77DFE09C2EA4}"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B28E28C2-EC6E-48BF-A97A-EBC225C02747}" type="datetimeFigureOut">
              <a:rPr lang="th-TH" smtClean="0"/>
              <a:pPr/>
              <a:t>03/12/54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C5EDEDE3-96F9-4EEE-B6EB-77DFE09C2EA4}"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B28E28C2-EC6E-48BF-A97A-EBC225C02747}" type="datetimeFigureOut">
              <a:rPr lang="th-TH" smtClean="0"/>
              <a:pPr/>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C5EDEDE3-96F9-4EEE-B6EB-77DFE09C2EA4}"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B28E28C2-EC6E-48BF-A97A-EBC225C02747}" type="datetimeFigureOut">
              <a:rPr lang="th-TH" smtClean="0"/>
              <a:pPr/>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C5EDEDE3-96F9-4EEE-B6EB-77DFE09C2EA4}"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B28E28C2-EC6E-48BF-A97A-EBC225C02747}"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5EDEDE3-96F9-4EEE-B6EB-77DFE09C2EA4}"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B28E28C2-EC6E-48BF-A97A-EBC225C02747}"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5EDEDE3-96F9-4EEE-B6EB-77DFE09C2EA4}"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8E28C2-EC6E-48BF-A97A-EBC225C02747}" type="datetimeFigureOut">
              <a:rPr lang="th-TH" smtClean="0"/>
              <a:pPr/>
              <a:t>03/12/54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EDEDE3-96F9-4EEE-B6EB-77DFE09C2EA4}"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1285861"/>
            <a:ext cx="7772400" cy="1714511"/>
          </a:xfrm>
        </p:spPr>
        <p:txBody>
          <a:bodyPr>
            <a:normAutofit/>
          </a:bodyPr>
          <a:lstStyle/>
          <a:p>
            <a:r>
              <a:rPr lang="en-US" sz="6000" dirty="0" smtClean="0"/>
              <a:t>Loan for Use</a:t>
            </a:r>
            <a:endParaRPr lang="th-TH" sz="6000" dirty="0"/>
          </a:p>
        </p:txBody>
      </p:sp>
      <p:sp>
        <p:nvSpPr>
          <p:cNvPr id="3" name="ชื่อเรื่องรอง 2"/>
          <p:cNvSpPr>
            <a:spLocks noGrp="1"/>
          </p:cNvSpPr>
          <p:nvPr>
            <p:ph type="subTitle" idx="1"/>
          </p:nvPr>
        </p:nvSpPr>
        <p:spPr/>
        <p:txBody>
          <a:bodyPr>
            <a:noAutofit/>
          </a:bodyPr>
          <a:lstStyle/>
          <a:p>
            <a:r>
              <a:rPr lang="en-US" sz="2400" dirty="0" err="1" smtClean="0">
                <a:solidFill>
                  <a:schemeClr val="tx1"/>
                </a:solidFill>
              </a:rPr>
              <a:t>Panumas</a:t>
            </a:r>
            <a:r>
              <a:rPr lang="en-US" sz="2400" dirty="0" smtClean="0">
                <a:solidFill>
                  <a:schemeClr val="tx1"/>
                </a:solidFill>
              </a:rPr>
              <a:t> </a:t>
            </a:r>
            <a:r>
              <a:rPr lang="en-US" sz="2400" dirty="0" err="1" smtClean="0">
                <a:solidFill>
                  <a:schemeClr val="tx1"/>
                </a:solidFill>
              </a:rPr>
              <a:t>Achalaboon</a:t>
            </a:r>
            <a:endParaRPr lang="en-US" sz="2400" dirty="0" smtClean="0">
              <a:solidFill>
                <a:schemeClr val="tx1"/>
              </a:solidFill>
            </a:endParaRPr>
          </a:p>
          <a:p>
            <a:r>
              <a:rPr lang="en-US" sz="2400" dirty="0" smtClean="0">
                <a:solidFill>
                  <a:schemeClr val="tx1"/>
                </a:solidFill>
              </a:rPr>
              <a:t>Public Prosecutor</a:t>
            </a:r>
          </a:p>
          <a:p>
            <a:r>
              <a:rPr lang="en-US" sz="2400" dirty="0" smtClean="0">
                <a:solidFill>
                  <a:schemeClr val="tx1"/>
                </a:solidFill>
              </a:rPr>
              <a:t>International Affairs Department</a:t>
            </a:r>
          </a:p>
          <a:p>
            <a:r>
              <a:rPr lang="en-US" sz="2400" dirty="0" smtClean="0">
                <a:solidFill>
                  <a:schemeClr val="tx1"/>
                </a:solidFill>
              </a:rPr>
              <a:t>Office of the Attorney General</a:t>
            </a:r>
            <a:endParaRPr lang="th-TH" sz="24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357158" y="214290"/>
            <a:ext cx="8229600" cy="5768997"/>
          </a:xfrm>
        </p:spPr>
        <p:txBody>
          <a:bodyPr/>
          <a:lstStyle/>
          <a:p>
            <a:pPr>
              <a:buNone/>
            </a:pPr>
            <a:r>
              <a:rPr lang="en-US" dirty="0" smtClean="0"/>
              <a:t>Section 640</a:t>
            </a:r>
          </a:p>
          <a:p>
            <a:pPr>
              <a:buNone/>
            </a:pPr>
            <a:r>
              <a:rPr lang="en-US" dirty="0" smtClean="0"/>
              <a:t>  “A loan for use is a contract whereby a person called the lender, lets another person, called the borrower, have gratuitously the use of a property, and the borrower agrees to return it after having made use thereof.”</a:t>
            </a:r>
          </a:p>
          <a:p>
            <a:pPr>
              <a:buNone/>
            </a:pPr>
            <a:endParaRPr lang="en-US" dirty="0" smtClean="0"/>
          </a:p>
          <a:p>
            <a:pPr>
              <a:buNone/>
            </a:pPr>
            <a:r>
              <a:rPr lang="en-US" dirty="0" smtClean="0"/>
              <a:t>Section 641</a:t>
            </a:r>
          </a:p>
          <a:p>
            <a:pPr>
              <a:buNone/>
            </a:pPr>
            <a:r>
              <a:rPr lang="en-US" dirty="0" smtClean="0"/>
              <a:t>    “A loan for use is complete only on delivery of    </a:t>
            </a:r>
          </a:p>
          <a:p>
            <a:pPr>
              <a:buNone/>
            </a:pPr>
            <a:r>
              <a:rPr lang="en-US" dirty="0" smtClean="0"/>
              <a:t>     the property lent.”  </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endParaRPr lang="en-US" dirty="0" smtClean="0"/>
          </a:p>
          <a:p>
            <a:pPr>
              <a:buNone/>
            </a:pPr>
            <a:r>
              <a:rPr lang="en-US" dirty="0" smtClean="0"/>
              <a:t>                               Free of charge</a:t>
            </a:r>
          </a:p>
          <a:p>
            <a:pPr>
              <a:buNone/>
            </a:pPr>
            <a:endParaRPr lang="en-US" dirty="0" smtClean="0"/>
          </a:p>
          <a:p>
            <a:pPr>
              <a:buNone/>
            </a:pPr>
            <a:r>
              <a:rPr lang="en-US" dirty="0" smtClean="0"/>
              <a:t>borrower----------- property-----------------lender</a:t>
            </a:r>
          </a:p>
          <a:p>
            <a:pPr>
              <a:buNone/>
            </a:pPr>
            <a:r>
              <a:rPr lang="en-US" dirty="0" smtClean="0"/>
              <a:t>                                  </a:t>
            </a:r>
          </a:p>
          <a:p>
            <a:pPr>
              <a:buNone/>
            </a:pPr>
            <a:r>
              <a:rPr lang="en-US" dirty="0" smtClean="0"/>
              <a:t>                                   Return</a:t>
            </a:r>
          </a:p>
          <a:p>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357982"/>
          </a:xfrm>
        </p:spPr>
        <p:txBody>
          <a:bodyPr/>
          <a:lstStyle/>
          <a:p>
            <a:pPr>
              <a:buNone/>
            </a:pPr>
            <a:r>
              <a:rPr lang="en-US" dirty="0" smtClean="0"/>
              <a:t>The principles of loan for use  (Section 640, 641)</a:t>
            </a:r>
          </a:p>
          <a:p>
            <a:pPr>
              <a:buNone/>
            </a:pPr>
            <a:endParaRPr lang="en-US" dirty="0" smtClean="0"/>
          </a:p>
          <a:p>
            <a:pPr marL="514350" lvl="0" indent="-514350">
              <a:buAutoNum type="arabicPeriod"/>
            </a:pPr>
            <a:r>
              <a:rPr lang="en-US" dirty="0" smtClean="0"/>
              <a:t>It is the contract that the object is movable property, and the same property must be returned to the lender.</a:t>
            </a:r>
          </a:p>
          <a:p>
            <a:pPr marL="514350" lvl="0" indent="-514350">
              <a:buAutoNum type="arabicPeriod"/>
            </a:pPr>
            <a:endParaRPr lang="en-US" dirty="0" smtClean="0"/>
          </a:p>
          <a:p>
            <a:pPr lvl="0">
              <a:buNone/>
            </a:pPr>
            <a:r>
              <a:rPr lang="en-US" dirty="0" smtClean="0"/>
              <a:t>2. It is a free contract.</a:t>
            </a:r>
          </a:p>
          <a:p>
            <a:pPr lvl="0">
              <a:buNone/>
            </a:pPr>
            <a:endParaRPr lang="en-US" dirty="0" smtClean="0"/>
          </a:p>
          <a:p>
            <a:pPr>
              <a:buNone/>
            </a:pPr>
            <a:r>
              <a:rPr lang="en-US" dirty="0" smtClean="0"/>
              <a:t>3. It is the contract that the ownership is not transferred to the borrower.</a:t>
            </a: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lvl="0"/>
            <a:endParaRPr lang="en-US" dirty="0" smtClean="0"/>
          </a:p>
          <a:p>
            <a:pPr lvl="0">
              <a:buNone/>
            </a:pPr>
            <a:r>
              <a:rPr lang="en-US" dirty="0" smtClean="0"/>
              <a:t>4. A loan for use is complete when the property has been delivered to the borrower. If there is no delivery, the rights and duties of the contracting party are not happened.</a:t>
            </a:r>
          </a:p>
          <a:p>
            <a:pPr lvl="0">
              <a:buNone/>
            </a:pPr>
            <a:endParaRPr lang="en-US" dirty="0" smtClean="0"/>
          </a:p>
          <a:p>
            <a:pPr lvl="0">
              <a:buNone/>
            </a:pPr>
            <a:r>
              <a:rPr lang="en-US" dirty="0" smtClean="0"/>
              <a:t>5. Formality – no</a:t>
            </a:r>
          </a:p>
          <a:p>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lvl="0">
              <a:buNone/>
            </a:pPr>
            <a:endParaRPr lang="en-US" dirty="0" smtClean="0"/>
          </a:p>
          <a:p>
            <a:pPr lvl="0">
              <a:buNone/>
            </a:pPr>
            <a:r>
              <a:rPr lang="en-US" dirty="0" smtClean="0"/>
              <a:t>6. A loan for use is extinguished by the death of the borrower. (Section 648) because the qualification of the borrower is essential. </a:t>
            </a:r>
          </a:p>
          <a:p>
            <a:pPr lvl="0">
              <a:buNone/>
            </a:pPr>
            <a:endParaRPr lang="en-US" dirty="0" smtClean="0"/>
          </a:p>
          <a:p>
            <a:pPr lvl="0">
              <a:buNone/>
            </a:pPr>
            <a:r>
              <a:rPr lang="en-US" dirty="0" smtClean="0"/>
              <a:t>   Example</a:t>
            </a:r>
          </a:p>
          <a:p>
            <a:pPr lvl="0">
              <a:buNone/>
            </a:pPr>
            <a:r>
              <a:rPr lang="en-US" dirty="0" smtClean="0"/>
              <a:t>   Before I lend you my car, I have to make sure that you take care my car very well. </a:t>
            </a:r>
          </a:p>
          <a:p>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normAutofit/>
          </a:bodyPr>
          <a:lstStyle/>
          <a:p>
            <a:pPr>
              <a:buNone/>
            </a:pPr>
            <a:r>
              <a:rPr lang="en-US" dirty="0" smtClean="0"/>
              <a:t> The duties and liabilities of the borrower</a:t>
            </a:r>
          </a:p>
          <a:p>
            <a:pPr>
              <a:buNone/>
            </a:pPr>
            <a:endParaRPr lang="en-US" dirty="0" smtClean="0"/>
          </a:p>
          <a:p>
            <a:pPr marL="514350" lvl="0" indent="-514350">
              <a:buAutoNum type="arabicPeriod"/>
            </a:pPr>
            <a:r>
              <a:rPr lang="en-US" dirty="0" smtClean="0"/>
              <a:t>Paying the costs of contract, costs of delivery and costs of return (Section 642)</a:t>
            </a:r>
          </a:p>
          <a:p>
            <a:pPr marL="514350" lvl="0" indent="-514350">
              <a:buAutoNum type="arabicPeriod"/>
            </a:pPr>
            <a:endParaRPr lang="en-US" dirty="0" smtClean="0"/>
          </a:p>
          <a:p>
            <a:pPr lvl="0">
              <a:buNone/>
            </a:pPr>
            <a:r>
              <a:rPr lang="en-US" dirty="0" smtClean="0"/>
              <a:t>2. Returning the lent property (Section 646)</a:t>
            </a:r>
          </a:p>
          <a:p>
            <a:pPr lvl="0">
              <a:buNone/>
            </a:pPr>
            <a:endParaRPr lang="en-US" dirty="0" smtClean="0"/>
          </a:p>
          <a:p>
            <a:pPr lvl="0">
              <a:buNone/>
            </a:pPr>
            <a:r>
              <a:rPr lang="en-US" dirty="0" smtClean="0"/>
              <a:t>3. If the borrower  (Section 643)</a:t>
            </a:r>
          </a:p>
          <a:p>
            <a:pPr lvl="0">
              <a:buNone/>
            </a:pPr>
            <a:r>
              <a:rPr lang="en-US" dirty="0" smtClean="0"/>
              <a:t>     3.1 uses the lent property for purposes other    </a:t>
            </a:r>
          </a:p>
          <a:p>
            <a:pPr lvl="0">
              <a:buNone/>
            </a:pPr>
            <a:r>
              <a:rPr lang="en-US" dirty="0" smtClean="0"/>
              <a:t>            than ordinary purposes </a:t>
            </a:r>
          </a:p>
          <a:p>
            <a:pPr>
              <a:buNone/>
            </a:pPr>
            <a:r>
              <a:rPr lang="en-US" dirty="0" smtClean="0"/>
              <a:t>      Example    Mercedes (passenger car)   a truck</a:t>
            </a:r>
          </a:p>
          <a:p>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lvl="0">
              <a:buNone/>
            </a:pPr>
            <a:r>
              <a:rPr lang="en-US" dirty="0" smtClean="0"/>
              <a:t>      3.2 uses the lent property for purposes other    </a:t>
            </a:r>
          </a:p>
          <a:p>
            <a:pPr lvl="0">
              <a:buNone/>
            </a:pPr>
            <a:r>
              <a:rPr lang="en-US" dirty="0" smtClean="0"/>
              <a:t>            than appearing from the contract</a:t>
            </a:r>
          </a:p>
          <a:p>
            <a:pPr>
              <a:buNone/>
            </a:pPr>
            <a:r>
              <a:rPr lang="en-US" dirty="0" smtClean="0"/>
              <a:t>      Example</a:t>
            </a:r>
          </a:p>
          <a:p>
            <a:pPr>
              <a:buNone/>
            </a:pPr>
            <a:r>
              <a:rPr lang="en-US" dirty="0" smtClean="0"/>
              <a:t>       You borrow my car to </a:t>
            </a:r>
            <a:r>
              <a:rPr lang="en-US" dirty="0" err="1" smtClean="0"/>
              <a:t>Chieng</a:t>
            </a:r>
            <a:r>
              <a:rPr lang="en-US" dirty="0" smtClean="0"/>
              <a:t> Mai, but you   </a:t>
            </a:r>
          </a:p>
          <a:p>
            <a:pPr>
              <a:buNone/>
            </a:pPr>
            <a:r>
              <a:rPr lang="en-US" dirty="0" smtClean="0"/>
              <a:t>       drive to </a:t>
            </a:r>
            <a:r>
              <a:rPr lang="en-US" dirty="0" err="1" smtClean="0"/>
              <a:t>Phuket</a:t>
            </a:r>
            <a:r>
              <a:rPr lang="en-US" dirty="0" smtClean="0"/>
              <a:t>. There is a flood in the </a:t>
            </a:r>
          </a:p>
          <a:p>
            <a:pPr>
              <a:buNone/>
            </a:pPr>
            <a:r>
              <a:rPr lang="en-US" dirty="0" smtClean="0"/>
              <a:t>       South. My car is damaged.</a:t>
            </a:r>
          </a:p>
          <a:p>
            <a:pPr lvl="0">
              <a:buNone/>
            </a:pPr>
            <a:r>
              <a:rPr lang="en-US" dirty="0" smtClean="0"/>
              <a:t>       3.3 lets the third person to use it</a:t>
            </a:r>
          </a:p>
          <a:p>
            <a:pPr lvl="0">
              <a:buNone/>
            </a:pPr>
            <a:r>
              <a:rPr lang="en-US" dirty="0" smtClean="0"/>
              <a:t>       3.4 keeps the property longer than he ought </a:t>
            </a:r>
          </a:p>
          <a:p>
            <a:pPr lvl="0">
              <a:buNone/>
            </a:pPr>
            <a:r>
              <a:rPr lang="en-US" dirty="0" smtClean="0"/>
              <a:t>              to</a:t>
            </a:r>
          </a:p>
          <a:p>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a:buNone/>
            </a:pPr>
            <a:r>
              <a:rPr lang="en-US" dirty="0" smtClean="0"/>
              <a:t>   The borrower shall be liable for any loss or damage to the property even cause by force majeure, unless he proves that the loss or damage would have happened in any case.</a:t>
            </a:r>
          </a:p>
          <a:p>
            <a:endParaRPr lang="en-US" dirty="0" smtClean="0"/>
          </a:p>
          <a:p>
            <a:pPr>
              <a:buNone/>
            </a:pPr>
            <a:r>
              <a:rPr lang="en-US" dirty="0" smtClean="0"/>
              <a:t>	Force majeure : accident, no one makes it happened. It may be happened by nature such as  natural disaster. </a:t>
            </a:r>
          </a:p>
          <a:p>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flipV="1">
            <a:off x="457200" y="214290"/>
            <a:ext cx="8229600" cy="71438"/>
          </a:xfrm>
        </p:spPr>
        <p:txBody>
          <a:bodyPr>
            <a:normAutofit fontScale="90000"/>
          </a:bodyPr>
          <a:lstStyle/>
          <a:p>
            <a:endParaRPr lang="th-TH" dirty="0"/>
          </a:p>
        </p:txBody>
      </p:sp>
      <p:sp>
        <p:nvSpPr>
          <p:cNvPr id="3" name="ตัวยึดเนื้อหา 2"/>
          <p:cNvSpPr>
            <a:spLocks noGrp="1"/>
          </p:cNvSpPr>
          <p:nvPr>
            <p:ph idx="1"/>
          </p:nvPr>
        </p:nvSpPr>
        <p:spPr>
          <a:xfrm>
            <a:off x="457200" y="214290"/>
            <a:ext cx="8229600" cy="6215106"/>
          </a:xfrm>
        </p:spPr>
        <p:txBody>
          <a:bodyPr/>
          <a:lstStyle/>
          <a:p>
            <a:pPr>
              <a:buNone/>
            </a:pPr>
            <a:r>
              <a:rPr lang="en-US" dirty="0" smtClean="0"/>
              <a:t>   Example  I borrow you car to </a:t>
            </a:r>
            <a:r>
              <a:rPr lang="en-US" dirty="0" err="1" smtClean="0"/>
              <a:t>Chieng</a:t>
            </a:r>
            <a:r>
              <a:rPr lang="en-US" dirty="0" smtClean="0"/>
              <a:t> Mai. After I come back from </a:t>
            </a:r>
            <a:r>
              <a:rPr lang="en-US" dirty="0" err="1" smtClean="0"/>
              <a:t>Chieng</a:t>
            </a:r>
            <a:r>
              <a:rPr lang="en-US" dirty="0" smtClean="0"/>
              <a:t> Mai. I still keep your car in my house for 2 weeks. So, I keep the property longer than I ought to.</a:t>
            </a:r>
          </a:p>
          <a:p>
            <a:r>
              <a:rPr lang="en-US" dirty="0" smtClean="0"/>
              <a:t>        One day there is a big flood into my house. Your car is damaged. I have to be liable for the car damage even though it is caused by force majeure. </a:t>
            </a:r>
          </a:p>
          <a:p>
            <a:r>
              <a:rPr lang="en-US" dirty="0" smtClean="0"/>
              <a:t>	But if I can prove that the car is still damaged even though it is in your house, I won’t be liable. (there is a flood in your house also)</a:t>
            </a:r>
          </a:p>
          <a:p>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lvl="0">
              <a:buNone/>
            </a:pPr>
            <a:r>
              <a:rPr lang="en-US" dirty="0" smtClean="0"/>
              <a:t> 6. The borrower has to take care of property as    </a:t>
            </a:r>
          </a:p>
          <a:p>
            <a:pPr lvl="0">
              <a:buNone/>
            </a:pPr>
            <a:r>
              <a:rPr lang="en-US" dirty="0" smtClean="0"/>
              <a:t>      much as the ordinary person will do. (Section </a:t>
            </a:r>
          </a:p>
          <a:p>
            <a:pPr lvl="0">
              <a:buNone/>
            </a:pPr>
            <a:r>
              <a:rPr lang="en-US" dirty="0" smtClean="0"/>
              <a:t>      644)</a:t>
            </a:r>
          </a:p>
          <a:p>
            <a:pPr lvl="0">
              <a:buNone/>
            </a:pPr>
            <a:endParaRPr lang="en-US" dirty="0" smtClean="0"/>
          </a:p>
          <a:p>
            <a:pPr>
              <a:buNone/>
            </a:pPr>
            <a:r>
              <a:rPr lang="en-US" dirty="0" smtClean="0"/>
              <a:t>     If there is any thing according to Section 643 or 644, the lender may terminate the contract.</a:t>
            </a:r>
          </a:p>
          <a:p>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TotalTime>
  <Words>535</Words>
  <Application>Microsoft Office PowerPoint</Application>
  <PresentationFormat>นำเสนอทางหน้าจอ (4:3)</PresentationFormat>
  <Paragraphs>63</Paragraphs>
  <Slides>11</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11</vt:i4>
      </vt:variant>
    </vt:vector>
  </HeadingPairs>
  <TitlesOfParts>
    <vt:vector size="12" baseType="lpstr">
      <vt:lpstr>ชุดรูปแบบของ Office</vt:lpstr>
      <vt:lpstr>Loan for Use</vt:lpstr>
      <vt:lpstr>ภาพนิ่ง 2</vt:lpstr>
      <vt:lpstr>ภาพนิ่ง 3</vt:lpstr>
      <vt:lpstr>ภาพนิ่ง 4</vt:lpstr>
      <vt:lpstr>ภาพนิ่ง 5</vt:lpstr>
      <vt:lpstr>ภาพนิ่ง 6</vt:lpstr>
      <vt:lpstr>ภาพนิ่ง 7</vt:lpstr>
      <vt:lpstr>ภาพนิ่ง 8</vt:lpstr>
      <vt:lpstr>ภาพนิ่ง 9</vt:lpstr>
      <vt:lpstr>ภาพนิ่ง 10</vt:lpstr>
      <vt:lpstr>ภาพนิ่ง 11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Loan for Use</dc:title>
  <dc:creator>Admin</dc:creator>
  <cp:lastModifiedBy>Admin</cp:lastModifiedBy>
  <cp:revision>26</cp:revision>
  <dcterms:created xsi:type="dcterms:W3CDTF">2011-12-01T02:16:43Z</dcterms:created>
  <dcterms:modified xsi:type="dcterms:W3CDTF">2011-12-03T04:26:20Z</dcterms:modified>
</cp:coreProperties>
</file>