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13"/>
  </p:notesMasterIdLst>
  <p:sldIdLst>
    <p:sldId id="599" r:id="rId2"/>
    <p:sldId id="694" r:id="rId3"/>
    <p:sldId id="774" r:id="rId4"/>
    <p:sldId id="775" r:id="rId5"/>
    <p:sldId id="777" r:id="rId6"/>
    <p:sldId id="779" r:id="rId7"/>
    <p:sldId id="780" r:id="rId8"/>
    <p:sldId id="778" r:id="rId9"/>
    <p:sldId id="776" r:id="rId10"/>
    <p:sldId id="773" r:id="rId11"/>
    <p:sldId id="734" r:id="rId12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CC66"/>
    <a:srgbClr val="8270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ลักษณะชุดรูปแบบ 1 - เน้น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A107856-5554-42FB-B03E-39F5DBC370BA}" styleName="ลักษณะสีปานกลาง 4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ลักษณะ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ลักษณะสีปานกลาง 4 - เน้น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986" autoAdjust="0"/>
    <p:restoredTop sz="94660"/>
  </p:normalViewPr>
  <p:slideViewPr>
    <p:cSldViewPr>
      <p:cViewPr varScale="1">
        <p:scale>
          <a:sx n="69" d="100"/>
          <a:sy n="69" d="100"/>
        </p:scale>
        <p:origin x="1668" y="66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3FC0477-ABDB-4202-9853-4767AFB7F041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25859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1A7487B1-A2A5-4799-9DE6-61DD0ECB8296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A9E88-2497-4DBD-86D0-8DFD5B48F2CD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FF947AF-BBDE-4A5A-9D2E-28B9D2F00D51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46242-FA90-4280-A7E2-936626E36836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BBEFE-2FA0-43FD-ADA4-76166E6023D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AD08C-FA83-4778-A9CD-2F74684EB5F6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6AC57-75C0-42B9-BF7A-67C7069F01C7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4754A-E463-47EA-BE7C-29B15A2ECFCD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3170494-F74C-48D0-9038-A3270EA5176E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9A670-C86B-4EDE-8CB6-33F663C5802B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/>
              <a:t>ระดับที่สอง</a:t>
            </a:r>
          </a:p>
          <a:p>
            <a:pPr lvl="2" eaLnBrk="1" latinLnBrk="0" hangingPunct="1"/>
            <a:r>
              <a:rPr lang="th-TH"/>
              <a:t>ระดับที่สาม</a:t>
            </a:r>
          </a:p>
          <a:p>
            <a:pPr lvl="3" eaLnBrk="1" latinLnBrk="0" hangingPunct="1"/>
            <a:r>
              <a:rPr lang="th-TH"/>
              <a:t>ระดับที่สี่</a:t>
            </a:r>
          </a:p>
          <a:p>
            <a:pPr lvl="4" eaLnBrk="1" latinLnBrk="0" hangingPunct="1"/>
            <a:r>
              <a:rPr lang="th-TH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6A2C7-6DAA-45FD-A502-F97D1468640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/>
              <a:t>ระดับที่สอง</a:t>
            </a:r>
          </a:p>
          <a:p>
            <a:pPr lvl="2" eaLnBrk="1" latinLnBrk="0" hangingPunct="1"/>
            <a:r>
              <a:rPr kumimoji="0" lang="th-TH"/>
              <a:t>ระดับที่สาม</a:t>
            </a:r>
          </a:p>
          <a:p>
            <a:pPr lvl="3" eaLnBrk="1" latinLnBrk="0" hangingPunct="1"/>
            <a:r>
              <a:rPr kumimoji="0" lang="th-TH"/>
              <a:t>ระดับที่สี่</a:t>
            </a:r>
          </a:p>
          <a:p>
            <a:pPr lvl="4" eaLnBrk="1" latinLnBrk="0" hangingPunct="1"/>
            <a:r>
              <a:rPr kumimoji="0" lang="th-TH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ECE83E2-0EBF-41F3-B245-D596D76FE6A3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4148" y="3657600"/>
            <a:ext cx="8045526" cy="1362387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By </a:t>
            </a:r>
            <a:r>
              <a:rPr lang="en-US" dirty="0" err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Ajarn</a:t>
            </a:r>
            <a:r>
              <a:rPr lang="en-US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Suwalya</a:t>
            </a:r>
            <a:r>
              <a:rPr lang="en-US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 K.</a:t>
            </a:r>
          </a:p>
          <a:p>
            <a:r>
              <a:rPr lang="en-US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October 26, 2020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715" y="1664341"/>
            <a:ext cx="8670393" cy="1198316"/>
          </a:xfrm>
        </p:spPr>
        <p:txBody>
          <a:bodyPr>
            <a:noAutofit/>
          </a:bodyPr>
          <a:lstStyle/>
          <a:p>
            <a:r>
              <a:rPr lang="en-US" sz="3200" b="1" dirty="0"/>
              <a:t>“Brand Manager for Luxury Brand”</a:t>
            </a:r>
            <a:br>
              <a:rPr lang="en-US" sz="3200" b="1" dirty="0"/>
            </a:br>
            <a:r>
              <a:rPr lang="en-US" sz="3200" b="1" dirty="0"/>
              <a:t>MK 312 Brand Management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808" y="204070"/>
            <a:ext cx="1224192" cy="1102232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0F6E55A1-4B2D-458F-A8AD-D8EEF46F41A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94" b="32664"/>
          <a:stretch>
            <a:fillRect/>
          </a:stretch>
        </p:blipFill>
        <p:spPr bwMode="auto">
          <a:xfrm>
            <a:off x="5203500" y="264961"/>
            <a:ext cx="3352800" cy="9004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8324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15178" y="285728"/>
            <a:ext cx="617669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Sawasdee</a:t>
            </a:r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Krup</a:t>
            </a:r>
            <a:r>
              <a:rPr lang="en-US" sz="4800" b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…Ka</a:t>
            </a:r>
            <a:endParaRPr lang="en-US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148" name="Picture 4" descr="luxury brand marketing on adwords">
            <a:extLst>
              <a:ext uri="{FF2B5EF4-FFF2-40B4-BE49-F238E27FC236}">
                <a16:creationId xmlns:a16="http://schemas.microsoft.com/office/drawing/2014/main" id="{E26D2BF4-70B6-4C0E-B60E-121EDCD4B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24" y="1524000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655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571C59E-38BA-450B-9A51-FCE08EB4D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-152400"/>
            <a:ext cx="7772400" cy="1143000"/>
          </a:xfrm>
        </p:spPr>
        <p:txBody>
          <a:bodyPr/>
          <a:lstStyle/>
          <a:p>
            <a:r>
              <a:rPr lang="en-US" dirty="0"/>
              <a:t>What is a Luxury Brand?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D3EC938A-71C5-49FE-BE75-5FC8CCD4FA4B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228599" y="1371600"/>
            <a:ext cx="4229101" cy="4572000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Key identifiers of 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luxury brands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are high quality, expensive and non-essential products and services that appear to be rare, exclusive, prestigious, and authentic and offer high levels of symbolic and emotional/hedonic values through customer experiences.</a:t>
            </a:r>
          </a:p>
        </p:txBody>
      </p:sp>
      <p:pic>
        <p:nvPicPr>
          <p:cNvPr id="2050" name="Picture 2" descr="I.3.1. The Definition of Luxury Products | Upmarkit">
            <a:extLst>
              <a:ext uri="{FF2B5EF4-FFF2-40B4-BE49-F238E27FC236}">
                <a16:creationId xmlns:a16="http://schemas.microsoft.com/office/drawing/2014/main" id="{7FFC5AAF-3C50-464F-8589-56711A9CC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1" y="1600200"/>
            <a:ext cx="4076699" cy="342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46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UXURY VS PREMIUM BRAND. It's easy for us to confuse between… | by Piyush  Kumar | Medium">
            <a:extLst>
              <a:ext uri="{FF2B5EF4-FFF2-40B4-BE49-F238E27FC236}">
                <a16:creationId xmlns:a16="http://schemas.microsoft.com/office/drawing/2014/main" id="{6F9B87C0-F859-4FA7-B2E4-548C4CF0D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334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895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ashion-brand-logos-hp4dfwo5.jpg (1354×1268) | Luxury clothing brands,  Clothing brand logos, Luxury brand logo">
            <a:extLst>
              <a:ext uri="{FF2B5EF4-FFF2-40B4-BE49-F238E27FC236}">
                <a16:creationId xmlns:a16="http://schemas.microsoft.com/office/drawing/2014/main" id="{E937C285-DB00-4F38-8529-2F19B285D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619" y="215567"/>
            <a:ext cx="6862762" cy="6426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90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eIQ Insights: What Can Luxury Brands Teach Us About Consumer Demands Online?">
            <a:extLst>
              <a:ext uri="{FF2B5EF4-FFF2-40B4-BE49-F238E27FC236}">
                <a16:creationId xmlns:a16="http://schemas.microsoft.com/office/drawing/2014/main" id="{892DE606-CA0C-47DD-B4D9-990DC88467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https://cdn.shortpixel.ai/client/q_glossy,ret_img,w_1024,h_547/https:/ecommerceiq.asia/wp-content/uploads/2017/06/luxury-brands-2-1024x547.jpg">
            <a:extLst>
              <a:ext uri="{FF2B5EF4-FFF2-40B4-BE49-F238E27FC236}">
                <a16:creationId xmlns:a16="http://schemas.microsoft.com/office/drawing/2014/main" id="{29A4792C-C171-41AB-802C-223138583CB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D59805A6-A292-49B0-BAF1-938BD3227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68" y="990600"/>
            <a:ext cx="8280863" cy="442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35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op 15 Most Popular Luxury Brands Online In 2020">
            <a:extLst>
              <a:ext uri="{FF2B5EF4-FFF2-40B4-BE49-F238E27FC236}">
                <a16:creationId xmlns:a16="http://schemas.microsoft.com/office/drawing/2014/main" id="{56EA325C-4851-49E1-BEC9-BF8D5BB00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62000"/>
            <a:ext cx="8534400" cy="568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YouTube icon vector SVG free download - Seeklogo.net in 2020 | Youtube  logo, Youtube logo png, Instagram logo">
            <a:extLst>
              <a:ext uri="{FF2B5EF4-FFF2-40B4-BE49-F238E27FC236}">
                <a16:creationId xmlns:a16="http://schemas.microsoft.com/office/drawing/2014/main" id="{7801DCCE-B59E-4E10-8FD6-1B2370D10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494" y="290026"/>
            <a:ext cx="914400" cy="943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osnarCommunications.com Reveals Luxury PR Rules For Facebook Branding In  Social Media -- MosnarCommunications.com | PRLog">
            <a:extLst>
              <a:ext uri="{FF2B5EF4-FFF2-40B4-BE49-F238E27FC236}">
                <a16:creationId xmlns:a16="http://schemas.microsoft.com/office/drawing/2014/main" id="{A402CD50-C8E8-4620-8B86-FBA9A06A6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796" y="914400"/>
            <a:ext cx="6787479" cy="512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5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hat is the 'Code of Luxury'? - Part II: Emotional Component | Upmarkit">
            <a:extLst>
              <a:ext uri="{FF2B5EF4-FFF2-40B4-BE49-F238E27FC236}">
                <a16:creationId xmlns:a16="http://schemas.microsoft.com/office/drawing/2014/main" id="{966EC4BC-D115-4148-8608-8586F9352982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09600"/>
            <a:ext cx="8610600" cy="537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28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AB4F33D-5E3D-4D27-8A56-03627FE13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265" y="142875"/>
            <a:ext cx="8610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Let’s Practice – Group Assignment</a:t>
            </a:r>
            <a:br>
              <a:rPr lang="en-US" dirty="0"/>
            </a:br>
            <a:r>
              <a:rPr lang="en-US" dirty="0"/>
              <a:t>“ You are Brand Manager for Luxury Brand”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6B5C29A-5360-494E-9D43-6A14B7E0CFBD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028700" y="3429000"/>
            <a:ext cx="7086600" cy="4572000"/>
          </a:xfrm>
        </p:spPr>
        <p:txBody>
          <a:bodyPr>
            <a:norm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Each Group will choose a Luxury Brand 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Analyze the brand by using the tools/lessons you have learned in class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since the beginning of the semester and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research.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Also identify the weakness and strengths of the brand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As brand manager how do you propose to grow the brand further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Slides no more than 5-7 pages (excluding cover slide and appendix)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Next week presentation ( 7 mins max)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Have fun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Li Bingbing on the Gucci Timepieces &amp; Jewelry Bamboo Collection - YouTube">
            <a:extLst>
              <a:ext uri="{FF2B5EF4-FFF2-40B4-BE49-F238E27FC236}">
                <a16:creationId xmlns:a16="http://schemas.microsoft.com/office/drawing/2014/main" id="{967BE38D-7963-4EC4-86C2-32082D84C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447800"/>
            <a:ext cx="2819400" cy="1585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71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4414" y="285728"/>
            <a:ext cx="61382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Kob</a:t>
            </a:r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Khun</a:t>
            </a:r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sz="48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Krup</a:t>
            </a:r>
            <a:r>
              <a:rPr lang="en-US" sz="4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…Ka</a:t>
            </a:r>
          </a:p>
        </p:txBody>
      </p:sp>
      <p:pic>
        <p:nvPicPr>
          <p:cNvPr id="10242" name="Picture 2" descr="luxury brand marketing on adwords">
            <a:extLst>
              <a:ext uri="{FF2B5EF4-FFF2-40B4-BE49-F238E27FC236}">
                <a16:creationId xmlns:a16="http://schemas.microsoft.com/office/drawing/2014/main" id="{80ACA02D-1F25-4AE9-A7A5-27DFA8C6D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0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67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Crop_16x9</Template>
  <TotalTime>1545</TotalTime>
  <Words>162</Words>
  <Application>Microsoft Office PowerPoint</Application>
  <PresentationFormat>On-screen Show (4:3)</PresentationFormat>
  <Paragraphs>15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Angsana New</vt:lpstr>
      <vt:lpstr>Arial</vt:lpstr>
      <vt:lpstr>EucrosiaUPC</vt:lpstr>
      <vt:lpstr>Franklin Gothic Book</vt:lpstr>
      <vt:lpstr>LilyUPC</vt:lpstr>
      <vt:lpstr>Perpetua</vt:lpstr>
      <vt:lpstr>Wingdings</vt:lpstr>
      <vt:lpstr>Wingdings 2</vt:lpstr>
      <vt:lpstr>เสมอภาค</vt:lpstr>
      <vt:lpstr>“Brand Manager for Luxury Brand” MK 312 Brand Management</vt:lpstr>
      <vt:lpstr>PowerPoint Presentation</vt:lpstr>
      <vt:lpstr>What is a Luxury Brand?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Practice – Group Assignment “ You are Brand Manager for Luxury Brand”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วีระพงษ์ เขมวราภรณ์</dc:creator>
  <cp:lastModifiedBy>Lecturer</cp:lastModifiedBy>
  <cp:revision>483</cp:revision>
  <dcterms:created xsi:type="dcterms:W3CDTF">2005-09-14T04:29:21Z</dcterms:created>
  <dcterms:modified xsi:type="dcterms:W3CDTF">2020-10-26T08:46:09Z</dcterms:modified>
</cp:coreProperties>
</file>