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
  </p:notesMasterIdLst>
  <p:sldIdLst>
    <p:sldId id="423"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2/11/2021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45754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2/11/2021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2/11/2021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2/11/2021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2/11/2021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2/11/2021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2/11/2021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2/11/2021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2/11/2021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2/11/2021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467544" y="443481"/>
            <a:ext cx="8603140" cy="1143000"/>
          </a:xfrm>
          <a:noFill/>
          <a:ln/>
        </p:spPr>
        <p:txBody>
          <a:bodyPr lIns="90488" tIns="44450" rIns="90488" bIns="44450">
            <a:normAutofit fontScale="90000"/>
          </a:bodyPr>
          <a:lstStyle/>
          <a:p>
            <a:r>
              <a:rPr lang="en-US" dirty="0">
                <a:solidFill>
                  <a:schemeClr val="hlink"/>
                </a:solidFill>
              </a:rPr>
              <a:t>MK 333/326 Group Assignment 4:</a:t>
            </a:r>
            <a:br>
              <a:rPr lang="en-US" dirty="0">
                <a:solidFill>
                  <a:schemeClr val="hlink"/>
                </a:solidFill>
              </a:rPr>
            </a:br>
            <a:r>
              <a:rPr lang="en-US" dirty="0">
                <a:solidFill>
                  <a:schemeClr val="hlink"/>
                </a:solidFill>
              </a:rPr>
              <a:t>Chapter 2 </a:t>
            </a:r>
            <a:br>
              <a:rPr lang="en-US" dirty="0">
                <a:solidFill>
                  <a:schemeClr val="hlink"/>
                </a:solidFill>
              </a:rPr>
            </a:br>
            <a:r>
              <a:rPr lang="en-US" sz="2700" dirty="0">
                <a:solidFill>
                  <a:schemeClr val="hlink"/>
                </a:solidFill>
              </a:rPr>
              <a:t>Topic: The Dynamic Environment of International Trade</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Picture 5"/>
          <p:cNvPicPr>
            <a:picLocks noChangeAspect="1"/>
          </p:cNvPicPr>
          <p:nvPr/>
        </p:nvPicPr>
        <p:blipFill>
          <a:blip r:embed="rId3"/>
          <a:stretch>
            <a:fillRect/>
          </a:stretch>
        </p:blipFill>
        <p:spPr>
          <a:xfrm>
            <a:off x="5669727" y="4486592"/>
            <a:ext cx="2718697" cy="1927927"/>
          </a:xfrm>
          <a:prstGeom prst="rect">
            <a:avLst/>
          </a:prstGeom>
        </p:spPr>
      </p:pic>
      <p:sp>
        <p:nvSpPr>
          <p:cNvPr id="3" name="Content Placeholder 2"/>
          <p:cNvSpPr>
            <a:spLocks noGrp="1"/>
          </p:cNvSpPr>
          <p:nvPr>
            <p:ph sz="quarter" idx="1"/>
          </p:nvPr>
        </p:nvSpPr>
        <p:spPr>
          <a:xfrm>
            <a:off x="484176" y="1772816"/>
            <a:ext cx="7772400" cy="4572000"/>
          </a:xfrm>
        </p:spPr>
        <p:txBody>
          <a:bodyPr>
            <a:noAutofit/>
          </a:bodyPr>
          <a:lstStyle/>
          <a:p>
            <a:pPr marL="0" indent="0">
              <a:buNone/>
            </a:pPr>
            <a:r>
              <a:rPr lang="en-US" sz="2200" dirty="0">
                <a:latin typeface="Arial" charset="0"/>
                <a:ea typeface="Arial" charset="0"/>
                <a:cs typeface="Arial" charset="0"/>
              </a:rPr>
              <a:t>Each group is to prepare </a:t>
            </a:r>
            <a:r>
              <a:rPr lang="en-US" sz="2200">
                <a:latin typeface="Arial" charset="0"/>
                <a:ea typeface="Arial" charset="0"/>
                <a:cs typeface="Arial" charset="0"/>
              </a:rPr>
              <a:t>a maximum </a:t>
            </a:r>
            <a:r>
              <a:rPr lang="en-US" sz="2200" dirty="0">
                <a:latin typeface="Arial" charset="0"/>
                <a:ea typeface="Arial" charset="0"/>
                <a:cs typeface="Arial" charset="0"/>
              </a:rPr>
              <a:t>5 page </a:t>
            </a:r>
            <a:r>
              <a:rPr lang="en-US" sz="2200" dirty="0" err="1">
                <a:latin typeface="Arial" charset="0"/>
                <a:ea typeface="Arial" charset="0"/>
                <a:cs typeface="Arial" charset="0"/>
              </a:rPr>
              <a:t>powerpoint</a:t>
            </a:r>
            <a:r>
              <a:rPr lang="en-US" sz="2200" dirty="0">
                <a:latin typeface="Arial" charset="0"/>
                <a:ea typeface="Arial" charset="0"/>
                <a:cs typeface="Arial" charset="0"/>
              </a:rPr>
              <a:t> slide presentation by finding information on the below for your project country and involvement. Please discuss what impact it has and its current status. If you can find the latest news, will be great ka.  We will discuss in next class.</a:t>
            </a:r>
          </a:p>
          <a:p>
            <a:pPr marL="457200" indent="-457200">
              <a:buFont typeface="Wingdings" panose="05000000000000000000" pitchFamily="2" charset="2"/>
              <a:buChar char="ü"/>
            </a:pPr>
            <a:endParaRPr lang="en-US" sz="2200" dirty="0">
              <a:latin typeface="Arial" charset="0"/>
              <a:cs typeface="Arial" charset="0"/>
            </a:endParaRP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Trade Barriers -TARIFF</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Multinational Corporations</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GATT</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WTO</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IMF</a:t>
            </a:r>
          </a:p>
          <a:p>
            <a:pPr marL="0" indent="0">
              <a:buNone/>
            </a:pPr>
            <a:endParaRPr lang="en-US" sz="2400" dirty="0">
              <a:solidFill>
                <a:srgbClr val="FF0000"/>
              </a:solidFill>
              <a:latin typeface="Arial" panose="020B0604020202020204" pitchFamily="34" charset="0"/>
              <a:cs typeface="Arial" panose="020B0604020202020204" pitchFamily="34" charset="0"/>
            </a:endParaRPr>
          </a:p>
          <a:p>
            <a:endParaRPr lang="en-US" sz="2200" dirty="0">
              <a:latin typeface="Arial" charset="0"/>
              <a:ea typeface="Arial" charset="0"/>
              <a:cs typeface="Arial" charset="0"/>
            </a:endParaRPr>
          </a:p>
        </p:txBody>
      </p:sp>
    </p:spTree>
    <p:extLst>
      <p:ext uri="{BB962C8B-B14F-4D97-AF65-F5344CB8AC3E}">
        <p14:creationId xmlns:p14="http://schemas.microsoft.com/office/powerpoint/2010/main" val="2141504830"/>
      </p:ext>
    </p:extLst>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800</TotalTime>
  <Words>72</Words>
  <Application>Microsoft Office PowerPoint</Application>
  <PresentationFormat>นำเสนอทางหน้าจอ (4:3)</PresentationFormat>
  <Paragraphs>9</Paragraphs>
  <Slides>1</Slides>
  <Notes>1</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1</vt:i4>
      </vt:variant>
    </vt:vector>
  </HeadingPairs>
  <TitlesOfParts>
    <vt:vector size="9" baseType="lpstr">
      <vt:lpstr>Arial</vt:lpstr>
      <vt:lpstr>Calibri</vt:lpstr>
      <vt:lpstr>Franklin Gothic Book</vt:lpstr>
      <vt:lpstr>Perpetua</vt:lpstr>
      <vt:lpstr>Times New Roman</vt:lpstr>
      <vt:lpstr>Wingdings</vt:lpstr>
      <vt:lpstr>Wingdings 2</vt:lpstr>
      <vt:lpstr>Equity</vt:lpstr>
      <vt:lpstr>MK 333/326 Group Assignment 4: Chapter 2  Topic: The Dynamic Environment of International Trade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user</cp:lastModifiedBy>
  <cp:revision>378</cp:revision>
  <dcterms:created xsi:type="dcterms:W3CDTF">2015-02-03T09:41:51Z</dcterms:created>
  <dcterms:modified xsi:type="dcterms:W3CDTF">2021-02-11T09:07:11Z</dcterms:modified>
</cp:coreProperties>
</file>