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5" r:id="rId11"/>
    <p:sldId id="263" r:id="rId12"/>
    <p:sldId id="267" r:id="rId13"/>
    <p:sldId id="270" r:id="rId14"/>
    <p:sldId id="269" r:id="rId15"/>
    <p:sldId id="268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0A1271B-41DD-4292-91C0-27EFB253165F}" type="datetimeFigureOut">
              <a:rPr lang="en-US" smtClean="0"/>
              <a:t>9/29/2015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31795EA-3A34-4ED9-8DBF-9FE29DD24BE1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Asian Financial Crisis VS US Economic Crisis Part 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Theoretical Part and East Asia Experience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391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important aspects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did the crises happen?</a:t>
            </a:r>
          </a:p>
          <a:p>
            <a:r>
              <a:rPr lang="en-US" dirty="0" smtClean="0"/>
              <a:t>Why did the Asian one spread throughout the region?</a:t>
            </a:r>
          </a:p>
          <a:p>
            <a:r>
              <a:rPr lang="en-US" dirty="0" smtClean="0"/>
              <a:t>Why did only the West suffer heavily from the past subprime crisis?</a:t>
            </a:r>
          </a:p>
          <a:p>
            <a:r>
              <a:rPr lang="en-US" dirty="0" smtClean="0"/>
              <a:t>Then, we can discuss the consequences and solutions.</a:t>
            </a:r>
          </a:p>
        </p:txBody>
      </p:sp>
    </p:spTree>
    <p:extLst>
      <p:ext uri="{BB962C8B-B14F-4D97-AF65-F5344CB8AC3E}">
        <p14:creationId xmlns:p14="http://schemas.microsoft.com/office/powerpoint/2010/main" val="370319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Asian Experience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Scale Crisis</a:t>
            </a:r>
          </a:p>
          <a:p>
            <a:r>
              <a:rPr lang="en-US" dirty="0" smtClean="0"/>
              <a:t>Start with Thailand on July 2, 1997.</a:t>
            </a:r>
          </a:p>
          <a:p>
            <a:r>
              <a:rPr lang="en-US" dirty="0" smtClean="0"/>
              <a:t>Currency crisis led to financial crisis and then economic crisis.</a:t>
            </a:r>
          </a:p>
          <a:p>
            <a:r>
              <a:rPr lang="en-US" dirty="0" smtClean="0"/>
              <a:t>“Liberalizing financial sector without effective oversight”.</a:t>
            </a:r>
          </a:p>
          <a:p>
            <a:r>
              <a:rPr lang="en-US" dirty="0" smtClean="0"/>
              <a:t>Pegged and flexible exchange rate</a:t>
            </a:r>
          </a:p>
          <a:p>
            <a:r>
              <a:rPr lang="en-US" dirty="0" smtClean="0"/>
              <a:t>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5727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Basic Understanding of Exchange Rate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Demand</a:t>
            </a:r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endParaRPr lang="en-US" dirty="0" smtClean="0"/>
          </a:p>
          <a:p>
            <a:r>
              <a:rPr lang="en-US" dirty="0" smtClean="0"/>
              <a:t>Supply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Why fixed/pegged or flexible/float?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123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Speculative attack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is it?</a:t>
            </a:r>
          </a:p>
          <a:p>
            <a:r>
              <a:rPr lang="en-US" dirty="0" smtClean="0"/>
              <a:t>Undervalued or overvalued currency.</a:t>
            </a:r>
          </a:p>
          <a:p>
            <a:r>
              <a:rPr lang="en-US" dirty="0" smtClean="0"/>
              <a:t>Incentives for profit maximizer.</a:t>
            </a:r>
          </a:p>
          <a:p>
            <a:r>
              <a:rPr lang="en-US" dirty="0" smtClean="0"/>
              <a:t>Bid and ask spread</a:t>
            </a:r>
          </a:p>
          <a:p>
            <a:r>
              <a:rPr lang="en-US" dirty="0" smtClean="0"/>
              <a:t>Buy or sell or short sell</a:t>
            </a:r>
          </a:p>
          <a:p>
            <a:r>
              <a:rPr lang="en-US" dirty="0" smtClean="0"/>
              <a:t>Forward, Future, and Options Market</a:t>
            </a:r>
          </a:p>
          <a:p>
            <a:r>
              <a:rPr lang="en-US" dirty="0" smtClean="0"/>
              <a:t>Why Thailand?</a:t>
            </a:r>
          </a:p>
          <a:p>
            <a:pPr lvl="1"/>
            <a:r>
              <a:rPr lang="en-US" dirty="0" smtClean="0"/>
              <a:t>Current Account deficit</a:t>
            </a:r>
          </a:p>
          <a:p>
            <a:pPr lvl="1"/>
            <a:r>
              <a:rPr lang="en-US" dirty="0" smtClean="0"/>
              <a:t>Tons of short-term loans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386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Attack is doing by what?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Bet against depreciation or bet against appreciation.</a:t>
            </a:r>
          </a:p>
          <a:p>
            <a:r>
              <a:rPr lang="en-US" dirty="0" smtClean="0"/>
              <a:t>Reduce demand or increasing supply lead to what?</a:t>
            </a:r>
          </a:p>
          <a:p>
            <a:r>
              <a:rPr lang="en-US" dirty="0" smtClean="0"/>
              <a:t>Increase demand or reducing supply lead to what?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720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protect the pegged?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Reverse of what the speculator does.</a:t>
            </a:r>
          </a:p>
          <a:p>
            <a:r>
              <a:rPr lang="en-US" dirty="0" smtClean="0"/>
              <a:t>Buy</a:t>
            </a:r>
          </a:p>
          <a:p>
            <a:r>
              <a:rPr lang="en-US" dirty="0" smtClean="0"/>
              <a:t>Sell</a:t>
            </a:r>
          </a:p>
          <a:p>
            <a:r>
              <a:rPr lang="en-US" dirty="0" smtClean="0"/>
              <a:t>What will happen to exchange rate?</a:t>
            </a:r>
          </a:p>
          <a:p>
            <a:pPr marL="82296" indent="0">
              <a:buNone/>
            </a:pPr>
            <a:endParaRPr lang="en-US" dirty="0"/>
          </a:p>
          <a:p>
            <a:r>
              <a:rPr lang="en-US" dirty="0" smtClean="0"/>
              <a:t>Raise the cost of transaction</a:t>
            </a:r>
          </a:p>
          <a:p>
            <a:pPr lvl="1"/>
            <a:r>
              <a:rPr lang="en-US" dirty="0" smtClean="0"/>
              <a:t>Interest rate</a:t>
            </a:r>
          </a:p>
          <a:p>
            <a:pPr lvl="1"/>
            <a:r>
              <a:rPr lang="en-US" dirty="0" smtClean="0"/>
              <a:t>Reduce the supply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305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actions: Thailand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Exhausting foreign reserve</a:t>
            </a:r>
          </a:p>
          <a:p>
            <a:r>
              <a:rPr lang="en-US" dirty="0" smtClean="0"/>
              <a:t>Finally depreciation of currency</a:t>
            </a:r>
          </a:p>
          <a:p>
            <a:r>
              <a:rPr lang="en-US" dirty="0" smtClean="0"/>
              <a:t>Raise interest rate</a:t>
            </a:r>
          </a:p>
          <a:p>
            <a:r>
              <a:rPr lang="en-US" dirty="0" smtClean="0"/>
              <a:t>IMF bailout 17.2 billions</a:t>
            </a:r>
          </a:p>
        </p:txBody>
      </p:sp>
    </p:spTree>
    <p:extLst>
      <p:ext uri="{BB962C8B-B14F-4D97-AF65-F5344CB8AC3E}">
        <p14:creationId xmlns:p14="http://schemas.microsoft.com/office/powerpoint/2010/main" val="2546843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actions: Thailand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happen to Financial Sectors and Business?</a:t>
            </a:r>
          </a:p>
          <a:p>
            <a:r>
              <a:rPr lang="en-US" dirty="0"/>
              <a:t>Hedged VS </a:t>
            </a:r>
            <a:r>
              <a:rPr lang="en-US" dirty="0" err="1"/>
              <a:t>Unhedged</a:t>
            </a:r>
            <a:endParaRPr lang="en-US" dirty="0"/>
          </a:p>
          <a:p>
            <a:r>
              <a:rPr lang="en-US" dirty="0"/>
              <a:t>Will cheaper baht led to higher export?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030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</a:t>
            </a:r>
            <a:r>
              <a:rPr lang="en-US" dirty="0" smtClean="0"/>
              <a:t>actions: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Export Credit crunch</a:t>
            </a:r>
          </a:p>
          <a:p>
            <a:r>
              <a:rPr lang="en-US" dirty="0" smtClean="0"/>
              <a:t>Banking crisis</a:t>
            </a:r>
          </a:p>
          <a:p>
            <a:r>
              <a:rPr lang="en-US" dirty="0" smtClean="0"/>
              <a:t>Government cut spending</a:t>
            </a:r>
          </a:p>
          <a:p>
            <a:r>
              <a:rPr lang="en-US" dirty="0" smtClean="0"/>
              <a:t>Personal saving loss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543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Consequences of </a:t>
            </a:r>
            <a:r>
              <a:rPr lang="en-US" dirty="0" smtClean="0"/>
              <a:t>actions: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Demand driven recession</a:t>
            </a:r>
          </a:p>
          <a:p>
            <a:r>
              <a:rPr lang="en-US" dirty="0"/>
              <a:t>Full blown economic crisis</a:t>
            </a:r>
          </a:p>
          <a:p>
            <a:r>
              <a:rPr lang="en-US" dirty="0"/>
              <a:t>Stock market slump</a:t>
            </a:r>
          </a:p>
          <a:p>
            <a:r>
              <a:rPr lang="en-US" dirty="0"/>
              <a:t>Political shift of power, resigned.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641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GDP</a:t>
            </a:r>
          </a:p>
          <a:p>
            <a:pPr lvl="1"/>
            <a:r>
              <a:rPr lang="en-US" dirty="0" smtClean="0"/>
              <a:t>Thailand 10.5</a:t>
            </a:r>
          </a:p>
          <a:p>
            <a:pPr lvl="1"/>
            <a:r>
              <a:rPr lang="en-US" dirty="0" smtClean="0"/>
              <a:t>Philippines 0.6</a:t>
            </a:r>
          </a:p>
          <a:p>
            <a:pPr lvl="1"/>
            <a:r>
              <a:rPr lang="en-US" dirty="0" smtClean="0"/>
              <a:t>Indonesia 13.1</a:t>
            </a:r>
          </a:p>
          <a:p>
            <a:pPr lvl="1"/>
            <a:r>
              <a:rPr lang="en-US" dirty="0" smtClean="0"/>
              <a:t>Malaysia 7.4</a:t>
            </a:r>
          </a:p>
          <a:p>
            <a:pPr lvl="1"/>
            <a:r>
              <a:rPr lang="en-US" dirty="0" smtClean="0"/>
              <a:t>South Korea 6.9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101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Currency a year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40.2%</a:t>
            </a:r>
          </a:p>
          <a:p>
            <a:r>
              <a:rPr lang="en-US" dirty="0" smtClean="0"/>
              <a:t>Indonesia 83.2%</a:t>
            </a:r>
          </a:p>
          <a:p>
            <a:r>
              <a:rPr lang="en-US" dirty="0" smtClean="0"/>
              <a:t>Philippines 31.4%</a:t>
            </a:r>
          </a:p>
          <a:p>
            <a:r>
              <a:rPr lang="en-US" dirty="0" smtClean="0"/>
              <a:t>Malaysia 39.0%</a:t>
            </a:r>
          </a:p>
          <a:p>
            <a:r>
              <a:rPr lang="en-US" dirty="0" smtClean="0"/>
              <a:t>South Korea 34.1%</a:t>
            </a:r>
          </a:p>
        </p:txBody>
      </p:sp>
    </p:spTree>
    <p:extLst>
      <p:ext uri="{BB962C8B-B14F-4D97-AF65-F5344CB8AC3E}">
        <p14:creationId xmlns:p14="http://schemas.microsoft.com/office/powerpoint/2010/main" val="2379347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Stock Market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90</a:t>
            </a:r>
          </a:p>
          <a:p>
            <a:r>
              <a:rPr lang="en-US" dirty="0" smtClean="0"/>
              <a:t>Indonesia 85</a:t>
            </a:r>
          </a:p>
          <a:p>
            <a:r>
              <a:rPr lang="en-US" dirty="0" smtClean="0"/>
              <a:t>Korea 80</a:t>
            </a:r>
          </a:p>
          <a:p>
            <a:r>
              <a:rPr lang="en-US" dirty="0" smtClean="0"/>
              <a:t>Singapore 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628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Path of the help needed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 to IMF</a:t>
            </a:r>
          </a:p>
          <a:p>
            <a:pPr lvl="1"/>
            <a:r>
              <a:rPr lang="en-US" dirty="0" smtClean="0"/>
              <a:t>Thailand 17.2</a:t>
            </a:r>
          </a:p>
          <a:p>
            <a:pPr lvl="1"/>
            <a:r>
              <a:rPr lang="en-US" dirty="0" smtClean="0"/>
              <a:t>Indonesia 38.0</a:t>
            </a:r>
          </a:p>
          <a:p>
            <a:pPr lvl="1"/>
            <a:r>
              <a:rPr lang="en-US" dirty="0" smtClean="0"/>
              <a:t>South Korea 58.4</a:t>
            </a:r>
          </a:p>
          <a:p>
            <a:pPr lvl="1"/>
            <a:r>
              <a:rPr lang="en-US" dirty="0" smtClean="0"/>
              <a:t>All of the countries except </a:t>
            </a:r>
            <a:endParaRPr lang="en-US" dirty="0"/>
          </a:p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Insulation from outside capital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042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Explaining the difference in thought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East Asian Book </a:t>
            </a:r>
          </a:p>
          <a:p>
            <a:pPr lvl="1"/>
            <a:r>
              <a:rPr lang="en-US" dirty="0" smtClean="0"/>
              <a:t>Speculative Capital</a:t>
            </a:r>
          </a:p>
          <a:p>
            <a:pPr lvl="1"/>
            <a:r>
              <a:rPr lang="en-US" dirty="0" smtClean="0"/>
              <a:t>Unsustainable Economic Policies</a:t>
            </a:r>
          </a:p>
          <a:p>
            <a:pPr lvl="1"/>
            <a:r>
              <a:rPr lang="en-US" dirty="0" smtClean="0"/>
              <a:t>Crony Capitalism</a:t>
            </a:r>
          </a:p>
          <a:p>
            <a:r>
              <a:rPr lang="en-US" dirty="0" err="1" smtClean="0"/>
              <a:t>Mishkin</a:t>
            </a:r>
            <a:r>
              <a:rPr lang="en-US" dirty="0" smtClean="0"/>
              <a:t> Book</a:t>
            </a:r>
          </a:p>
          <a:p>
            <a:r>
              <a:rPr lang="en-US" dirty="0"/>
              <a:t>What </a:t>
            </a:r>
            <a:r>
              <a:rPr lang="en-US" dirty="0" err="1"/>
              <a:t>Mishkin</a:t>
            </a:r>
            <a:r>
              <a:rPr lang="en-US" dirty="0"/>
              <a:t> believe and my take </a:t>
            </a:r>
            <a:r>
              <a:rPr lang="en-US"/>
              <a:t>on </a:t>
            </a:r>
            <a:r>
              <a:rPr lang="en-US" smtClean="0"/>
              <a:t>crisis?.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513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137</TotalTime>
  <Words>393</Words>
  <Application>Microsoft Office PowerPoint</Application>
  <PresentationFormat>On-screen Show (4:3)</PresentationFormat>
  <Paragraphs>97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Gill Sans MT</vt:lpstr>
      <vt:lpstr>Verdana</vt:lpstr>
      <vt:lpstr>Wingdings 2</vt:lpstr>
      <vt:lpstr>Solstice</vt:lpstr>
      <vt:lpstr>The Asian Financial Crisis VS US Economic Crisis Part I</vt:lpstr>
      <vt:lpstr>Three important aspects</vt:lpstr>
      <vt:lpstr>East Asian Experience</vt:lpstr>
      <vt:lpstr>Basic Understanding of Exchange Rate Market</vt:lpstr>
      <vt:lpstr>Speculative attack</vt:lpstr>
      <vt:lpstr>Attack is doing by what?</vt:lpstr>
      <vt:lpstr>How to protect the pegged?</vt:lpstr>
      <vt:lpstr>Consequences of actions: Thailand</vt:lpstr>
      <vt:lpstr>Consequences of actions: Thailand</vt:lpstr>
      <vt:lpstr>Consequences of actions: Thailand</vt:lpstr>
      <vt:lpstr>Consequences of actions: Thailand</vt:lpstr>
      <vt:lpstr>Consequences</vt:lpstr>
      <vt:lpstr>Currency a year</vt:lpstr>
      <vt:lpstr>Stock Market</vt:lpstr>
      <vt:lpstr>Path of the help needed</vt:lpstr>
      <vt:lpstr>Explaining the difference in thought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Asian Financial Crisis VS US Economic Crisis</dc:title>
  <dc:creator>Monthien</dc:creator>
  <cp:lastModifiedBy>thasanee2</cp:lastModifiedBy>
  <cp:revision>14</cp:revision>
  <dcterms:created xsi:type="dcterms:W3CDTF">2010-11-08T20:36:24Z</dcterms:created>
  <dcterms:modified xsi:type="dcterms:W3CDTF">2015-09-29T00:42:54Z</dcterms:modified>
</cp:coreProperties>
</file>