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8CE29-A82C-46A2-A493-B91FC8612F78}" type="datetimeFigureOut">
              <a:rPr lang="th-TH" smtClean="0"/>
              <a:t>29/08/55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BEC81-654F-4C4B-8F03-9D46B47D4CF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8CE29-A82C-46A2-A493-B91FC8612F78}" type="datetimeFigureOut">
              <a:rPr lang="th-TH" smtClean="0"/>
              <a:t>29/08/55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BEC81-654F-4C4B-8F03-9D46B47D4CF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8CE29-A82C-46A2-A493-B91FC8612F78}" type="datetimeFigureOut">
              <a:rPr lang="th-TH" smtClean="0"/>
              <a:t>29/08/55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BEC81-654F-4C4B-8F03-9D46B47D4CF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8CE29-A82C-46A2-A493-B91FC8612F78}" type="datetimeFigureOut">
              <a:rPr lang="th-TH" smtClean="0"/>
              <a:t>29/08/55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BEC81-654F-4C4B-8F03-9D46B47D4CF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8CE29-A82C-46A2-A493-B91FC8612F78}" type="datetimeFigureOut">
              <a:rPr lang="th-TH" smtClean="0"/>
              <a:t>29/08/55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BEC81-654F-4C4B-8F03-9D46B47D4CF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8CE29-A82C-46A2-A493-B91FC8612F78}" type="datetimeFigureOut">
              <a:rPr lang="th-TH" smtClean="0"/>
              <a:t>29/08/55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BEC81-654F-4C4B-8F03-9D46B47D4CF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8CE29-A82C-46A2-A493-B91FC8612F78}" type="datetimeFigureOut">
              <a:rPr lang="th-TH" smtClean="0"/>
              <a:t>29/08/55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BEC81-654F-4C4B-8F03-9D46B47D4CF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8CE29-A82C-46A2-A493-B91FC8612F78}" type="datetimeFigureOut">
              <a:rPr lang="th-TH" smtClean="0"/>
              <a:t>29/08/55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BEC81-654F-4C4B-8F03-9D46B47D4CF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8CE29-A82C-46A2-A493-B91FC8612F78}" type="datetimeFigureOut">
              <a:rPr lang="th-TH" smtClean="0"/>
              <a:t>29/08/55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BEC81-654F-4C4B-8F03-9D46B47D4CF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8CE29-A82C-46A2-A493-B91FC8612F78}" type="datetimeFigureOut">
              <a:rPr lang="th-TH" smtClean="0"/>
              <a:t>29/08/55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BEC81-654F-4C4B-8F03-9D46B47D4CF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8CE29-A82C-46A2-A493-B91FC8612F78}" type="datetimeFigureOut">
              <a:rPr lang="th-TH" smtClean="0"/>
              <a:t>29/08/55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BEC81-654F-4C4B-8F03-9D46B47D4CF1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8CE29-A82C-46A2-A493-B91FC8612F78}" type="datetimeFigureOut">
              <a:rPr lang="th-TH" smtClean="0"/>
              <a:t>29/08/55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0BEC81-654F-4C4B-8F03-9D46B47D4CF1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br>
              <a:rPr lang="en-US" dirty="0" smtClean="0"/>
            </a:br>
            <a:r>
              <a:rPr lang="en-US" dirty="0" smtClean="0"/>
              <a:t>29 August 2012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en-US" dirty="0" smtClean="0"/>
              <a:t>Relationship between balance of payment, foreign exchange reserves, and money supply.</a:t>
            </a:r>
          </a:p>
          <a:p>
            <a:endParaRPr lang="en-US" dirty="0"/>
          </a:p>
          <a:p>
            <a:r>
              <a:rPr lang="en-US" dirty="0" smtClean="0"/>
              <a:t>The relation is stronger in a country adopting fixed exchange rate regime, the strong commitment on price (foreign currency). </a:t>
            </a:r>
          </a:p>
          <a:p>
            <a:endParaRPr lang="en-US" dirty="0"/>
          </a:p>
          <a:p>
            <a:r>
              <a:rPr lang="en-US" dirty="0" smtClean="0"/>
              <a:t>Currency board regime, one kind of super-fixed exchange rate, is the example of super-fixed exchange rate. 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Adjustment mechanism under the fixed exchange rate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Possibly observed persistence of balance of payment deficit.</a:t>
            </a:r>
          </a:p>
          <a:p>
            <a:endParaRPr lang="en-US" dirty="0"/>
          </a:p>
          <a:p>
            <a:r>
              <a:rPr lang="en-US" dirty="0" smtClean="0"/>
              <a:t>Under the fixed exchange rate, the adjustment mechanism would go through changes in money supply (due to the continued decline in foreign exchange reserves).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en-US" dirty="0" smtClean="0"/>
              <a:t>The decline in money supply causes the economy to redress the balance of payment imbalances.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Quantity Theory of Money implies the reduction in money supply causes output contraction that would result in a decrease in imports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259632" y="5157192"/>
          <a:ext cx="5584601" cy="1363377"/>
        </p:xfrm>
        <a:graphic>
          <a:graphicData uri="http://schemas.openxmlformats.org/presentationml/2006/ole">
            <p:oleObj spid="_x0000_s1026" name="Equation" r:id="rId3" imgW="2705040" imgH="660240" progId="Equation.DSMT4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The continued decline of money supply would pressure on domestic interest rate.  </a:t>
            </a:r>
          </a:p>
          <a:p>
            <a:endParaRPr lang="en-US" dirty="0"/>
          </a:p>
          <a:p>
            <a:r>
              <a:rPr lang="en-US" dirty="0" smtClean="0"/>
              <a:t>All other things being equal, higher domestic interest rate would induce more capital inflows (Learn more in the next Lecture).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This mechanism works under super-fixed (</a:t>
            </a:r>
            <a:r>
              <a:rPr lang="en-US" dirty="0" err="1" smtClean="0"/>
              <a:t>unchangable</a:t>
            </a:r>
            <a:r>
              <a:rPr lang="en-US" dirty="0" smtClean="0"/>
              <a:t>) exchange rate regime like currency board system (Read more on </a:t>
            </a:r>
            <a:r>
              <a:rPr lang="en-US" dirty="0" err="1" smtClean="0"/>
              <a:t>Montiel</a:t>
            </a:r>
            <a:r>
              <a:rPr lang="en-US" dirty="0" smtClean="0"/>
              <a:t>, 2009: p225-6, </a:t>
            </a:r>
            <a:r>
              <a:rPr lang="en-US" dirty="0" err="1" smtClean="0"/>
              <a:t>Hacke</a:t>
            </a:r>
            <a:r>
              <a:rPr lang="en-US" dirty="0" smtClean="0"/>
              <a:t>, 2002).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en-US" dirty="0" smtClean="0"/>
              <a:t>The mechanism explained above works well if</a:t>
            </a:r>
            <a:r>
              <a:rPr lang="en-US" dirty="0" smtClean="0"/>
              <a:t> the central bank do sterilization (in response to imbalance in balance of payments), e.g. printing money.  </a:t>
            </a:r>
          </a:p>
          <a:p>
            <a:endParaRPr lang="en-US" dirty="0"/>
          </a:p>
          <a:p>
            <a:r>
              <a:rPr lang="en-US" dirty="0" smtClean="0"/>
              <a:t>This is related to the issue of central bank creditability.  </a:t>
            </a:r>
          </a:p>
          <a:p>
            <a:pPr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When floating exchange regime is adopted, the relation (BOP-FR-Ms) is weakening.</a:t>
            </a:r>
          </a:p>
          <a:p>
            <a:endParaRPr lang="en-US" dirty="0"/>
          </a:p>
          <a:p>
            <a:r>
              <a:rPr lang="en-US" dirty="0" smtClean="0"/>
              <a:t>Consider Country A in the last lecture, how much does Country A need to back up asset for </a:t>
            </a:r>
            <a:r>
              <a:rPr lang="en-US" dirty="0" smtClean="0"/>
              <a:t>100,000 local currency printed and circulated?</a:t>
            </a:r>
          </a:p>
          <a:p>
            <a:endParaRPr lang="en-US" dirty="0"/>
          </a:p>
          <a:p>
            <a:r>
              <a:rPr lang="en-US" dirty="0" smtClean="0"/>
              <a:t>The answer depends on the committed exchange rate.  If there is no commitment, the amount of back-up asset would vary according to exchange rate. </a:t>
            </a:r>
            <a:endParaRPr lang="th-TH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Matter of Currency Account Imbalances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00200"/>
            <a:ext cx="8219256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To a large extent, currency account imbalance indicates ability to ‘earn’ foreign exchange.</a:t>
            </a:r>
          </a:p>
          <a:p>
            <a:endParaRPr lang="en-US" dirty="0" smtClean="0"/>
          </a:p>
          <a:p>
            <a:r>
              <a:rPr lang="en-US" dirty="0" smtClean="0"/>
              <a:t>Does it imply that deficit is bad and surplus is good? </a:t>
            </a:r>
          </a:p>
          <a:p>
            <a:endParaRPr lang="en-US" dirty="0"/>
          </a:p>
          <a:p>
            <a:r>
              <a:rPr lang="en-US" dirty="0" smtClean="0"/>
              <a:t>Zero-sum game</a:t>
            </a:r>
          </a:p>
          <a:p>
            <a:endParaRPr lang="en-US" dirty="0"/>
          </a:p>
          <a:p>
            <a:r>
              <a:rPr lang="en-US" dirty="0" smtClean="0"/>
              <a:t>Asymmetry nature in CA imbalances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en-US" dirty="0" smtClean="0"/>
              <a:t>Current Account Balances = Saving-Investment Gap</a:t>
            </a:r>
          </a:p>
          <a:p>
            <a:endParaRPr lang="en-US" dirty="0"/>
          </a:p>
          <a:p>
            <a:r>
              <a:rPr lang="en-US" dirty="0" smtClean="0"/>
              <a:t>What does a private firm do when it has its own saving less than its planned investment project?  Is it the same as saving-investment gap and current account deficit? </a:t>
            </a:r>
          </a:p>
          <a:p>
            <a:endParaRPr lang="en-US" dirty="0"/>
          </a:p>
          <a:p>
            <a:r>
              <a:rPr lang="en-US" dirty="0" smtClean="0"/>
              <a:t>Is it different if the circumstance is applied for government agent e.g. Health care program.? 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403</Words>
  <Application>Microsoft Office PowerPoint</Application>
  <PresentationFormat>On-screen Show (4:3)</PresentationFormat>
  <Paragraphs>40</Paragraphs>
  <Slides>9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Office Theme</vt:lpstr>
      <vt:lpstr>MathType 6.0 Equation</vt:lpstr>
      <vt:lpstr>Recap 29 August 2012</vt:lpstr>
      <vt:lpstr>Slide 2</vt:lpstr>
      <vt:lpstr>Adjustment mechanism under the fixed exchange rate</vt:lpstr>
      <vt:lpstr>Slide 4</vt:lpstr>
      <vt:lpstr>Slide 5</vt:lpstr>
      <vt:lpstr>Slide 6</vt:lpstr>
      <vt:lpstr>Slide 7</vt:lpstr>
      <vt:lpstr>Matter of Currency Account Imbalances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Recap 29 August 2012</dc:title>
  <dc:creator>user</dc:creator>
  <cp:lastModifiedBy>user</cp:lastModifiedBy>
  <cp:revision>3</cp:revision>
  <dcterms:created xsi:type="dcterms:W3CDTF">2012-08-28T23:50:19Z</dcterms:created>
  <dcterms:modified xsi:type="dcterms:W3CDTF">2012-08-29T01:05:25Z</dcterms:modified>
</cp:coreProperties>
</file>