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24" r:id="rId2"/>
    <p:sldId id="316" r:id="rId3"/>
    <p:sldId id="317" r:id="rId4"/>
    <p:sldId id="326" r:id="rId5"/>
    <p:sldId id="313" r:id="rId6"/>
    <p:sldId id="314" r:id="rId7"/>
    <p:sldId id="327" r:id="rId8"/>
    <p:sldId id="315" r:id="rId9"/>
    <p:sldId id="318" r:id="rId10"/>
    <p:sldId id="319" r:id="rId11"/>
    <p:sldId id="300" r:id="rId12"/>
    <p:sldId id="321" r:id="rId13"/>
    <p:sldId id="303" r:id="rId14"/>
    <p:sldId id="302" r:id="rId15"/>
    <p:sldId id="320" r:id="rId16"/>
    <p:sldId id="322" r:id="rId17"/>
    <p:sldId id="310" r:id="rId18"/>
    <p:sldId id="311" r:id="rId19"/>
    <p:sldId id="301" r:id="rId20"/>
    <p:sldId id="294" r:id="rId21"/>
    <p:sldId id="295" r:id="rId22"/>
    <p:sldId id="328" r:id="rId2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05/10/60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1066543"/>
            <a:ext cx="7772400" cy="1470025"/>
          </a:xfrm>
        </p:spPr>
        <p:txBody>
          <a:bodyPr/>
          <a:lstStyle/>
          <a:p>
            <a:r>
              <a:rPr lang="en-US"/>
              <a:t>MK 312 Research Guideline Examples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8774">
            <a:off x="2640472" y="3202121"/>
            <a:ext cx="3925118" cy="2910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4085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87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2600" y="0"/>
            <a:ext cx="30874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075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802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46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007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3_63_focusgroup"/>
          <p:cNvPicPr>
            <a:picLocks noChangeAspect="1" noChangeArrowheads="1"/>
          </p:cNvPicPr>
          <p:nvPr/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612096" y="484682"/>
            <a:ext cx="8119675" cy="5846164"/>
          </a:xfrm>
          <a:prstGeom prst="rect">
            <a:avLst/>
          </a:prstGeom>
          <a:noFill/>
          <a:ln>
            <a:solidFill>
              <a:srgbClr val="003300"/>
            </a:solidFill>
          </a:ln>
        </p:spPr>
      </p:pic>
    </p:spTree>
    <p:extLst>
      <p:ext uri="{BB962C8B-B14F-4D97-AF65-F5344CB8AC3E}">
        <p14:creationId xmlns:p14="http://schemas.microsoft.com/office/powerpoint/2010/main" val="401273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3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33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70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77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92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591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66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741" y="574622"/>
            <a:ext cx="7920193" cy="607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93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0"/>
            <a:ext cx="529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17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0"/>
            <a:ext cx="529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810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988"/>
            <a:ext cx="8719279" cy="652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0816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575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3153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 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ü"/>
            </a:pPr>
            <a:r>
              <a:rPr lang="en-US"/>
              <a:t>Write down at least 3 research objectives on habits and attitudes of consumer behavior.Please refer to your project insights as your focus, if applied.</a:t>
            </a:r>
          </a:p>
          <a:p>
            <a:pPr>
              <a:buFont typeface="Wingdings" charset="2"/>
              <a:buChar char="ü"/>
            </a:pPr>
            <a:r>
              <a:rPr lang="en-US"/>
              <a:t>Write down at least 5 questions that respond to 3 objectives</a:t>
            </a:r>
          </a:p>
          <a:p>
            <a:pPr>
              <a:buFont typeface="Wingdings" charset="2"/>
              <a:buChar char="ü"/>
            </a:pPr>
            <a:r>
              <a:rPr lang="en-US"/>
              <a:t>Decide on 4 target groups you want to conduct the focus group</a:t>
            </a:r>
          </a:p>
          <a:p>
            <a:pPr>
              <a:buFont typeface="Wingdings" charset="2"/>
              <a:buChar char="ü"/>
            </a:pPr>
            <a:r>
              <a:rPr lang="en-US"/>
              <a:t>5  mins group presentation next week</a:t>
            </a:r>
          </a:p>
        </p:txBody>
      </p:sp>
    </p:spTree>
    <p:extLst>
      <p:ext uri="{BB962C8B-B14F-4D97-AF65-F5344CB8AC3E}">
        <p14:creationId xmlns:p14="http://schemas.microsoft.com/office/powerpoint/2010/main" val="654081076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59</TotalTime>
  <Words>62</Words>
  <Application>Microsoft Office PowerPoint</Application>
  <PresentationFormat>นำเสนอทางหน้าจอ (4:3)</PresentationFormat>
  <Paragraphs>6</Paragraphs>
  <Slides>22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22</vt:i4>
      </vt:variant>
    </vt:vector>
  </HeadingPairs>
  <TitlesOfParts>
    <vt:vector size="23" baseType="lpstr">
      <vt:lpstr>ชุดรูปแบบของ Office</vt:lpstr>
      <vt:lpstr>MK 312 Research Guideline Examples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Group Homework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EasyUpdate</cp:lastModifiedBy>
  <cp:revision>32</cp:revision>
  <dcterms:created xsi:type="dcterms:W3CDTF">2011-11-15T05:44:51Z</dcterms:created>
  <dcterms:modified xsi:type="dcterms:W3CDTF">2017-10-05T03:33:16Z</dcterms:modified>
</cp:coreProperties>
</file>