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4" d="100"/>
          <a:sy n="74" d="100"/>
        </p:scale>
        <p:origin x="-126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54E2-DD82-8640-8636-990FBB3F5726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1ADB-CB23-8448-815E-FDDD55604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679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54E2-DD82-8640-8636-990FBB3F5726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1ADB-CB23-8448-815E-FDDD55604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029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54E2-DD82-8640-8636-990FBB3F5726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1ADB-CB23-8448-815E-FDDD55604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251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54E2-DD82-8640-8636-990FBB3F5726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1ADB-CB23-8448-815E-FDDD55604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323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54E2-DD82-8640-8636-990FBB3F5726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1ADB-CB23-8448-815E-FDDD55604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686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54E2-DD82-8640-8636-990FBB3F5726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1ADB-CB23-8448-815E-FDDD55604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902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54E2-DD82-8640-8636-990FBB3F5726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1ADB-CB23-8448-815E-FDDD55604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917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54E2-DD82-8640-8636-990FBB3F5726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1ADB-CB23-8448-815E-FDDD55604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151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54E2-DD82-8640-8636-990FBB3F5726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1ADB-CB23-8448-815E-FDDD55604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627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54E2-DD82-8640-8636-990FBB3F5726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1ADB-CB23-8448-815E-FDDD55604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640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454E2-DD82-8640-8636-990FBB3F5726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B1ADB-CB23-8448-815E-FDDD55604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955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454E2-DD82-8640-8636-990FBB3F5726}" type="datetimeFigureOut">
              <a:rPr lang="en-US" smtClean="0"/>
              <a:t>12/3/2015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B1ADB-CB23-8448-815E-FDDD556042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2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Russian Financial crisis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2014 - Present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711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ollar_vs_Rouble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6" r="371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159714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Fall in oil prices</a:t>
            </a:r>
          </a:p>
          <a:p>
            <a:endParaRPr lang="en-US" dirty="0"/>
          </a:p>
        </p:txBody>
      </p:sp>
      <p:pic>
        <p:nvPicPr>
          <p:cNvPr id="4" name="Picture 3" descr="crude oil pric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251" y="2330419"/>
            <a:ext cx="6036359" cy="3795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725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 and EU economical sanctions following the military intervention in Crimea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0053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causes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Critics from economists toward the way Putin runs Russia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225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 in Russia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Ikea, Apple and Volvo temporary stopped their business in Russia</a:t>
            </a:r>
          </a:p>
          <a:p>
            <a:r>
              <a:rPr lang="en-US" dirty="0" smtClean="0"/>
              <a:t>A five digits exchange rate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1105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Central Bank intervention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Reduction of Gold and foreign currencies reserve</a:t>
            </a:r>
          </a:p>
          <a:p>
            <a:r>
              <a:rPr lang="en-US" smtClean="0"/>
              <a:t>Increase of the interest rate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924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67</Words>
  <Application>Microsoft Office PowerPoint</Application>
  <PresentationFormat>On-screen Show (4:3)</PresentationFormat>
  <Paragraphs>13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Russian Financial crisis</vt:lpstr>
      <vt:lpstr>PowerPoint Presentation</vt:lpstr>
      <vt:lpstr>Causes</vt:lpstr>
      <vt:lpstr>PowerPoint Presentation</vt:lpstr>
      <vt:lpstr>Other causes </vt:lpstr>
      <vt:lpstr>Impact in Russia</vt:lpstr>
      <vt:lpstr>Central Bank intervention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Russian Financial crisis</dc:title>
  <dc:creator>Moi</dc:creator>
  <cp:lastModifiedBy>samsung</cp:lastModifiedBy>
  <cp:revision>3</cp:revision>
  <dcterms:created xsi:type="dcterms:W3CDTF">2015-12-03T07:30:11Z</dcterms:created>
  <dcterms:modified xsi:type="dcterms:W3CDTF">2015-12-03T13:48:06Z</dcterms:modified>
</cp:coreProperties>
</file>