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6"/>
    <p:restoredTop sz="94606"/>
  </p:normalViewPr>
  <p:slideViewPr>
    <p:cSldViewPr snapToGrid="0" snapToObjects="1">
      <p:cViewPr varScale="1">
        <p:scale>
          <a:sx n="122" d="100"/>
          <a:sy n="122" d="100"/>
        </p:scale>
        <p:origin x="216" y="2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0" y="0"/>
            <a:ext cx="9144677" cy="6858000"/>
            <a:chOff x="0" y="0"/>
            <a:chExt cx="9144677" cy="6858000"/>
          </a:xfrm>
        </p:grpSpPr>
        <p:pic>
          <p:nvPicPr>
            <p:cNvPr id="8" name="Picture 7" descr="SD-PanelTitle-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11" name="Rectangle 10"/>
            <p:cNvSpPr/>
            <p:nvPr/>
          </p:nvSpPr>
          <p:spPr>
            <a:xfrm>
              <a:off x="1515532" y="1520422"/>
              <a:ext cx="6112935" cy="3818468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2" name="Picture 11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" r="47959"/>
            <a:stretch/>
          </p:blipFill>
          <p:spPr>
            <a:xfrm>
              <a:off x="0" y="3128434"/>
              <a:ext cx="1664208" cy="612648"/>
            </a:xfrm>
            <a:prstGeom prst="rect">
              <a:avLst/>
            </a:prstGeom>
          </p:spPr>
        </p:pic>
        <p:pic>
          <p:nvPicPr>
            <p:cNvPr id="13" name="Picture 12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" r="47959"/>
            <a:stretch/>
          </p:blipFill>
          <p:spPr>
            <a:xfrm>
              <a:off x="7480469" y="3128434"/>
              <a:ext cx="1664208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21934" y="1811863"/>
            <a:ext cx="5308866" cy="1515533"/>
          </a:xfrm>
        </p:spPr>
        <p:txBody>
          <a:bodyPr anchor="b">
            <a:noAutofit/>
          </a:bodyPr>
          <a:lstStyle>
            <a:lvl1pPr algn="ctr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21934" y="3598327"/>
            <a:ext cx="5308866" cy="1377651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65417" y="5054602"/>
            <a:ext cx="673276" cy="279400"/>
          </a:xfrm>
        </p:spPr>
        <p:txBody>
          <a:bodyPr/>
          <a:lstStyle/>
          <a:p>
            <a:fld id="{209CE12A-DC2C-174D-B2EC-1EE434FD4697}" type="datetimeFigureOut">
              <a:rPr lang="en-US" smtClean="0"/>
              <a:t>6/26/19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21934" y="5054602"/>
            <a:ext cx="4064860" cy="27940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17317" y="5054602"/>
            <a:ext cx="413483" cy="279400"/>
          </a:xfrm>
        </p:spPr>
        <p:txBody>
          <a:bodyPr/>
          <a:lstStyle/>
          <a:p>
            <a:fld id="{774A4E1F-5B1F-454E-AA99-ABD1719D3713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2019825" y="3471329"/>
            <a:ext cx="5113083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760463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278465" y="235626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9CE12A-DC2C-174D-B2EC-1EE434FD4697}" type="datetimeFigureOut">
              <a:rPr lang="en-US" smtClean="0"/>
              <a:t>6/26/19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A4E1F-5B1F-454E-AA99-ABD1719D37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8339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78465" y="1641413"/>
            <a:ext cx="6595534" cy="1822514"/>
          </a:xfrm>
        </p:spPr>
        <p:txBody>
          <a:bodyPr anchor="b">
            <a:normAutofit/>
          </a:bodyPr>
          <a:lstStyle>
            <a:lvl1pPr algn="ctr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78465" y="3734859"/>
            <a:ext cx="6595534" cy="1090015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9CE12A-DC2C-174D-B2EC-1EE434FD4697}" type="datetimeFigureOut">
              <a:rPr lang="en-US" smtClean="0"/>
              <a:t>6/26/19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A4E1F-5B1F-454E-AA99-ABD1719D3713}" type="slidenum">
              <a:rPr lang="en-US" smtClean="0"/>
              <a:t>‹#›</a:t>
            </a:fld>
            <a:endParaRPr lang="en-US"/>
          </a:p>
        </p:txBody>
      </p:sp>
      <p:cxnSp>
        <p:nvCxnSpPr>
          <p:cNvPr id="31" name="Straight Connector 30"/>
          <p:cNvCxnSpPr/>
          <p:nvPr/>
        </p:nvCxnSpPr>
        <p:spPr>
          <a:xfrm>
            <a:off x="1278466" y="3599392"/>
            <a:ext cx="6595533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984943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278465" y="235626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915337"/>
            <a:ext cx="6798734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76866" y="2487168"/>
            <a:ext cx="3337560" cy="344728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5152" y="2487168"/>
            <a:ext cx="3337560" cy="344728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9CE12A-DC2C-174D-B2EC-1EE434FD4697}" type="datetimeFigureOut">
              <a:rPr lang="en-US" smtClean="0"/>
              <a:t>6/26/19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A4E1F-5B1F-454E-AA99-ABD1719D37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30396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8" y="2658533"/>
            <a:ext cx="3337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76868" y="3243263"/>
            <a:ext cx="3337560" cy="2706624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1832" y="2658533"/>
            <a:ext cx="3337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1832" y="3243263"/>
            <a:ext cx="3337560" cy="2706624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9CE12A-DC2C-174D-B2EC-1EE434FD4697}" type="datetimeFigureOut">
              <a:rPr lang="en-US" smtClean="0"/>
              <a:t>6/26/19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A4E1F-5B1F-454E-AA99-ABD1719D3713}" type="slidenum">
              <a:rPr lang="en-US" smtClean="0"/>
              <a:t>‹#›</a:t>
            </a:fld>
            <a:endParaRPr lang="en-US"/>
          </a:p>
        </p:txBody>
      </p:sp>
      <p:cxnSp>
        <p:nvCxnSpPr>
          <p:cNvPr id="41" name="Straight Connector 40"/>
          <p:cNvCxnSpPr/>
          <p:nvPr/>
        </p:nvCxnSpPr>
        <p:spPr>
          <a:xfrm>
            <a:off x="1278466" y="235467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767418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915337"/>
            <a:ext cx="6798735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9CE12A-DC2C-174D-B2EC-1EE434FD4697}" type="datetimeFigureOut">
              <a:rPr lang="en-US" smtClean="0"/>
              <a:t>6/26/19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A4E1F-5B1F-454E-AA99-ABD1719D3713}" type="slidenum">
              <a:rPr lang="en-US" smtClean="0"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278466" y="235467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454724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9CE12A-DC2C-174D-B2EC-1EE434FD4697}" type="datetimeFigureOut">
              <a:rPr lang="en-US" smtClean="0"/>
              <a:t>6/26/19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A4E1F-5B1F-454E-AA99-ABD1719D37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91719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1388534"/>
            <a:ext cx="2536798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20062" y="982132"/>
            <a:ext cx="3855539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5" y="3031065"/>
            <a:ext cx="2536798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9CE12A-DC2C-174D-B2EC-1EE434FD4697}" type="datetimeFigureOut">
              <a:rPr lang="en-US" smtClean="0"/>
              <a:t>6/26/19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A4E1F-5B1F-454E-AA99-ABD1719D3713}" type="slidenum">
              <a:rPr lang="en-US" smtClean="0"/>
              <a:t>‹#›</a:t>
            </a:fld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1278466" y="2912533"/>
            <a:ext cx="233359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696029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1883832"/>
            <a:ext cx="3632202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069" y="1032933"/>
            <a:ext cx="2929463" cy="4792136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5" y="3255432"/>
            <a:ext cx="3632201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9CE12A-DC2C-174D-B2EC-1EE434FD4697}" type="datetimeFigureOut">
              <a:rPr lang="en-US" smtClean="0"/>
              <a:t>6/26/19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A4E1F-5B1F-454E-AA99-ABD1719D37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35981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4815415"/>
            <a:ext cx="6798734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26260" y="1032933"/>
            <a:ext cx="7091482" cy="33612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6" y="5382153"/>
            <a:ext cx="6798734" cy="49371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9CE12A-DC2C-174D-B2EC-1EE434FD4697}" type="datetimeFigureOut">
              <a:rPr lang="en-US" smtClean="0"/>
              <a:t>6/26/19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A4E1F-5B1F-454E-AA99-ABD1719D37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04958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906873"/>
            <a:ext cx="6798734" cy="309786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4275666"/>
            <a:ext cx="6798736" cy="1600202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9CE12A-DC2C-174D-B2EC-1EE434FD4697}" type="datetimeFigureOut">
              <a:rPr lang="en-US" smtClean="0"/>
              <a:t>6/26/19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A4E1F-5B1F-454E-AA99-ABD1719D3713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278465" y="4140199"/>
            <a:ext cx="66064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737906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4333" y="982132"/>
            <a:ext cx="6400250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00200" y="3352799"/>
            <a:ext cx="5892798" cy="651933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3" y="4343400"/>
            <a:ext cx="6798738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9CE12A-DC2C-174D-B2EC-1EE434FD4697}" type="datetimeFigureOut">
              <a:rPr lang="en-US" smtClean="0"/>
              <a:t>6/26/19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A4E1F-5B1F-454E-AA99-ABD1719D3713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849969" y="905362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33503" y="2827870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278466" y="4140199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417464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9" y="3308581"/>
            <a:ext cx="679872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8" y="4777381"/>
            <a:ext cx="679873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9CE12A-DC2C-174D-B2EC-1EE434FD4697}" type="datetimeFigureOut">
              <a:rPr lang="en-US" smtClean="0"/>
              <a:t>6/26/19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A4E1F-5B1F-454E-AA99-ABD1719D37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711117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9416" y="982132"/>
            <a:ext cx="632516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Text Placeholder 2"/>
          <p:cNvSpPr>
            <a:spLocks noGrp="1"/>
          </p:cNvSpPr>
          <p:nvPr>
            <p:ph type="body" idx="13"/>
          </p:nvPr>
        </p:nvSpPr>
        <p:spPr>
          <a:xfrm>
            <a:off x="1176868" y="3639312"/>
            <a:ext cx="6798730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4529667"/>
            <a:ext cx="6798736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9CE12A-DC2C-174D-B2EC-1EE434FD4697}" type="datetimeFigureOut">
              <a:rPr lang="en-US" smtClean="0"/>
              <a:t>6/26/19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A4E1F-5B1F-454E-AA99-ABD1719D3713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878060" y="89689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649796" y="260772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278466" y="342900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7984295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982131"/>
            <a:ext cx="6798734" cy="2294467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3200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176868" y="3566160"/>
            <a:ext cx="6798730" cy="905256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6" y="4470400"/>
            <a:ext cx="6798734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9CE12A-DC2C-174D-B2EC-1EE434FD4697}" type="datetimeFigureOut">
              <a:rPr lang="en-US" smtClean="0"/>
              <a:t>6/26/19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A4E1F-5B1F-454E-AA99-ABD1719D3713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278469" y="3429000"/>
            <a:ext cx="6606421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2930856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6865" y="2490135"/>
            <a:ext cx="6798736" cy="3385733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9CE12A-DC2C-174D-B2EC-1EE434FD4697}" type="datetimeFigureOut">
              <a:rPr lang="en-US" smtClean="0"/>
              <a:t>6/26/19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A4E1F-5B1F-454E-AA99-ABD1719D3713}" type="slidenum">
              <a:rPr lang="en-US" smtClean="0"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278466" y="2354670"/>
            <a:ext cx="660642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2968013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356667" y="906873"/>
            <a:ext cx="1618930" cy="496899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6867" y="906873"/>
            <a:ext cx="4915509" cy="4968993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9CE12A-DC2C-174D-B2EC-1EE434FD4697}" type="datetimeFigureOut">
              <a:rPr lang="en-US" smtClean="0"/>
              <a:t>6/26/19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A4E1F-5B1F-454E-AA99-ABD1719D3713}" type="slidenum">
              <a:rPr lang="en-US" smtClean="0"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6245512" y="906873"/>
            <a:ext cx="0" cy="4968993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607090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9152467" cy="6858000"/>
            <a:chOff x="0" y="0"/>
            <a:chExt cx="9152467" cy="6858000"/>
          </a:xfrm>
        </p:grpSpPr>
        <p:pic>
          <p:nvPicPr>
            <p:cNvPr id="8" name="Picture 7" descr="S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553888" y="542807"/>
              <a:ext cx="8039776" cy="5756392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14240"/>
            <a:stretch/>
          </p:blipFill>
          <p:spPr>
            <a:xfrm>
              <a:off x="0" y="3128434"/>
              <a:ext cx="68580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14240"/>
            <a:stretch/>
          </p:blipFill>
          <p:spPr>
            <a:xfrm>
              <a:off x="8466667" y="3128434"/>
              <a:ext cx="68580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76866" y="915337"/>
            <a:ext cx="6798734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2490135"/>
            <a:ext cx="6798736" cy="344499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56670" y="5960533"/>
            <a:ext cx="1148283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209CE12A-DC2C-174D-B2EC-1EE434FD4697}" type="datetimeFigureOut">
              <a:rPr lang="en-US" smtClean="0"/>
              <a:t>6/26/19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76865" y="5960533"/>
            <a:ext cx="510466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80091" y="5960533"/>
            <a:ext cx="39551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774A4E1F-5B1F-454E-AA99-ABD1719D37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49077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C75D06-290E-B644-BA5A-50DE9669D62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dirty="0"/>
              <a:t>Group assignment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513DCF9-8B9F-674F-84A2-40BFB5AB6CA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2400" b="1" dirty="0"/>
              <a:t>for Thursday (27) afternoon class</a:t>
            </a:r>
          </a:p>
          <a:p>
            <a:r>
              <a:rPr lang="en-US" sz="2400" b="1" dirty="0"/>
              <a:t>* Class reschedule to 13:30-15:30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6006438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E2715E-C741-8948-8387-B023847F31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/>
              <a:t>Find one of the following indices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4B0E75-9372-6449-95CF-7EDC44FADDC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en-US" sz="2400" b="1" dirty="0"/>
              <a:t>Economic Freedom Index</a:t>
            </a:r>
            <a:r>
              <a:rPr lang="th-TH" sz="2400" b="1" dirty="0"/>
              <a:t> </a:t>
            </a:r>
            <a:r>
              <a:rPr lang="en-US" sz="2400" b="1" dirty="0"/>
              <a:t>&gt;&gt; 5</a:t>
            </a:r>
            <a:endParaRPr lang="en-US" sz="2400" dirty="0"/>
          </a:p>
          <a:p>
            <a:pPr lvl="1"/>
            <a:r>
              <a:rPr lang="en-US" sz="2400" b="1" dirty="0"/>
              <a:t>Doing Business Index &gt;&gt; 2</a:t>
            </a:r>
            <a:endParaRPr lang="en-US" sz="2400" dirty="0"/>
          </a:p>
          <a:p>
            <a:pPr lvl="1"/>
            <a:r>
              <a:rPr lang="en-US" sz="2400" b="1" dirty="0"/>
              <a:t>Global Competitiveness Index &gt;&gt; 6</a:t>
            </a:r>
            <a:endParaRPr lang="en-US" sz="2400" dirty="0"/>
          </a:p>
          <a:p>
            <a:pPr lvl="1"/>
            <a:r>
              <a:rPr lang="en-US" sz="2400" b="1" dirty="0"/>
              <a:t>Politic Stability Index &gt;&gt; 4</a:t>
            </a:r>
            <a:endParaRPr lang="en-US" sz="2400" dirty="0"/>
          </a:p>
          <a:p>
            <a:pPr lvl="1"/>
            <a:r>
              <a:rPr lang="en-US" sz="2400" b="1" dirty="0"/>
              <a:t>Corruption Perception Index &gt;&gt; 1</a:t>
            </a:r>
            <a:endParaRPr lang="en-US" sz="2400" dirty="0"/>
          </a:p>
          <a:p>
            <a:pPr lvl="1"/>
            <a:r>
              <a:rPr lang="en-US" sz="2400" b="1" dirty="0"/>
              <a:t>Rule of Law Index &gt;&gt; 3</a:t>
            </a:r>
            <a:endParaRPr lang="en-US" sz="24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81910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F19489-8125-E640-AF0E-F5FC6E2A34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en-US" sz="2400" b="1" dirty="0"/>
              <a:t>For each index find the following information and prepare a presentation </a:t>
            </a:r>
            <a:br>
              <a:rPr lang="en-US" sz="2400" b="1" dirty="0"/>
            </a:br>
            <a:r>
              <a:rPr lang="en-US" sz="1600" b="1" dirty="0"/>
              <a:t>(PPT - submit on Moodle - I’ll post on Moodle later to share to everyone)</a:t>
            </a:r>
            <a:endParaRPr lang="en-US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55E2F9-1210-C54D-A33F-A4F3E2D152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What is this index about?</a:t>
            </a:r>
            <a:endParaRPr lang="en-US" dirty="0"/>
          </a:p>
          <a:p>
            <a:r>
              <a:rPr lang="en-US" b="1" dirty="0"/>
              <a:t>What (indicators/variables) are included in the index?</a:t>
            </a:r>
            <a:endParaRPr lang="en-US" dirty="0"/>
          </a:p>
          <a:p>
            <a:r>
              <a:rPr lang="en-US" b="1" dirty="0"/>
              <a:t>Show map/graph/infographic/figure of this index</a:t>
            </a:r>
            <a:endParaRPr lang="en-US" dirty="0"/>
          </a:p>
          <a:p>
            <a:r>
              <a:rPr lang="en-US" b="1" dirty="0"/>
              <a:t>Find results/ranking of this index for ASEAN countries in the past 5 years.</a:t>
            </a: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065185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8</TotalTime>
  <Words>98</Words>
  <Application>Microsoft Macintosh PowerPoint</Application>
  <PresentationFormat>On-screen Show (4:3)</PresentationFormat>
  <Paragraphs>15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Angsana New</vt:lpstr>
      <vt:lpstr>Arial</vt:lpstr>
      <vt:lpstr>Garamond</vt:lpstr>
      <vt:lpstr>Organic</vt:lpstr>
      <vt:lpstr>Group assignment</vt:lpstr>
      <vt:lpstr>Find one of the following indices</vt:lpstr>
      <vt:lpstr>For each index find the following information and prepare a presentation  (PPT - submit on Moodle - I’ll post on Moodle later to share to everyone)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Group assignment</dc:title>
  <dc:creator>Chayanee</dc:creator>
  <cp:lastModifiedBy>Chayanee</cp:lastModifiedBy>
  <cp:revision>3</cp:revision>
  <dcterms:created xsi:type="dcterms:W3CDTF">2019-06-26T01:57:25Z</dcterms:created>
  <dcterms:modified xsi:type="dcterms:W3CDTF">2019-06-26T03:24:38Z</dcterms:modified>
</cp:coreProperties>
</file>