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1"/>
  </p:notesMasterIdLst>
  <p:handoutMasterIdLst>
    <p:handoutMasterId r:id="rId82"/>
  </p:handout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6" r:id="rId9"/>
    <p:sldId id="263" r:id="rId10"/>
    <p:sldId id="264" r:id="rId11"/>
    <p:sldId id="265" r:id="rId12"/>
    <p:sldId id="267" r:id="rId13"/>
    <p:sldId id="268" r:id="rId14"/>
    <p:sldId id="269" r:id="rId15"/>
    <p:sldId id="318" r:id="rId16"/>
    <p:sldId id="283" r:id="rId17"/>
    <p:sldId id="270" r:id="rId18"/>
    <p:sldId id="271" r:id="rId19"/>
    <p:sldId id="272" r:id="rId20"/>
    <p:sldId id="273" r:id="rId21"/>
    <p:sldId id="274" r:id="rId22"/>
    <p:sldId id="281" r:id="rId23"/>
    <p:sldId id="282" r:id="rId24"/>
    <p:sldId id="278" r:id="rId25"/>
    <p:sldId id="279" r:id="rId26"/>
    <p:sldId id="280" r:id="rId27"/>
    <p:sldId id="277" r:id="rId28"/>
    <p:sldId id="275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9" r:id="rId44"/>
    <p:sldId id="300" r:id="rId45"/>
    <p:sldId id="301" r:id="rId46"/>
    <p:sldId id="302" r:id="rId47"/>
    <p:sldId id="303" r:id="rId48"/>
    <p:sldId id="304" r:id="rId49"/>
    <p:sldId id="308" r:id="rId50"/>
    <p:sldId id="309" r:id="rId51"/>
    <p:sldId id="307" r:id="rId52"/>
    <p:sldId id="306" r:id="rId53"/>
    <p:sldId id="310" r:id="rId54"/>
    <p:sldId id="276" r:id="rId55"/>
    <p:sldId id="305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</p:sldIdLst>
  <p:sldSz cx="12192000" cy="6858000"/>
  <p:notesSz cx="6954838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6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handoutMaster" Target="handoutMasters/handout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Relationship Id="rId86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763" cy="46707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9466" y="0"/>
            <a:ext cx="3013763" cy="46707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fld id="{189C18BD-44E1-4162-905C-1E0E45B31680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13763" cy="467071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9466" y="8842030"/>
            <a:ext cx="3013763" cy="467071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755A7F35-E4D4-45A1-ABDE-329DF7552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01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763" cy="46707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9466" y="0"/>
            <a:ext cx="3013763" cy="46707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fld id="{2D89A05A-E240-4ED9-810F-BEADA7D797EE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63638"/>
            <a:ext cx="5583238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30" tIns="46465" rIns="92930" bIns="4646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484" y="4480004"/>
            <a:ext cx="5563870" cy="3665458"/>
          </a:xfrm>
          <a:prstGeom prst="rect">
            <a:avLst/>
          </a:prstGeom>
        </p:spPr>
        <p:txBody>
          <a:bodyPr vert="horz" lIns="92930" tIns="46465" rIns="92930" bIns="4646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13763" cy="467071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9466" y="8842030"/>
            <a:ext cx="3013763" cy="467071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803FB28D-851E-4C4A-A00C-700BDAC0B5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888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FB28D-851E-4C4A-A00C-700BDAC0B5F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4627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FB28D-851E-4C4A-A00C-700BDAC0B5F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292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B577-34E5-4D98-AB46-CE2F6965415A}" type="datetime1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54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3F653-F1A8-4C02-8B06-B232849D40A8}" type="datetime1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673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0F030-023C-4D28-AA9D-0B29EE6ED667}" type="datetime1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982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708A-9EDE-4A39-9506-CADDCE4319B2}" type="datetime1">
              <a:rPr lang="en-US" smtClean="0"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343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F0D4-4E8D-410A-9BD1-AD687D4BA019}" type="datetime1">
              <a:rPr lang="en-US" smtClean="0"/>
              <a:t>6/8/2015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50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B61E-BA21-4EC8-AF16-81B9B3C25F20}" type="datetime1">
              <a:rPr lang="en-US" smtClean="0"/>
              <a:t>6/8/2015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867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7BF1-AE79-4616-BEE4-090359B0B702}" type="datetime1">
              <a:rPr lang="en-US" smtClean="0"/>
              <a:t>6/8/2015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694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F6CB-583B-43CC-9EB1-32EBB0D0DAC2}" type="datetime1">
              <a:rPr lang="en-US" smtClean="0"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175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C7A04-9741-4FB2-83ED-0EDBD6E62C2F}" type="datetime1">
              <a:rPr lang="en-US" smtClean="0"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000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9A6A-B4C0-43C5-B164-1F0FF4E415DF}" type="datetime1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29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9B49-C38E-42A4-B22C-19FF50AB29EF}" type="datetime1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228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63829-813F-40F4-852D-BC1DA4200A1A}" type="datetime1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BA52-B6E5-462F-89A1-FDF53EF47F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877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5857" y="739036"/>
            <a:ext cx="9144000" cy="67640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Map of Cambodia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28421"/>
            <a:ext cx="9144000" cy="1655762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Cambodia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sz="6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829" y="1415441"/>
            <a:ext cx="6288066" cy="4689242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062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Chong Sa-</a:t>
            </a:r>
            <a:r>
              <a:rPr lang="en-US" dirty="0" err="1" smtClean="0"/>
              <a:t>ngam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498" y="1377863"/>
            <a:ext cx="6697249" cy="5022937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547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Aranyapathet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084" y="1801926"/>
            <a:ext cx="6100175" cy="4583846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146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Tonle</a:t>
            </a:r>
            <a:r>
              <a:rPr lang="en-US" dirty="0" smtClean="0"/>
              <a:t> Sap Map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47" y="1315234"/>
            <a:ext cx="6702328" cy="4949412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524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Water Dwelling: </a:t>
            </a:r>
            <a:r>
              <a:rPr lang="en-US" dirty="0" err="1" smtClean="0"/>
              <a:t>Tonle</a:t>
            </a:r>
            <a:r>
              <a:rPr lang="en-US" dirty="0" smtClean="0"/>
              <a:t> Sap, Cambodia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419" y="1825625"/>
            <a:ext cx="7531161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821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population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626" y="1365337"/>
            <a:ext cx="7461091" cy="5198301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611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Cambodian Youth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029" y="1825625"/>
            <a:ext cx="6187941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050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Buddhism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085626"/>
            <a:ext cx="5486400" cy="3831336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748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Cambodia Buddhism </a:t>
            </a:r>
            <a:r>
              <a:rPr lang="en-US" dirty="0" err="1" smtClean="0"/>
              <a:t>Dhammayuttika</a:t>
            </a:r>
            <a:r>
              <a:rPr lang="en-US" dirty="0" smtClean="0"/>
              <a:t> </a:t>
            </a:r>
            <a:r>
              <a:rPr lang="en-US" dirty="0" err="1" smtClean="0"/>
              <a:t>Samdech</a:t>
            </a:r>
            <a:r>
              <a:rPr lang="en-US" dirty="0" smtClean="0"/>
              <a:t> Bua </a:t>
            </a:r>
            <a:r>
              <a:rPr lang="en-US" dirty="0" err="1" smtClean="0"/>
              <a:t>Kri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315" y="1669098"/>
            <a:ext cx="7799601" cy="5188902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4614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Cambodia Buddhism </a:t>
            </a:r>
            <a:r>
              <a:rPr lang="en-US" dirty="0" err="1" smtClean="0"/>
              <a:t>Dhammayuttika</a:t>
            </a:r>
            <a:r>
              <a:rPr lang="en-US" dirty="0" smtClean="0"/>
              <a:t> </a:t>
            </a:r>
            <a:r>
              <a:rPr lang="en-US" dirty="0" err="1" smtClean="0"/>
              <a:t>Samdech</a:t>
            </a:r>
            <a:r>
              <a:rPr lang="en-US" dirty="0" smtClean="0"/>
              <a:t> Bua </a:t>
            </a:r>
            <a:r>
              <a:rPr lang="en-US" dirty="0" err="1" smtClean="0"/>
              <a:t>Kri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4"/>
            <a:ext cx="6650350" cy="4987763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67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Cambodia Buddhism </a:t>
            </a:r>
            <a:r>
              <a:rPr lang="en-US" dirty="0" err="1" smtClean="0"/>
              <a:t>Mananikaya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Samdech</a:t>
            </a:r>
            <a:r>
              <a:rPr lang="en-US" dirty="0" smtClean="0"/>
              <a:t> </a:t>
            </a:r>
            <a:r>
              <a:rPr lang="en-US" dirty="0" err="1" smtClean="0"/>
              <a:t>Thep</a:t>
            </a:r>
            <a:r>
              <a:rPr lang="en-US" dirty="0" smtClean="0"/>
              <a:t> </a:t>
            </a:r>
            <a:r>
              <a:rPr lang="en-US" dirty="0" err="1" smtClean="0"/>
              <a:t>Vong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663" y="2205980"/>
            <a:ext cx="5624186" cy="4611832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925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Cambodia Economy - city growth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42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Cambodia Economy - city growth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922" y="2071910"/>
            <a:ext cx="8440156" cy="4391519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0181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Cambodia Economy - Export </a:t>
            </a:r>
            <a:r>
              <a:rPr lang="en-US" dirty="0" err="1" smtClean="0"/>
              <a:t>Sihanoukville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290" y="1803748"/>
            <a:ext cx="8179718" cy="4471791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1827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Cambodia Economy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625" y="2001044"/>
            <a:ext cx="6000750" cy="40005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4221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K</a:t>
            </a:r>
            <a:r>
              <a:rPr lang="en-US" dirty="0" smtClean="0"/>
              <a:t>hmer money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6621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Tourism: </a:t>
            </a:r>
            <a:r>
              <a:rPr lang="en-US" dirty="0"/>
              <a:t>A</a:t>
            </a:r>
            <a:r>
              <a:rPr lang="en-US" dirty="0" smtClean="0"/>
              <a:t>ngkor </a:t>
            </a:r>
            <a:r>
              <a:rPr lang="en-US" dirty="0" err="1"/>
              <a:t>W</a:t>
            </a:r>
            <a:r>
              <a:rPr lang="en-US" dirty="0" err="1" smtClean="0"/>
              <a:t>at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99" y="1824569"/>
            <a:ext cx="7333338" cy="486667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6121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Tourism: </a:t>
            </a:r>
            <a:r>
              <a:rPr lang="en-US" dirty="0" err="1"/>
              <a:t>B</a:t>
            </a:r>
            <a:r>
              <a:rPr lang="en-US" dirty="0" err="1" smtClean="0"/>
              <a:t>ayon</a:t>
            </a:r>
            <a:r>
              <a:rPr lang="en-US" dirty="0" smtClean="0"/>
              <a:t> Temple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103" y="1825625"/>
            <a:ext cx="9239794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868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Tourism: </a:t>
            </a:r>
            <a:r>
              <a:rPr lang="en-US" dirty="0" err="1"/>
              <a:t>T</a:t>
            </a:r>
            <a:r>
              <a:rPr lang="en-US" dirty="0" err="1" smtClean="0"/>
              <a:t>aprom</a:t>
            </a:r>
            <a:r>
              <a:rPr lang="en-US" dirty="0" smtClean="0"/>
              <a:t> Temple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466" y="1686652"/>
            <a:ext cx="7151898" cy="477677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061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Tourism: </a:t>
            </a:r>
            <a:r>
              <a:rPr lang="en-US" dirty="0" err="1"/>
              <a:t>S</a:t>
            </a:r>
            <a:r>
              <a:rPr lang="en-US" dirty="0" err="1" smtClean="0"/>
              <a:t>ihanoukville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092" y="1690689"/>
            <a:ext cx="7459738" cy="497315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4763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Tourism </a:t>
            </a:r>
            <a:r>
              <a:rPr lang="en-US" dirty="0"/>
              <a:t>S</a:t>
            </a:r>
            <a:r>
              <a:rPr lang="en-US" dirty="0" smtClean="0"/>
              <a:t>easide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7" y="1825624"/>
            <a:ext cx="6300649" cy="4725487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5024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Cambodia Economy - garment factory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445" y="1825625"/>
            <a:ext cx="6521110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8549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Cambodia Economy - garment factory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675" y="2515394"/>
            <a:ext cx="5200650" cy="29718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5486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Agriculture: rice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562" y="2434431"/>
            <a:ext cx="4714875" cy="313372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874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Agriculture: rice export award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009" y="1825625"/>
            <a:ext cx="6133982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8686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Agriculture: rice export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2139156"/>
            <a:ext cx="5715000" cy="372427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984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Agriculture: rubber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328" y="2066794"/>
            <a:ext cx="6645343" cy="4434213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1410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Agriculture: Palm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550" y="1858169"/>
            <a:ext cx="6438900" cy="428625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8335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Investment in Cambodia: Sun </a:t>
            </a:r>
            <a:r>
              <a:rPr lang="en-US" dirty="0" err="1" smtClean="0"/>
              <a:t>Chanthol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50" y="2429669"/>
            <a:ext cx="6286500" cy="314325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478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</a:t>
            </a:r>
            <a:r>
              <a:rPr lang="en-US" dirty="0" smtClean="0"/>
              <a:t>nvestment in Cambodia: CDC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500" y="1931194"/>
            <a:ext cx="6223000" cy="41402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500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Work Force: Cambodian youth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8740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Garment worker strike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415" y="1825625"/>
            <a:ext cx="6523169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7876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Garment worker strike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96" y="1825625"/>
            <a:ext cx="6527007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1579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F</a:t>
            </a:r>
            <a:r>
              <a:rPr lang="en-US" dirty="0" smtClean="0"/>
              <a:t>oreign investment: </a:t>
            </a:r>
            <a:r>
              <a:rPr lang="en-US" dirty="0"/>
              <a:t>C</a:t>
            </a:r>
            <a:r>
              <a:rPr lang="en-US" dirty="0" smtClean="0"/>
              <a:t>hinese PM with PMHS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352" y="1902835"/>
            <a:ext cx="5799295" cy="4422809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1399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Foreign investment: Japan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992" y="1825625"/>
            <a:ext cx="6556015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2578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investment: </a:t>
            </a:r>
            <a:r>
              <a:rPr lang="en-US" dirty="0" err="1" smtClean="0"/>
              <a:t>Nnaga</a:t>
            </a:r>
            <a:r>
              <a:rPr lang="en-US" dirty="0" smtClean="0"/>
              <a:t> World </a:t>
            </a:r>
            <a:r>
              <a:rPr lang="en-US" dirty="0"/>
              <a:t>M</a:t>
            </a:r>
            <a:r>
              <a:rPr lang="en-US" dirty="0" smtClean="0"/>
              <a:t>alaysia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939" y="1690688"/>
            <a:ext cx="6593464" cy="4898002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5868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Infrastructure: </a:t>
            </a:r>
            <a:r>
              <a:rPr lang="en-US" dirty="0"/>
              <a:t>R</a:t>
            </a:r>
            <a:r>
              <a:rPr lang="en-US" dirty="0" smtClean="0"/>
              <a:t>oads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808" y="2282201"/>
            <a:ext cx="5820383" cy="3780396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07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Roads Map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216" y="1825625"/>
            <a:ext cx="6029567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5182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Infrastructure: Road no.4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622" y="1690688"/>
            <a:ext cx="7391972" cy="4923053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7099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Hydro </a:t>
            </a:r>
            <a:r>
              <a:rPr lang="en-US" dirty="0"/>
              <a:t>D</a:t>
            </a:r>
            <a:r>
              <a:rPr lang="en-US" dirty="0" smtClean="0"/>
              <a:t>ams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993" y="1803748"/>
            <a:ext cx="7226815" cy="4784942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9589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Hydro </a:t>
            </a:r>
            <a:r>
              <a:rPr lang="en-US" dirty="0"/>
              <a:t>D</a:t>
            </a:r>
            <a:r>
              <a:rPr lang="en-US" dirty="0" smtClean="0"/>
              <a:t>ams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242" y="1825625"/>
            <a:ext cx="6569515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374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</a:t>
            </a:r>
            <a:r>
              <a:rPr lang="en-US" dirty="0" smtClean="0"/>
              <a:t>orruption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281" y="1825625"/>
            <a:ext cx="7053437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549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</a:t>
            </a:r>
            <a:r>
              <a:rPr lang="en-US" dirty="0" smtClean="0"/>
              <a:t>ducation in </a:t>
            </a:r>
            <a:r>
              <a:rPr lang="en-US" dirty="0"/>
              <a:t>C</a:t>
            </a:r>
            <a:r>
              <a:rPr lang="en-US" dirty="0" smtClean="0"/>
              <a:t>ambodia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000" y="1690688"/>
            <a:ext cx="6133061" cy="453474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6827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</a:t>
            </a:r>
            <a:r>
              <a:rPr lang="en-US" dirty="0" smtClean="0"/>
              <a:t>ducation in </a:t>
            </a:r>
            <a:r>
              <a:rPr lang="en-US" dirty="0"/>
              <a:t>C</a:t>
            </a:r>
            <a:r>
              <a:rPr lang="en-US" dirty="0" smtClean="0"/>
              <a:t>ambodia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68" y="1657881"/>
            <a:ext cx="6546830" cy="490575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7397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</a:t>
            </a:r>
            <a:r>
              <a:rPr lang="en-US" dirty="0" smtClean="0"/>
              <a:t>ocial </a:t>
            </a:r>
            <a:r>
              <a:rPr lang="en-US" dirty="0"/>
              <a:t>I</a:t>
            </a:r>
            <a:r>
              <a:rPr lang="en-US" dirty="0" smtClean="0"/>
              <a:t>nequality - Rolls Royce in PP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54475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Thai </a:t>
            </a:r>
            <a:r>
              <a:rPr lang="en-US" dirty="0"/>
              <a:t>T</a:t>
            </a:r>
            <a:r>
              <a:rPr lang="en-US" dirty="0" smtClean="0"/>
              <a:t>rade </a:t>
            </a:r>
            <a:r>
              <a:rPr lang="en-US" dirty="0"/>
              <a:t>F</a:t>
            </a:r>
            <a:r>
              <a:rPr lang="en-US" dirty="0" smtClean="0"/>
              <a:t>air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1793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Thai Trade Fair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16003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CP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2929731"/>
            <a:ext cx="2143125" cy="214312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80589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TCC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0" y="3334544"/>
            <a:ext cx="1333500" cy="13335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0040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TCC Charoen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312" y="2882106"/>
            <a:ext cx="2619375" cy="223837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2518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SCG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505" y="2793304"/>
            <a:ext cx="5210377" cy="188152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06762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K-Cement SCG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132" y="1690688"/>
            <a:ext cx="7489227" cy="498568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9823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Siam City Cement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3429794"/>
            <a:ext cx="1143000" cy="11430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98371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Bangkok Airways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670" y="1690688"/>
            <a:ext cx="7625277" cy="5167312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13544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Royal Phnom Penh Hospital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456" y="1825625"/>
            <a:ext cx="6531088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37059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Sofitel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963" y="2104373"/>
            <a:ext cx="5835209" cy="3883067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148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TV5 Cambodia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25" y="3115469"/>
            <a:ext cx="2571750" cy="177165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15770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Migrant workers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196" y="1928533"/>
            <a:ext cx="6381802" cy="4246799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33498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Migrant workers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399" y="1825625"/>
            <a:ext cx="7725201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04548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M</a:t>
            </a:r>
            <a:r>
              <a:rPr lang="en-US" dirty="0" smtClean="0"/>
              <a:t>igrant workers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98615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M</a:t>
            </a:r>
            <a:r>
              <a:rPr lang="en-US" dirty="0" smtClean="0"/>
              <a:t>igrant worker registration in Thailand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75" y="1953419"/>
            <a:ext cx="7334250" cy="409575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93541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</a:t>
            </a:r>
            <a:r>
              <a:rPr lang="en-US" dirty="0" smtClean="0"/>
              <a:t>ambodia family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918" y="1706128"/>
            <a:ext cx="5401367" cy="4907614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71808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mobile phone usage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898" y="1791222"/>
            <a:ext cx="7251031" cy="4622103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77374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moblie</a:t>
            </a:r>
            <a:r>
              <a:rPr lang="en-US" dirty="0" smtClean="0"/>
              <a:t> phone usage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545" y="1828800"/>
            <a:ext cx="7761665" cy="4346532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08048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motorcycle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2377281"/>
            <a:ext cx="4876800" cy="324802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46574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motorcycle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500" y="2039144"/>
            <a:ext cx="4445000" cy="39243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1617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motorcycle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2121694"/>
            <a:ext cx="3810000" cy="37592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82662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motorcycle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641" y="1646866"/>
            <a:ext cx="4087029" cy="4966876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8253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motorcycle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500" y="1835944"/>
            <a:ext cx="4445000" cy="43307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42986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motorcycle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50" y="2096294"/>
            <a:ext cx="2705100" cy="38100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93699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</a:t>
            </a:r>
            <a:r>
              <a:rPr lang="en-US" dirty="0" smtClean="0"/>
              <a:t>hai drama 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70" y="1690688"/>
            <a:ext cx="6413760" cy="481032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91503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</a:t>
            </a:r>
            <a:r>
              <a:rPr lang="en-US" dirty="0" smtClean="0"/>
              <a:t>hai drama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837" y="1915319"/>
            <a:ext cx="7172325" cy="417195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55997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</a:t>
            </a:r>
            <a:r>
              <a:rPr lang="en-US" dirty="0" smtClean="0"/>
              <a:t>hai drama 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139" y="1903956"/>
            <a:ext cx="5889722" cy="444674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41732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</a:t>
            </a:r>
            <a:r>
              <a:rPr lang="en-US" dirty="0" smtClean="0"/>
              <a:t>hai drama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286794"/>
            <a:ext cx="4572000" cy="34290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264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Food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888" y="1670132"/>
            <a:ext cx="7410099" cy="4931084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173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food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235" y="1791156"/>
            <a:ext cx="6983530" cy="4647222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64992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food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684" y="1850875"/>
            <a:ext cx="7421035" cy="4625081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42776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food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50521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food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710" y="1786456"/>
            <a:ext cx="5412142" cy="4564239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BA52-B6E5-462F-89A1-FDF53EF47F05}" type="slidenum">
              <a:rPr lang="en-US" smtClean="0"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865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310</Words>
  <Application>Microsoft Office PowerPoint</Application>
  <PresentationFormat>Widescreen</PresentationFormat>
  <Paragraphs>168</Paragraphs>
  <Slides>79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79</vt:i4>
      </vt:variant>
    </vt:vector>
  </HeadingPairs>
  <TitlesOfParts>
    <vt:vector size="83" baseType="lpstr">
      <vt:lpstr>Arial</vt:lpstr>
      <vt:lpstr>Calibri</vt:lpstr>
      <vt:lpstr>Calibri Light</vt:lpstr>
      <vt:lpstr>Office Theme</vt:lpstr>
      <vt:lpstr>Map of Cambodia</vt:lpstr>
      <vt:lpstr>Chong Sa-ngam</vt:lpstr>
      <vt:lpstr>Aranyapathet</vt:lpstr>
      <vt:lpstr>Tonle Sap Map</vt:lpstr>
      <vt:lpstr>Water Dwelling: Tonle Sap, Cambodia</vt:lpstr>
      <vt:lpstr>population</vt:lpstr>
      <vt:lpstr>Cambodian Youth</vt:lpstr>
      <vt:lpstr>Buddhism</vt:lpstr>
      <vt:lpstr>Cambodia Buddhism Dhammayuttika Samdech Bua Kri</vt:lpstr>
      <vt:lpstr>Cambodia Buddhism Dhammayuttika Samdech Bua Kri</vt:lpstr>
      <vt:lpstr>Cambodia Buddhism Mananikaya  Samdech Thep Vong</vt:lpstr>
      <vt:lpstr>Cambodia Economy - city growth</vt:lpstr>
      <vt:lpstr>Cambodia Economy - city growth </vt:lpstr>
      <vt:lpstr>Cambodia Economy - Export Sihanoukville</vt:lpstr>
      <vt:lpstr>Cambodia Economy</vt:lpstr>
      <vt:lpstr>Khmer money</vt:lpstr>
      <vt:lpstr>Tourism: Angkor Wat</vt:lpstr>
      <vt:lpstr>Tourism: Bayon Temple</vt:lpstr>
      <vt:lpstr>Tourism: Taprom Temple</vt:lpstr>
      <vt:lpstr>Tourism: Sihanoukville</vt:lpstr>
      <vt:lpstr>Tourism Seaside</vt:lpstr>
      <vt:lpstr>Cambodia Economy - garment factory</vt:lpstr>
      <vt:lpstr>Cambodia Economy - garment factory</vt:lpstr>
      <vt:lpstr>Agriculture: rice</vt:lpstr>
      <vt:lpstr>Agriculture: rice export award</vt:lpstr>
      <vt:lpstr>Agriculture: rice export</vt:lpstr>
      <vt:lpstr>Agriculture: rubber</vt:lpstr>
      <vt:lpstr>Agriculture: Palm</vt:lpstr>
      <vt:lpstr>Investment in Cambodia: Sun Chanthol</vt:lpstr>
      <vt:lpstr>Investment in Cambodia: CDC</vt:lpstr>
      <vt:lpstr>Work Force: Cambodian youth</vt:lpstr>
      <vt:lpstr>Garment worker strike</vt:lpstr>
      <vt:lpstr>Garment worker strike</vt:lpstr>
      <vt:lpstr>Foreign investment: Chinese PM with PMHS</vt:lpstr>
      <vt:lpstr>Foreign investment: Japan</vt:lpstr>
      <vt:lpstr>Foreign investment: Nnaga World Malaysia</vt:lpstr>
      <vt:lpstr>Infrastructure: Roads</vt:lpstr>
      <vt:lpstr>Roads Map</vt:lpstr>
      <vt:lpstr>Infrastructure: Road no.4</vt:lpstr>
      <vt:lpstr>Hydro Dams</vt:lpstr>
      <vt:lpstr>Hydro Dams </vt:lpstr>
      <vt:lpstr>Corruption</vt:lpstr>
      <vt:lpstr>Education in Cambodia</vt:lpstr>
      <vt:lpstr>Education in Cambodia</vt:lpstr>
      <vt:lpstr>Social Inequality - Rolls Royce in PP</vt:lpstr>
      <vt:lpstr>Thai Trade Fair</vt:lpstr>
      <vt:lpstr>Thai Trade Fair</vt:lpstr>
      <vt:lpstr>CP</vt:lpstr>
      <vt:lpstr>TCC</vt:lpstr>
      <vt:lpstr>TCC Charoen</vt:lpstr>
      <vt:lpstr>SCG</vt:lpstr>
      <vt:lpstr>K-Cement SCG</vt:lpstr>
      <vt:lpstr>Siam City Cement</vt:lpstr>
      <vt:lpstr>Bangkok Airways</vt:lpstr>
      <vt:lpstr>Royal Phnom Penh Hospital</vt:lpstr>
      <vt:lpstr>Sofitel</vt:lpstr>
      <vt:lpstr>TV5 Cambodia</vt:lpstr>
      <vt:lpstr>Migrant workers</vt:lpstr>
      <vt:lpstr>Migrant workers</vt:lpstr>
      <vt:lpstr>Migrant workers</vt:lpstr>
      <vt:lpstr>Migrant worker registration in Thailand</vt:lpstr>
      <vt:lpstr>Cambodia family</vt:lpstr>
      <vt:lpstr>mobile phone usage</vt:lpstr>
      <vt:lpstr>moblie phone usage</vt:lpstr>
      <vt:lpstr>motorcycle </vt:lpstr>
      <vt:lpstr>motorcycle </vt:lpstr>
      <vt:lpstr>motorcycle </vt:lpstr>
      <vt:lpstr>motorcycle </vt:lpstr>
      <vt:lpstr>motorcycle </vt:lpstr>
      <vt:lpstr>motorcycle </vt:lpstr>
      <vt:lpstr>Thai drama  </vt:lpstr>
      <vt:lpstr>Thai drama </vt:lpstr>
      <vt:lpstr>Thai drama  </vt:lpstr>
      <vt:lpstr>Thai drama </vt:lpstr>
      <vt:lpstr>Food</vt:lpstr>
      <vt:lpstr>food </vt:lpstr>
      <vt:lpstr>food </vt:lpstr>
      <vt:lpstr>food </vt:lpstr>
      <vt:lpstr>food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Map of Cambodia</dc:title>
  <dc:creator>Rutchabhoom Boonrawd</dc:creator>
  <cp:lastModifiedBy>Rutchabhoom Boonrawd</cp:lastModifiedBy>
  <cp:revision>10</cp:revision>
  <cp:lastPrinted>2015-06-08T00:53:38Z</cp:lastPrinted>
  <dcterms:created xsi:type="dcterms:W3CDTF">2015-06-07T18:39:25Z</dcterms:created>
  <dcterms:modified xsi:type="dcterms:W3CDTF">2015-06-08T01:01:42Z</dcterms:modified>
</cp:coreProperties>
</file>