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3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921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1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5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2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19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471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3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202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977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67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16F4C-A8E5-F84D-BCA1-8C4A42133B38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2F88C-2B60-EB43-917C-ACF5CE003F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36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EE473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 </a:t>
            </a:r>
            <a:r>
              <a:rPr lang="en-US" dirty="0" smtClean="0"/>
              <a:t>Update </a:t>
            </a:r>
            <a:r>
              <a:rPr lang="en-US" dirty="0"/>
              <a:t>Schedule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Nov 15 	Group Presentation (extra credit)</a:t>
            </a:r>
          </a:p>
          <a:p>
            <a:pPr marL="0" indent="0">
              <a:buNone/>
            </a:pPr>
            <a:r>
              <a:rPr lang="en-US" dirty="0"/>
              <a:t>Nov 17 	Guest lecturer (Check class </a:t>
            </a:r>
            <a:r>
              <a:rPr lang="en-US" dirty="0" smtClean="0"/>
              <a:t>attendance -extra credit)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Nov 21 	Make up class (11-2pm)</a:t>
            </a:r>
          </a:p>
          <a:p>
            <a:pPr marL="0" indent="0">
              <a:buNone/>
            </a:pPr>
            <a:r>
              <a:rPr lang="en-US" dirty="0"/>
              <a:t>Nov 22 	Class lecture</a:t>
            </a:r>
          </a:p>
          <a:p>
            <a:pPr marL="0" indent="0">
              <a:buNone/>
            </a:pPr>
            <a:r>
              <a:rPr lang="en-US" dirty="0"/>
              <a:t>Nov 29 	Group Presentation (extra credit)</a:t>
            </a:r>
          </a:p>
          <a:p>
            <a:pPr marL="0" indent="0">
              <a:buNone/>
            </a:pPr>
            <a:r>
              <a:rPr lang="en-US" dirty="0"/>
              <a:t>Dec 1 		Group Presentation (extra </a:t>
            </a:r>
            <a:r>
              <a:rPr lang="en-US" dirty="0" smtClean="0"/>
              <a:t>credit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03954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Macintosh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EE473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EE473</dc:title>
  <dc:creator>Microsoft Office User</dc:creator>
  <cp:lastModifiedBy>Microsoft Office User</cp:lastModifiedBy>
  <cp:revision>1</cp:revision>
  <dcterms:created xsi:type="dcterms:W3CDTF">2016-11-15T00:34:58Z</dcterms:created>
  <dcterms:modified xsi:type="dcterms:W3CDTF">2016-11-15T00:36:32Z</dcterms:modified>
</cp:coreProperties>
</file>