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1" r:id="rId7"/>
    <p:sldId id="262" r:id="rId8"/>
    <p:sldId id="263" r:id="rId9"/>
    <p:sldId id="266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4" d="100"/>
          <a:sy n="64" d="100"/>
        </p:scale>
        <p:origin x="-648" y="-6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16-08-18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16-08-18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t.chaleera@gmail.com" TargetMode="External"/><Relationship Id="rId2" Type="http://schemas.openxmlformats.org/officeDocument/2006/relationships/hyperlink" Target="mailto:jsakulku@tu.ac.th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PY200 </a:t>
            </a:r>
            <a:br>
              <a:rPr lang="en-US" dirty="0" smtClean="0"/>
            </a:br>
            <a:r>
              <a:rPr lang="en-US" dirty="0" smtClean="0"/>
              <a:t>General Psychology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Housekeeping &amp; Introduction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698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Have you ever wondered….?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AU" sz="3200" dirty="0">
                <a:effectLst/>
              </a:rPr>
              <a:t>Why people are different</a:t>
            </a:r>
          </a:p>
          <a:p>
            <a:r>
              <a:rPr lang="en-AU" sz="3200" dirty="0">
                <a:effectLst/>
              </a:rPr>
              <a:t>How habits develop and how to break them</a:t>
            </a:r>
          </a:p>
          <a:p>
            <a:r>
              <a:rPr lang="en-AU" sz="3200" dirty="0">
                <a:effectLst/>
              </a:rPr>
              <a:t>Why we forget some things and remember others</a:t>
            </a:r>
          </a:p>
          <a:p>
            <a:r>
              <a:rPr lang="en-AU" sz="3200" dirty="0">
                <a:effectLst/>
              </a:rPr>
              <a:t>The ways that human </a:t>
            </a:r>
            <a:r>
              <a:rPr lang="en-AU" sz="3200" dirty="0" smtClean="0">
                <a:effectLst/>
              </a:rPr>
              <a:t>behaviour </a:t>
            </a:r>
            <a:r>
              <a:rPr lang="en-AU" sz="3200" dirty="0">
                <a:effectLst/>
              </a:rPr>
              <a:t>differs from animal </a:t>
            </a:r>
            <a:r>
              <a:rPr lang="en-AU" sz="3200" dirty="0" smtClean="0">
                <a:effectLst/>
              </a:rPr>
              <a:t>behaviour</a:t>
            </a:r>
            <a:r>
              <a:rPr lang="en-AU" sz="3200" dirty="0">
                <a:effectLst/>
              </a:rPr>
              <a:t>, and how it is similar</a:t>
            </a:r>
          </a:p>
          <a:p>
            <a:r>
              <a:rPr lang="en-AU" sz="3200" dirty="0">
                <a:effectLst/>
              </a:rPr>
              <a:t>Mental Illness </a:t>
            </a:r>
          </a:p>
          <a:p>
            <a:r>
              <a:rPr lang="en-AU" sz="3200" dirty="0">
                <a:effectLst/>
              </a:rPr>
              <a:t>Can we actually be cured by ‘just’ talking</a:t>
            </a:r>
          </a:p>
        </p:txBody>
      </p:sp>
    </p:spTree>
    <p:extLst>
      <p:ext uri="{BB962C8B-B14F-4D97-AF65-F5344CB8AC3E}">
        <p14:creationId xmlns:p14="http://schemas.microsoft.com/office/powerpoint/2010/main" val="2277136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2096064"/>
            <a:ext cx="10353762" cy="4630200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What is Psychology &amp; Psychological Research</a:t>
            </a:r>
          </a:p>
          <a:p>
            <a:r>
              <a:rPr lang="en-US" dirty="0" smtClean="0"/>
              <a:t>Learning</a:t>
            </a:r>
          </a:p>
          <a:p>
            <a:r>
              <a:rPr lang="en-US" dirty="0" smtClean="0"/>
              <a:t>Memory</a:t>
            </a:r>
          </a:p>
          <a:p>
            <a:r>
              <a:rPr lang="en-US" dirty="0" smtClean="0"/>
              <a:t>Thinking, Language, &amp; Intelligence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Neuroscience &amp; </a:t>
            </a:r>
            <a:r>
              <a:rPr lang="en-US" dirty="0" err="1" smtClean="0">
                <a:solidFill>
                  <a:srgbClr val="FF0000"/>
                </a:solidFill>
              </a:rPr>
              <a:t>Behaviour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Sensation &amp; Perception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Consciousness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Motivation &amp; Emotion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Developmental Psychology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Social Psychology</a:t>
            </a:r>
          </a:p>
          <a:p>
            <a:r>
              <a:rPr lang="en-US" dirty="0" smtClean="0"/>
              <a:t>Personality </a:t>
            </a:r>
          </a:p>
          <a:p>
            <a:r>
              <a:rPr lang="en-US" dirty="0" smtClean="0"/>
              <a:t>Stress &amp; Health</a:t>
            </a:r>
          </a:p>
          <a:p>
            <a:r>
              <a:rPr lang="en-US" dirty="0" smtClean="0"/>
              <a:t>Psychological Disorders</a:t>
            </a:r>
          </a:p>
          <a:p>
            <a:r>
              <a:rPr lang="en-US" dirty="0" smtClean="0"/>
              <a:t>Treatment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156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Text Book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800" dirty="0"/>
              <a:t>Feldman, R. S. (2017). Essentials of understanding psychology (12th ed.). New York, NY: McGraw Hill 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293138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Class Schedule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 smtClean="0"/>
              <a:t>Friday</a:t>
            </a:r>
            <a:endParaRPr lang="en-US" sz="3200" dirty="0" smtClean="0"/>
          </a:p>
          <a:p>
            <a:r>
              <a:rPr lang="en-US" sz="3200" dirty="0" smtClean="0"/>
              <a:t>Time: 8.00am – </a:t>
            </a:r>
            <a:r>
              <a:rPr lang="en-US" sz="3200" dirty="0" smtClean="0"/>
              <a:t>11.00am (3 </a:t>
            </a:r>
            <a:r>
              <a:rPr lang="en-US" sz="3200" dirty="0" smtClean="0"/>
              <a:t>hour session)</a:t>
            </a:r>
          </a:p>
          <a:p>
            <a:r>
              <a:rPr lang="en-US" sz="3500" b="1" u="sng" dirty="0" smtClean="0"/>
              <a:t>No Class:</a:t>
            </a:r>
          </a:p>
          <a:p>
            <a:pPr lvl="1"/>
            <a:r>
              <a:rPr lang="en-US" sz="3500" dirty="0" smtClean="0"/>
              <a:t>Friday 24</a:t>
            </a:r>
            <a:r>
              <a:rPr lang="en-US" sz="3500" baseline="30000" dirty="0" smtClean="0"/>
              <a:t>th</a:t>
            </a:r>
            <a:r>
              <a:rPr lang="en-US" sz="3500" dirty="0" smtClean="0"/>
              <a:t> August </a:t>
            </a:r>
            <a:endParaRPr lang="en-US" sz="3500" dirty="0" smtClean="0"/>
          </a:p>
          <a:p>
            <a:pPr lvl="1"/>
            <a:r>
              <a:rPr lang="en-US" sz="3500" dirty="0" smtClean="0"/>
              <a:t>Friday 9</a:t>
            </a:r>
            <a:r>
              <a:rPr lang="en-US" sz="3500" baseline="30000" dirty="0" smtClean="0"/>
              <a:t>th</a:t>
            </a:r>
            <a:r>
              <a:rPr lang="en-US" sz="3500" dirty="0" smtClean="0"/>
              <a:t>  November </a:t>
            </a:r>
            <a:endParaRPr lang="en-US" sz="3500" dirty="0" smtClean="0"/>
          </a:p>
          <a:p>
            <a:pPr lvl="1"/>
            <a:r>
              <a:rPr lang="en-US" sz="3500" dirty="0" smtClean="0"/>
              <a:t>Friday 16</a:t>
            </a:r>
            <a:r>
              <a:rPr lang="en-US" sz="3500" baseline="30000" dirty="0" smtClean="0"/>
              <a:t>th</a:t>
            </a:r>
            <a:r>
              <a:rPr lang="en-US" sz="3500" dirty="0" smtClean="0"/>
              <a:t> November (TBC)</a:t>
            </a:r>
            <a:endParaRPr lang="en-US" sz="3500" dirty="0" smtClean="0"/>
          </a:p>
        </p:txBody>
      </p:sp>
    </p:spTree>
    <p:extLst>
      <p:ext uri="{BB962C8B-B14F-4D97-AF65-F5344CB8AC3E}">
        <p14:creationId xmlns:p14="http://schemas.microsoft.com/office/powerpoint/2010/main" val="1566577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Midterm Exam 	(50%)</a:t>
            </a:r>
          </a:p>
          <a:p>
            <a:r>
              <a:rPr lang="en-US" sz="3600" dirty="0" smtClean="0"/>
              <a:t>Final Exam (50</a:t>
            </a:r>
            <a:r>
              <a:rPr lang="en-US" sz="3600" dirty="0" smtClean="0"/>
              <a:t>%)</a:t>
            </a:r>
            <a:endParaRPr lang="en-US" sz="3600" dirty="0" smtClean="0"/>
          </a:p>
        </p:txBody>
      </p:sp>
    </p:spTree>
    <p:extLst>
      <p:ext uri="{BB962C8B-B14F-4D97-AF65-F5344CB8AC3E}">
        <p14:creationId xmlns:p14="http://schemas.microsoft.com/office/powerpoint/2010/main" val="3677065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Grading Criteria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2096064"/>
            <a:ext cx="10353762" cy="4250948"/>
          </a:xfrm>
        </p:spPr>
        <p:txBody>
          <a:bodyPr>
            <a:normAutofit fontScale="92500" lnSpcReduction="20000"/>
          </a:bodyPr>
          <a:lstStyle/>
          <a:p>
            <a:r>
              <a:rPr lang="en-US" sz="2800" dirty="0" smtClean="0"/>
              <a:t>A	=	80 and above</a:t>
            </a:r>
          </a:p>
          <a:p>
            <a:r>
              <a:rPr lang="en-US" sz="2800" dirty="0" smtClean="0"/>
              <a:t>B+	=	75 – 79</a:t>
            </a:r>
          </a:p>
          <a:p>
            <a:r>
              <a:rPr lang="en-US" sz="2800" dirty="0" smtClean="0"/>
              <a:t>B	=	70 – 74</a:t>
            </a:r>
          </a:p>
          <a:p>
            <a:r>
              <a:rPr lang="en-US" sz="2800" dirty="0" smtClean="0"/>
              <a:t>C+	=	65 – 69</a:t>
            </a:r>
          </a:p>
          <a:p>
            <a:r>
              <a:rPr lang="en-US" sz="2800" dirty="0" smtClean="0"/>
              <a:t>C	=	60 – 64</a:t>
            </a:r>
          </a:p>
          <a:p>
            <a:r>
              <a:rPr lang="en-US" sz="2800" dirty="0" smtClean="0"/>
              <a:t>D+	=	55 – 59</a:t>
            </a:r>
          </a:p>
          <a:p>
            <a:r>
              <a:rPr lang="en-US" sz="2800" dirty="0" smtClean="0"/>
              <a:t>D	=	50 – 54</a:t>
            </a:r>
          </a:p>
          <a:p>
            <a:r>
              <a:rPr lang="en-US" sz="2800" dirty="0" smtClean="0"/>
              <a:t>F	=	49 and below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11682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Lecturer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600" b="1" dirty="0" smtClean="0"/>
              <a:t>Dr. </a:t>
            </a:r>
            <a:r>
              <a:rPr lang="en-US" sz="3600" b="1" dirty="0" err="1" smtClean="0"/>
              <a:t>Jaruwan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Sakulku</a:t>
            </a:r>
            <a:endParaRPr lang="en-US" sz="3600" b="1" dirty="0" smtClean="0"/>
          </a:p>
          <a:p>
            <a:r>
              <a:rPr lang="en-US" sz="3200" dirty="0" smtClean="0"/>
              <a:t> </a:t>
            </a:r>
            <a:r>
              <a:rPr lang="en-US" sz="3200" u="sng" dirty="0" smtClean="0"/>
              <a:t>Email</a:t>
            </a:r>
            <a:r>
              <a:rPr lang="en-US" sz="3200" dirty="0" smtClean="0"/>
              <a:t>:	</a:t>
            </a:r>
            <a:r>
              <a:rPr lang="en-US" sz="3200" dirty="0" smtClean="0">
                <a:hlinkClick r:id="rId2"/>
              </a:rPr>
              <a:t>jsakulku@tu.ac.th</a:t>
            </a:r>
            <a:endParaRPr lang="en-US" sz="3200" dirty="0" smtClean="0"/>
          </a:p>
          <a:p>
            <a:endParaRPr lang="en-US" sz="3200" dirty="0"/>
          </a:p>
          <a:p>
            <a:pPr marL="0" indent="0">
              <a:buNone/>
            </a:pPr>
            <a:r>
              <a:rPr lang="en-US" sz="3600" b="1" dirty="0" err="1"/>
              <a:t>Aj</a:t>
            </a:r>
            <a:r>
              <a:rPr lang="en-US" sz="3600" b="1" dirty="0"/>
              <a:t>. </a:t>
            </a:r>
            <a:r>
              <a:rPr lang="en-US" sz="3600" b="1" dirty="0" err="1"/>
              <a:t>Trawin</a:t>
            </a:r>
            <a:r>
              <a:rPr lang="en-US" sz="3600" b="1" dirty="0"/>
              <a:t> </a:t>
            </a:r>
            <a:r>
              <a:rPr lang="en-US" sz="3600" b="1" dirty="0" err="1" smtClean="0"/>
              <a:t>Chaleeraktrakoon</a:t>
            </a:r>
            <a:endParaRPr lang="en-US" sz="3600" b="1" dirty="0" smtClean="0"/>
          </a:p>
          <a:p>
            <a:r>
              <a:rPr lang="en-US" sz="3600" u="sng" dirty="0"/>
              <a:t>Email</a:t>
            </a:r>
            <a:r>
              <a:rPr lang="en-US" sz="3600" dirty="0"/>
              <a:t>: </a:t>
            </a:r>
            <a:r>
              <a:rPr lang="en-US" sz="3600" dirty="0" smtClean="0">
                <a:hlinkClick r:id="rId3"/>
              </a:rPr>
              <a:t>t.chaleera@gmail.com</a:t>
            </a:r>
            <a:r>
              <a:rPr lang="en-US" sz="3600" dirty="0" smtClean="0"/>
              <a:t>  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211057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My expectations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3200" dirty="0" smtClean="0"/>
              <a:t>Punctuality</a:t>
            </a:r>
            <a:endParaRPr lang="en-US" sz="3200" dirty="0" smtClean="0"/>
          </a:p>
          <a:p>
            <a:pPr fontAlgn="base"/>
            <a:r>
              <a:rPr lang="en-US" sz="3200" dirty="0" smtClean="0"/>
              <a:t>Seeking help when needed</a:t>
            </a:r>
          </a:p>
          <a:p>
            <a:pPr fontAlgn="base"/>
            <a:r>
              <a:rPr lang="en-US" sz="3200" dirty="0" smtClean="0"/>
              <a:t>Actively participate in class</a:t>
            </a:r>
          </a:p>
          <a:p>
            <a:pPr fontAlgn="base"/>
            <a:r>
              <a:rPr lang="en-US" sz="3200" dirty="0" smtClean="0"/>
              <a:t>Offering constructive feedback</a:t>
            </a:r>
          </a:p>
          <a:p>
            <a:pPr fontAlgn="base"/>
            <a:r>
              <a:rPr lang="en-AU" sz="3200" dirty="0" smtClean="0"/>
              <a:t>Happy learning</a:t>
            </a:r>
            <a:r>
              <a:rPr lang="en-AU" sz="3200" dirty="0" smtClean="0"/>
              <a:t>!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36151765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86021" y="5447245"/>
            <a:ext cx="85222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/>
              <a:t>https://goo.gl/forms/v5SwQvUg5uoV6d3O2</a:t>
            </a:r>
            <a:endParaRPr lang="en-US" sz="3200" dirty="0"/>
          </a:p>
        </p:txBody>
      </p:sp>
      <p:pic>
        <p:nvPicPr>
          <p:cNvPr id="1026" name="Picture 2" descr="C:\Users\jaruwan\Downloads\PY2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0" y="1004341"/>
            <a:ext cx="4420225" cy="4212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2390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153</TotalTime>
  <Words>180</Words>
  <Application>Microsoft Office PowerPoint</Application>
  <PresentationFormat>กำหนดเอง</PresentationFormat>
  <Paragraphs>58</Paragraphs>
  <Slides>10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10</vt:i4>
      </vt:variant>
    </vt:vector>
  </HeadingPairs>
  <TitlesOfParts>
    <vt:vector size="11" baseType="lpstr">
      <vt:lpstr>Damask</vt:lpstr>
      <vt:lpstr>PY200  General Psychology</vt:lpstr>
      <vt:lpstr>Have you ever wondered….?</vt:lpstr>
      <vt:lpstr>Topics</vt:lpstr>
      <vt:lpstr>Text Book</vt:lpstr>
      <vt:lpstr>Class Schedule</vt:lpstr>
      <vt:lpstr>Assessment</vt:lpstr>
      <vt:lpstr>Grading Criteria</vt:lpstr>
      <vt:lpstr>Lecturer</vt:lpstr>
      <vt:lpstr>My expectations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PY217 Mental Health</dc:title>
  <dc:creator>Dell</dc:creator>
  <cp:lastModifiedBy>jaruwan</cp:lastModifiedBy>
  <cp:revision>11</cp:revision>
  <dcterms:created xsi:type="dcterms:W3CDTF">2018-08-12T12:51:54Z</dcterms:created>
  <dcterms:modified xsi:type="dcterms:W3CDTF">2018-08-16T05:01:51Z</dcterms:modified>
</cp:coreProperties>
</file>