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autoCompressPictures="0" embedTrueTypeFonts="1" strictFirstAndLastChars="0" saveSubsetFonts="1">
  <p:sldMasterIdLst>
    <p:sldMasterId id="2147483659"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Lst>
  <p:sldSz cy="5143500" cx="9144000"/>
  <p:notesSz cx="6858000" cy="9144000"/>
  <p:embeddedFontLst>
    <p:embeddedFont>
      <p:font typeface="Roboto Slab"/>
      <p:regular r:id="rId17"/>
      <p:bold r:id="rId18"/>
    </p:embeddedFont>
    <p:embeddedFont>
      <p:font typeface="Roboto"/>
      <p:regular r:id="rId19"/>
      <p:bold r:id="rId20"/>
      <p:italic r:id="rId21"/>
      <p:boldItalic r:id="rId22"/>
    </p:embeddedFont>
    <p:embeddedFont>
      <p:font typeface="PT Sans Narrow"/>
      <p:regular r:id="rId23"/>
      <p:bold r:id="rId2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file>

<file path=ppt/_rels/presentation.xml.rels><?xml version="1.0" encoding="UTF-8" standalone="yes"?><Relationships xmlns="http://schemas.openxmlformats.org/package/2006/relationships"><Relationship Id="rId20" Type="http://schemas.openxmlformats.org/officeDocument/2006/relationships/font" Target="fonts/Roboto-bold.fntdata"/><Relationship Id="rId11" Type="http://schemas.openxmlformats.org/officeDocument/2006/relationships/slide" Target="slides/slide7.xml"/><Relationship Id="rId22" Type="http://schemas.openxmlformats.org/officeDocument/2006/relationships/font" Target="fonts/Roboto-boldItalic.fntdata"/><Relationship Id="rId10" Type="http://schemas.openxmlformats.org/officeDocument/2006/relationships/slide" Target="slides/slide6.xml"/><Relationship Id="rId21" Type="http://schemas.openxmlformats.org/officeDocument/2006/relationships/font" Target="fonts/Roboto-italic.fntdata"/><Relationship Id="rId13" Type="http://schemas.openxmlformats.org/officeDocument/2006/relationships/slide" Target="slides/slide9.xml"/><Relationship Id="rId24" Type="http://schemas.openxmlformats.org/officeDocument/2006/relationships/font" Target="fonts/PTSansNarrow-bold.fntdata"/><Relationship Id="rId12" Type="http://schemas.openxmlformats.org/officeDocument/2006/relationships/slide" Target="slides/slide8.xml"/><Relationship Id="rId23" Type="http://schemas.openxmlformats.org/officeDocument/2006/relationships/font" Target="fonts/PTSansNarrow-regular.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font" Target="fonts/RobotoSlab-regular.fntdata"/><Relationship Id="rId16" Type="http://schemas.openxmlformats.org/officeDocument/2006/relationships/slide" Target="slides/slide12.xml"/><Relationship Id="rId5" Type="http://schemas.openxmlformats.org/officeDocument/2006/relationships/slide" Target="slides/slide1.xml"/><Relationship Id="rId19" Type="http://schemas.openxmlformats.org/officeDocument/2006/relationships/font" Target="fonts/Roboto-regular.fntdata"/><Relationship Id="rId6" Type="http://schemas.openxmlformats.org/officeDocument/2006/relationships/slide" Target="slides/slide2.xml"/><Relationship Id="rId18" Type="http://schemas.openxmlformats.org/officeDocument/2006/relationships/font" Target="fonts/RobotoSlab-bold.fntdata"/><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 name="Shape 2"/>
        <p:cNvGrpSpPr/>
        <p:nvPr/>
      </p:nvGrpSpPr>
      <p:grpSpPr>
        <a:xfrm>
          <a:off x="0" y="0"/>
          <a:ext cx="0" cy="0"/>
          <a:chOff x="0" y="0"/>
          <a:chExt cx="0" cy="0"/>
        </a:xfrm>
      </p:grpSpPr>
      <p:sp>
        <p:nvSpPr>
          <p:cNvPr id="3" name="Shape 3"/>
          <p:cNvSpPr/>
          <p:nvPr>
            <p:ph idx="2" type="sldImg"/>
          </p:nvPr>
        </p:nvSpPr>
        <p:spPr>
          <a:xfrm>
            <a:off x="381300" y="685800"/>
            <a:ext cx="6096075"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med" w="med" type="none"/>
            <a:tailEnd len="med" w="med" type="none"/>
          </a:ln>
        </p:spPr>
      </p:sp>
      <p:sp>
        <p:nvSpPr>
          <p:cNvPr id="4" name="Shape 4"/>
          <p:cNvSpPr txBox="1"/>
          <p:nvPr>
            <p:ph idx="1" type="body"/>
          </p:nvPr>
        </p:nvSpPr>
        <p:spPr>
          <a:xfrm>
            <a:off x="685800" y="4343400"/>
            <a:ext cx="5486400" cy="4114800"/>
          </a:xfrm>
          <a:prstGeom prst="rect">
            <a:avLst/>
          </a:prstGeom>
          <a:noFill/>
          <a:ln>
            <a:noFill/>
          </a:ln>
        </p:spPr>
        <p:txBody>
          <a:bodyPr anchorCtr="0" anchor="t" bIns="91425" lIns="91425" rIns="91425" tIns="91425"/>
          <a:lstStyle>
            <a:lvl1pPr lvl="0">
              <a:spcBef>
                <a:spcPts val="0"/>
              </a:spcBef>
              <a:defRPr sz="1100"/>
            </a:lvl1pPr>
            <a:lvl2pPr lvl="1">
              <a:spcBef>
                <a:spcPts val="0"/>
              </a:spcBef>
              <a:defRPr sz="1100"/>
            </a:lvl2pPr>
            <a:lvl3pPr lvl="2">
              <a:spcBef>
                <a:spcPts val="0"/>
              </a:spcBef>
              <a:defRPr sz="1100"/>
            </a:lvl3pPr>
            <a:lvl4pPr lvl="3">
              <a:spcBef>
                <a:spcPts val="0"/>
              </a:spcBef>
              <a:defRPr sz="1100"/>
            </a:lvl4pPr>
            <a:lvl5pPr lvl="4">
              <a:spcBef>
                <a:spcPts val="0"/>
              </a:spcBef>
              <a:defRPr sz="1100"/>
            </a:lvl5pPr>
            <a:lvl6pPr lvl="5">
              <a:spcBef>
                <a:spcPts val="0"/>
              </a:spcBef>
              <a:defRPr sz="1100"/>
            </a:lvl6pPr>
            <a:lvl7pPr lvl="6">
              <a:spcBef>
                <a:spcPts val="0"/>
              </a:spcBef>
              <a:defRPr sz="1100"/>
            </a:lvl7pPr>
            <a:lvl8pPr lvl="7">
              <a:spcBef>
                <a:spcPts val="0"/>
              </a:spcBef>
              <a:defRPr sz="1100"/>
            </a:lvl8pPr>
            <a:lvl9pPr lvl="8">
              <a:spcBef>
                <a:spcPts val="0"/>
              </a:spcBef>
              <a:defRPr sz="1100"/>
            </a:lvl9pPr>
          </a:lstStyle>
          <a:p/>
        </p:txBody>
      </p:sp>
    </p:spTree>
  </p:cSld>
  <p:clrMap accent1="accent1" accent2="accent2" accent3="accent3" accent4="accent4" accent5="accent5" accent6="accent6" bg1="lt1" bg2="dk2" tx1="dk1" tx2="lt2" folHlink="folHlink" hlink="hlink"/>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59" name="Shape 59"/>
        <p:cNvGrpSpPr/>
        <p:nvPr/>
      </p:nvGrpSpPr>
      <p:grpSpPr>
        <a:xfrm>
          <a:off x="0" y="0"/>
          <a:ext cx="0" cy="0"/>
          <a:chOff x="0" y="0"/>
          <a:chExt cx="0" cy="0"/>
        </a:xfrm>
      </p:grpSpPr>
      <p:sp>
        <p:nvSpPr>
          <p:cNvPr id="60" name="Shape 60"/>
          <p:cNvSpPr/>
          <p:nvPr>
            <p:ph idx="2" type="sldImg"/>
          </p:nvPr>
        </p:nvSpPr>
        <p:spPr>
          <a:xfrm>
            <a:off x="381300" y="685800"/>
            <a:ext cx="6096075" cy="3429000"/>
          </a:xfrm>
          <a:custGeom>
            <a:pathLst>
              <a:path extrusionOk="0" h="120000" w="120000">
                <a:moveTo>
                  <a:pt x="0" y="0"/>
                </a:moveTo>
                <a:lnTo>
                  <a:pt x="120000" y="0"/>
                </a:lnTo>
                <a:lnTo>
                  <a:pt x="120000" y="120000"/>
                </a:lnTo>
                <a:lnTo>
                  <a:pt x="0" y="120000"/>
                </a:lnTo>
                <a:close/>
              </a:path>
            </a:pathLst>
          </a:custGeom>
        </p:spPr>
      </p:sp>
      <p:sp>
        <p:nvSpPr>
          <p:cNvPr id="61" name="Shape 61"/>
          <p:cNvSpPr txBox="1"/>
          <p:nvPr>
            <p:ph idx="1" type="body"/>
          </p:nvPr>
        </p:nvSpPr>
        <p:spPr>
          <a:xfrm>
            <a:off x="685800" y="4343400"/>
            <a:ext cx="5486400"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66" name="Shape 66"/>
        <p:cNvGrpSpPr/>
        <p:nvPr/>
      </p:nvGrpSpPr>
      <p:grpSpPr>
        <a:xfrm>
          <a:off x="0" y="0"/>
          <a:ext cx="0" cy="0"/>
          <a:chOff x="0" y="0"/>
          <a:chExt cx="0" cy="0"/>
        </a:xfrm>
      </p:grpSpPr>
      <p:sp>
        <p:nvSpPr>
          <p:cNvPr id="67" name="Shape 67"/>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68" name="Shape 68"/>
          <p:cNvSpPr txBox="1"/>
          <p:nvPr>
            <p:ph idx="1" type="body"/>
          </p:nvPr>
        </p:nvSpPr>
        <p:spPr>
          <a:xfrm>
            <a:off x="685800" y="4343400"/>
            <a:ext cx="5486400" cy="4114800"/>
          </a:xfrm>
          <a:prstGeom prst="rect">
            <a:avLst/>
          </a:prstGeom>
        </p:spPr>
        <p:txBody>
          <a:bodyPr anchorCtr="0" anchor="t" bIns="91425" lIns="91425" rIns="91425" tIns="91425">
            <a:noAutofit/>
          </a:bodyPr>
          <a:lstStyle/>
          <a:p>
            <a:pPr lvl="0">
              <a:spcBef>
                <a:spcPts val="0"/>
              </a:spcBef>
              <a:buNone/>
            </a:pPr>
            <a:r>
              <a:rPr lang="en"/>
              <a:t>pop</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76" name="Shape 76"/>
        <p:cNvGrpSpPr/>
        <p:nvPr/>
      </p:nvGrpSpPr>
      <p:grpSpPr>
        <a:xfrm>
          <a:off x="0" y="0"/>
          <a:ext cx="0" cy="0"/>
          <a:chOff x="0" y="0"/>
          <a:chExt cx="0" cy="0"/>
        </a:xfrm>
      </p:grpSpPr>
      <p:sp>
        <p:nvSpPr>
          <p:cNvPr id="77" name="Shape 77"/>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78" name="Shape 78"/>
          <p:cNvSpPr txBox="1"/>
          <p:nvPr>
            <p:ph idx="1" type="body"/>
          </p:nvPr>
        </p:nvSpPr>
        <p:spPr>
          <a:xfrm>
            <a:off x="685800" y="4343400"/>
            <a:ext cx="5486400" cy="4114800"/>
          </a:xfrm>
          <a:prstGeom prst="rect">
            <a:avLst/>
          </a:prstGeom>
        </p:spPr>
        <p:txBody>
          <a:bodyPr anchorCtr="0" anchor="t" bIns="91425" lIns="91425" rIns="91425" tIns="91425">
            <a:noAutofit/>
          </a:bodyPr>
          <a:lstStyle/>
          <a:p>
            <a:pPr lvl="0">
              <a:spcBef>
                <a:spcPts val="0"/>
              </a:spcBef>
              <a:buNone/>
            </a:pPr>
            <a:r>
              <a:rPr lang="en"/>
              <a:t>ni</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83" name="Shape 83"/>
        <p:cNvGrpSpPr/>
        <p:nvPr/>
      </p:nvGrpSpPr>
      <p:grpSpPr>
        <a:xfrm>
          <a:off x="0" y="0"/>
          <a:ext cx="0" cy="0"/>
          <a:chOff x="0" y="0"/>
          <a:chExt cx="0" cy="0"/>
        </a:xfrm>
      </p:grpSpPr>
      <p:sp>
        <p:nvSpPr>
          <p:cNvPr id="84" name="Shape 84"/>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85" name="Shape 85"/>
          <p:cNvSpPr txBox="1"/>
          <p:nvPr>
            <p:ph idx="1" type="body"/>
          </p:nvPr>
        </p:nvSpPr>
        <p:spPr>
          <a:xfrm>
            <a:off x="685800" y="4343400"/>
            <a:ext cx="5486400" cy="4114800"/>
          </a:xfrm>
          <a:prstGeom prst="rect">
            <a:avLst/>
          </a:prstGeom>
        </p:spPr>
        <p:txBody>
          <a:bodyPr anchorCtr="0" anchor="t" bIns="91425" lIns="91425" rIns="91425" tIns="91425">
            <a:noAutofit/>
          </a:bodyPr>
          <a:lstStyle/>
          <a:p>
            <a:pPr lvl="0">
              <a:spcBef>
                <a:spcPts val="0"/>
              </a:spcBef>
              <a:buNone/>
            </a:pPr>
            <a:r>
              <a:rPr lang="en"/>
              <a:t>ฟ้า แปลมาให้จบ กับ เอาfactorที่ทำมาใส่ด้วย</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92" name="Shape 92"/>
        <p:cNvGrpSpPr/>
        <p:nvPr/>
      </p:nvGrpSpPr>
      <p:grpSpPr>
        <a:xfrm>
          <a:off x="0" y="0"/>
          <a:ext cx="0" cy="0"/>
          <a:chOff x="0" y="0"/>
          <a:chExt cx="0" cy="0"/>
        </a:xfrm>
      </p:grpSpPr>
      <p:sp>
        <p:nvSpPr>
          <p:cNvPr id="93" name="Shape 93"/>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94" name="Shape 94"/>
          <p:cNvSpPr txBox="1"/>
          <p:nvPr>
            <p:ph idx="1" type="body"/>
          </p:nvPr>
        </p:nvSpPr>
        <p:spPr>
          <a:xfrm>
            <a:off x="685800" y="4343400"/>
            <a:ext cx="5486400"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03" name="Shape 103"/>
        <p:cNvGrpSpPr/>
        <p:nvPr/>
      </p:nvGrpSpPr>
      <p:grpSpPr>
        <a:xfrm>
          <a:off x="0" y="0"/>
          <a:ext cx="0" cy="0"/>
          <a:chOff x="0" y="0"/>
          <a:chExt cx="0" cy="0"/>
        </a:xfrm>
      </p:grpSpPr>
      <p:sp>
        <p:nvSpPr>
          <p:cNvPr id="104" name="Shape 104"/>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05" name="Shape 105"/>
          <p:cNvSpPr txBox="1"/>
          <p:nvPr>
            <p:ph idx="1" type="body"/>
          </p:nvPr>
        </p:nvSpPr>
        <p:spPr>
          <a:xfrm>
            <a:off x="685800" y="4343400"/>
            <a:ext cx="5486400"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12" name="Shape 112"/>
        <p:cNvGrpSpPr/>
        <p:nvPr/>
      </p:nvGrpSpPr>
      <p:grpSpPr>
        <a:xfrm>
          <a:off x="0" y="0"/>
          <a:ext cx="0" cy="0"/>
          <a:chOff x="0" y="0"/>
          <a:chExt cx="0" cy="0"/>
        </a:xfrm>
      </p:grpSpPr>
      <p:sp>
        <p:nvSpPr>
          <p:cNvPr id="113" name="Shape 113"/>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14" name="Shape 114"/>
          <p:cNvSpPr txBox="1"/>
          <p:nvPr>
            <p:ph idx="1" type="body"/>
          </p:nvPr>
        </p:nvSpPr>
        <p:spPr>
          <a:xfrm>
            <a:off x="685800" y="4343400"/>
            <a:ext cx="5486400"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19" name="Shape 119"/>
        <p:cNvGrpSpPr/>
        <p:nvPr/>
      </p:nvGrpSpPr>
      <p:grpSpPr>
        <a:xfrm>
          <a:off x="0" y="0"/>
          <a:ext cx="0" cy="0"/>
          <a:chOff x="0" y="0"/>
          <a:chExt cx="0" cy="0"/>
        </a:xfrm>
      </p:grpSpPr>
      <p:sp>
        <p:nvSpPr>
          <p:cNvPr id="120" name="Shape 120"/>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21" name="Shape 121"/>
          <p:cNvSpPr txBox="1"/>
          <p:nvPr>
            <p:ph idx="1" type="body"/>
          </p:nvPr>
        </p:nvSpPr>
        <p:spPr>
          <a:xfrm>
            <a:off x="685800" y="4343400"/>
            <a:ext cx="5486400" cy="4114800"/>
          </a:xfrm>
          <a:prstGeom prst="rect">
            <a:avLst/>
          </a:prstGeom>
        </p:spPr>
        <p:txBody>
          <a:bodyPr anchorCtr="0" anchor="t" bIns="91425" lIns="91425" rIns="91425" tIns="91425">
            <a:noAutofit/>
          </a:bodyPr>
          <a:lstStyle/>
          <a:p>
            <a:pPr lvl="0">
              <a:spcBef>
                <a:spcPts val="0"/>
              </a:spcBef>
              <a:buNone/>
            </a:pPr>
            <a:r>
              <a:rPr lang="en"/>
              <a:t>The tactic that this politic use is they will use policy that will attract people in every class of household.</a:t>
            </a:r>
          </a:p>
          <a:p>
            <a:pPr lvl="0">
              <a:spcBef>
                <a:spcPts val="0"/>
              </a:spcBef>
              <a:buNone/>
            </a:pPr>
            <a:r>
              <a:rPr lang="en"/>
              <a:t> </a:t>
            </a:r>
          </a:p>
          <a:p>
            <a:pPr indent="-228600" lvl="0">
              <a:lnSpc>
                <a:spcPct val="115000"/>
              </a:lnSpc>
              <a:spcBef>
                <a:spcPts val="0"/>
              </a:spcBef>
              <a:buNone/>
            </a:pPr>
            <a:r>
              <a:rPr lang="en"/>
              <a:t>1.</a:t>
            </a:r>
            <a:r>
              <a:rPr lang="en" sz="700">
                <a:latin typeface="Times New Roman"/>
                <a:ea typeface="Times New Roman"/>
                <a:cs typeface="Times New Roman"/>
                <a:sym typeface="Times New Roman"/>
              </a:rPr>
              <a:t>         </a:t>
            </a:r>
            <a:r>
              <a:rPr lang="en">
                <a:latin typeface="Times New Roman"/>
                <a:ea typeface="Times New Roman"/>
                <a:cs typeface="Times New Roman"/>
                <a:sym typeface="Times New Roman"/>
              </a:rPr>
              <a:t>1.</a:t>
            </a:r>
            <a:r>
              <a:rPr lang="en"/>
              <a:t>This policy can attract the labor class it seems to be very great to them but if we look to the impact of its, the cost of living will be higher too because producer will increase the price since their barring higher cost.</a:t>
            </a:r>
          </a:p>
          <a:p>
            <a:pPr indent="-228600" lvl="0">
              <a:lnSpc>
                <a:spcPct val="115000"/>
              </a:lnSpc>
              <a:spcBef>
                <a:spcPts val="0"/>
              </a:spcBef>
              <a:buNone/>
            </a:pPr>
            <a:r>
              <a:rPr lang="en"/>
              <a:t>2.</a:t>
            </a:r>
            <a:r>
              <a:rPr lang="en" sz="700">
                <a:latin typeface="Times New Roman"/>
                <a:ea typeface="Times New Roman"/>
                <a:cs typeface="Times New Roman"/>
                <a:sym typeface="Times New Roman"/>
              </a:rPr>
              <a:t>         </a:t>
            </a:r>
            <a:r>
              <a:rPr lang="en"/>
              <a:t>2. It attracts the farmer, however it only benefit to the big farmer who already rich. But the farmer who did not consider to this sequence definitely vote for this politic.</a:t>
            </a:r>
          </a:p>
          <a:p>
            <a:pPr indent="-228600" lvl="0">
              <a:lnSpc>
                <a:spcPct val="115000"/>
              </a:lnSpc>
              <a:spcBef>
                <a:spcPts val="0"/>
              </a:spcBef>
              <a:buNone/>
            </a:pPr>
            <a:r>
              <a:rPr lang="en"/>
              <a:t>3.</a:t>
            </a:r>
            <a:r>
              <a:rPr lang="en" sz="700">
                <a:latin typeface="Times New Roman"/>
                <a:ea typeface="Times New Roman"/>
                <a:cs typeface="Times New Roman"/>
                <a:sym typeface="Times New Roman"/>
              </a:rPr>
              <a:t>         </a:t>
            </a:r>
            <a:r>
              <a:rPr lang="en"/>
              <a:t>3. Attract the urban people, the impact is that people who use this scheme may cannot pay off their debt and the producer will face the over stock problem.</a:t>
            </a:r>
          </a:p>
          <a:p>
            <a:pPr indent="-228600" lvl="0">
              <a:lnSpc>
                <a:spcPct val="115000"/>
              </a:lnSpc>
              <a:spcBef>
                <a:spcPts val="0"/>
              </a:spcBef>
              <a:buNone/>
            </a:pPr>
            <a:r>
              <a:rPr lang="en"/>
              <a:t>4.</a:t>
            </a:r>
            <a:r>
              <a:rPr lang="en" sz="700">
                <a:latin typeface="Times New Roman"/>
                <a:ea typeface="Times New Roman"/>
                <a:cs typeface="Times New Roman"/>
                <a:sym typeface="Times New Roman"/>
              </a:rPr>
              <a:t>         </a:t>
            </a:r>
            <a:r>
              <a:rPr lang="en"/>
              <a:t>4. Middle class, the government officer would benefit in this policy and it do not help the people who really need help since the government officer already have a stable job and government cannot hire all the undergraduate people so they would be unemployed.</a:t>
            </a:r>
          </a:p>
          <a:p>
            <a:pPr lvl="0">
              <a:spcBef>
                <a:spcPts val="0"/>
              </a:spcBef>
              <a:buNone/>
            </a:pPr>
            <a:r>
              <a:t/>
            </a:r>
            <a:endParaRPr/>
          </a:p>
          <a:p>
            <a:pPr lvl="0">
              <a:spcBef>
                <a:spcPts val="0"/>
              </a:spcBef>
              <a:buNone/>
            </a:pPr>
            <a:r>
              <a:rPr lang="en"/>
              <a:t>According to the impact we can see that it seem to be like a cycle</a:t>
            </a:r>
          </a:p>
          <a:p>
            <a:pPr lvl="0">
              <a:spcBef>
                <a:spcPts val="0"/>
              </a:spcBef>
              <a:buNone/>
            </a:pPr>
            <a:r>
              <a:rPr lang="en"/>
              <a:t>When people have a bad condition of living they would find the politic that provide them the solution by does not look to the detail</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30" name="Shape 130"/>
        <p:cNvGrpSpPr/>
        <p:nvPr/>
      </p:nvGrpSpPr>
      <p:grpSpPr>
        <a:xfrm>
          <a:off x="0" y="0"/>
          <a:ext cx="0" cy="0"/>
          <a:chOff x="0" y="0"/>
          <a:chExt cx="0" cy="0"/>
        </a:xfrm>
      </p:grpSpPr>
      <p:sp>
        <p:nvSpPr>
          <p:cNvPr id="131" name="Shape 131"/>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32" name="Shape 132"/>
          <p:cNvSpPr txBox="1"/>
          <p:nvPr>
            <p:ph idx="1" type="body"/>
          </p:nvPr>
        </p:nvSpPr>
        <p:spPr>
          <a:xfrm>
            <a:off x="685800" y="4343400"/>
            <a:ext cx="5486400"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37" name="Shape 137"/>
        <p:cNvGrpSpPr/>
        <p:nvPr/>
      </p:nvGrpSpPr>
      <p:grpSpPr>
        <a:xfrm>
          <a:off x="0" y="0"/>
          <a:ext cx="0" cy="0"/>
          <a:chOff x="0" y="0"/>
          <a:chExt cx="0" cy="0"/>
        </a:xfrm>
      </p:grpSpPr>
      <p:sp>
        <p:nvSpPr>
          <p:cNvPr id="138" name="Shape 138"/>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39" name="Shape 139"/>
          <p:cNvSpPr txBox="1"/>
          <p:nvPr>
            <p:ph idx="1" type="body"/>
          </p:nvPr>
        </p:nvSpPr>
        <p:spPr>
          <a:xfrm>
            <a:off x="685800" y="4343400"/>
            <a:ext cx="5486400" cy="4114800"/>
          </a:xfrm>
          <a:prstGeom prst="rect">
            <a:avLst/>
          </a:prstGeom>
        </p:spPr>
        <p:txBody>
          <a:bodyPr anchorCtr="0" anchor="t" bIns="91425" lIns="91425" rIns="91425" tIns="91425">
            <a:noAutofit/>
          </a:bodyPr>
          <a:lstStyle/>
          <a:p>
            <a:pPr lvl="0">
              <a:spcBef>
                <a:spcPts val="0"/>
              </a:spcBef>
              <a:buNone/>
            </a:pPr>
            <a:r>
              <a:rPr lang="en"/>
              <a:t>minnnie</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47" name="Shape 147"/>
        <p:cNvGrpSpPr/>
        <p:nvPr/>
      </p:nvGrpSpPr>
      <p:grpSpPr>
        <a:xfrm>
          <a:off x="0" y="0"/>
          <a:ext cx="0" cy="0"/>
          <a:chOff x="0" y="0"/>
          <a:chExt cx="0" cy="0"/>
        </a:xfrm>
      </p:grpSpPr>
      <p:sp>
        <p:nvSpPr>
          <p:cNvPr id="148" name="Shape 148"/>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49" name="Shape 149"/>
          <p:cNvSpPr txBox="1"/>
          <p:nvPr>
            <p:ph idx="1" type="body"/>
          </p:nvPr>
        </p:nvSpPr>
        <p:spPr>
          <a:xfrm>
            <a:off x="685800" y="4343400"/>
            <a:ext cx="5486400"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62" name="Shape 162"/>
        <p:cNvGrpSpPr/>
        <p:nvPr/>
      </p:nvGrpSpPr>
      <p:grpSpPr>
        <a:xfrm>
          <a:off x="0" y="0"/>
          <a:ext cx="0" cy="0"/>
          <a:chOff x="0" y="0"/>
          <a:chExt cx="0" cy="0"/>
        </a:xfrm>
      </p:grpSpPr>
      <p:sp>
        <p:nvSpPr>
          <p:cNvPr id="163" name="Shape 163"/>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64" name="Shape 164"/>
          <p:cNvSpPr txBox="1"/>
          <p:nvPr>
            <p:ph idx="1" type="body"/>
          </p:nvPr>
        </p:nvSpPr>
        <p:spPr>
          <a:xfrm>
            <a:off x="685800" y="4343400"/>
            <a:ext cx="5486400"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
  <p:cSld name="Title slide">
    <p:spTree>
      <p:nvGrpSpPr>
        <p:cNvPr id="9" name="Shape 9"/>
        <p:cNvGrpSpPr/>
        <p:nvPr/>
      </p:nvGrpSpPr>
      <p:grpSpPr>
        <a:xfrm>
          <a:off x="0" y="0"/>
          <a:ext cx="0" cy="0"/>
          <a:chOff x="0" y="0"/>
          <a:chExt cx="0" cy="0"/>
        </a:xfrm>
      </p:grpSpPr>
      <p:sp>
        <p:nvSpPr>
          <p:cNvPr id="10" name="Shape 10"/>
          <p:cNvSpPr/>
          <p:nvPr/>
        </p:nvSpPr>
        <p:spPr>
          <a:xfrm>
            <a:off x="1524800" y="672605"/>
            <a:ext cx="1081625" cy="1124949"/>
          </a:xfrm>
          <a:custGeom>
            <a:pathLst>
              <a:path extrusionOk="0" h="44998" w="43265">
                <a:moveTo>
                  <a:pt x="0" y="44998"/>
                </a:moveTo>
                <a:lnTo>
                  <a:pt x="0" y="0"/>
                </a:lnTo>
                <a:lnTo>
                  <a:pt x="43265" y="0"/>
                </a:lnTo>
              </a:path>
            </a:pathLst>
          </a:custGeom>
          <a:noFill/>
          <a:ln cap="flat" cmpd="sng" w="28575">
            <a:solidFill>
              <a:schemeClr val="accent5"/>
            </a:solidFill>
            <a:prstDash val="solid"/>
            <a:miter/>
            <a:headEnd len="med" w="med" type="none"/>
            <a:tailEnd len="med" w="med" type="none"/>
          </a:ln>
        </p:spPr>
      </p:sp>
      <p:sp>
        <p:nvSpPr>
          <p:cNvPr id="11" name="Shape 11"/>
          <p:cNvSpPr/>
          <p:nvPr/>
        </p:nvSpPr>
        <p:spPr>
          <a:xfrm rot="10800000">
            <a:off x="6537562" y="3342925"/>
            <a:ext cx="1081625" cy="1124950"/>
          </a:xfrm>
          <a:custGeom>
            <a:pathLst>
              <a:path extrusionOk="0" h="44998" w="43265">
                <a:moveTo>
                  <a:pt x="0" y="44998"/>
                </a:moveTo>
                <a:lnTo>
                  <a:pt x="0" y="0"/>
                </a:lnTo>
                <a:lnTo>
                  <a:pt x="43265" y="0"/>
                </a:lnTo>
              </a:path>
            </a:pathLst>
          </a:custGeom>
          <a:noFill/>
          <a:ln cap="flat" cmpd="sng" w="28575">
            <a:solidFill>
              <a:schemeClr val="accent5"/>
            </a:solidFill>
            <a:prstDash val="solid"/>
            <a:miter/>
            <a:headEnd len="med" w="med" type="none"/>
            <a:tailEnd len="med" w="med" type="none"/>
          </a:ln>
        </p:spPr>
      </p:sp>
      <p:cxnSp>
        <p:nvCxnSpPr>
          <p:cNvPr id="12" name="Shape 12"/>
          <p:cNvCxnSpPr/>
          <p:nvPr/>
        </p:nvCxnSpPr>
        <p:spPr>
          <a:xfrm>
            <a:off x="4359601" y="2817463"/>
            <a:ext cx="424800" cy="0"/>
          </a:xfrm>
          <a:prstGeom prst="straightConnector1">
            <a:avLst/>
          </a:prstGeom>
          <a:noFill/>
          <a:ln cap="flat" cmpd="sng" w="38100">
            <a:solidFill>
              <a:schemeClr val="accent4"/>
            </a:solidFill>
            <a:prstDash val="solid"/>
            <a:round/>
            <a:headEnd len="med" w="med" type="none"/>
            <a:tailEnd len="med" w="med" type="none"/>
          </a:ln>
        </p:spPr>
      </p:cxnSp>
      <p:sp>
        <p:nvSpPr>
          <p:cNvPr id="13" name="Shape 13"/>
          <p:cNvSpPr txBox="1"/>
          <p:nvPr>
            <p:ph type="ctrTitle"/>
          </p:nvPr>
        </p:nvSpPr>
        <p:spPr>
          <a:xfrm>
            <a:off x="1680301" y="1188925"/>
            <a:ext cx="5783400" cy="1457399"/>
          </a:xfrm>
          <a:prstGeom prst="rect">
            <a:avLst/>
          </a:prstGeom>
        </p:spPr>
        <p:txBody>
          <a:bodyPr anchorCtr="0" anchor="b" bIns="91425" lIns="91425" rIns="91425" tIns="91425"/>
          <a:lstStyle>
            <a:lvl1pPr lvl="0" algn="ctr">
              <a:spcBef>
                <a:spcPts val="0"/>
              </a:spcBef>
              <a:buSzPct val="100000"/>
              <a:defRPr sz="4000"/>
            </a:lvl1pPr>
            <a:lvl2pPr lvl="1" algn="ctr">
              <a:spcBef>
                <a:spcPts val="0"/>
              </a:spcBef>
              <a:buSzPct val="100000"/>
              <a:defRPr sz="4000"/>
            </a:lvl2pPr>
            <a:lvl3pPr lvl="2" algn="ctr">
              <a:spcBef>
                <a:spcPts val="0"/>
              </a:spcBef>
              <a:buSzPct val="100000"/>
              <a:defRPr sz="4000"/>
            </a:lvl3pPr>
            <a:lvl4pPr lvl="3" algn="ctr">
              <a:spcBef>
                <a:spcPts val="0"/>
              </a:spcBef>
              <a:buSzPct val="100000"/>
              <a:defRPr sz="4000"/>
            </a:lvl4pPr>
            <a:lvl5pPr lvl="4" algn="ctr">
              <a:spcBef>
                <a:spcPts val="0"/>
              </a:spcBef>
              <a:buSzPct val="100000"/>
              <a:defRPr sz="4000"/>
            </a:lvl5pPr>
            <a:lvl6pPr lvl="5" algn="ctr">
              <a:spcBef>
                <a:spcPts val="0"/>
              </a:spcBef>
              <a:buSzPct val="100000"/>
              <a:defRPr sz="4000"/>
            </a:lvl6pPr>
            <a:lvl7pPr lvl="6" algn="ctr">
              <a:spcBef>
                <a:spcPts val="0"/>
              </a:spcBef>
              <a:buSzPct val="100000"/>
              <a:defRPr sz="4000"/>
            </a:lvl7pPr>
            <a:lvl8pPr lvl="7" algn="ctr">
              <a:spcBef>
                <a:spcPts val="0"/>
              </a:spcBef>
              <a:buSzPct val="100000"/>
              <a:defRPr sz="4000"/>
            </a:lvl8pPr>
            <a:lvl9pPr lvl="8" algn="ctr">
              <a:spcBef>
                <a:spcPts val="0"/>
              </a:spcBef>
              <a:buSzPct val="100000"/>
              <a:defRPr sz="4000"/>
            </a:lvl9pPr>
          </a:lstStyle>
          <a:p/>
        </p:txBody>
      </p:sp>
      <p:sp>
        <p:nvSpPr>
          <p:cNvPr id="14" name="Shape 14"/>
          <p:cNvSpPr txBox="1"/>
          <p:nvPr>
            <p:ph idx="1" type="subTitle"/>
          </p:nvPr>
        </p:nvSpPr>
        <p:spPr>
          <a:xfrm>
            <a:off x="1680301" y="3049450"/>
            <a:ext cx="5783400" cy="909000"/>
          </a:xfrm>
          <a:prstGeom prst="rect">
            <a:avLst/>
          </a:prstGeom>
        </p:spPr>
        <p:txBody>
          <a:bodyPr anchorCtr="0" anchor="t" bIns="91425" lIns="91425" rIns="91425" tIns="91425"/>
          <a:lstStyle>
            <a:lvl1pPr lvl="0" algn="ctr">
              <a:lnSpc>
                <a:spcPct val="100000"/>
              </a:lnSpc>
              <a:spcBef>
                <a:spcPts val="0"/>
              </a:spcBef>
              <a:spcAft>
                <a:spcPts val="0"/>
              </a:spcAft>
              <a:buClr>
                <a:schemeClr val="accent5"/>
              </a:buClr>
              <a:buSzPct val="100000"/>
              <a:buFont typeface="Roboto Slab"/>
              <a:buNone/>
              <a:defRPr sz="2400">
                <a:solidFill>
                  <a:schemeClr val="accent5"/>
                </a:solidFill>
                <a:latin typeface="Roboto Slab"/>
                <a:ea typeface="Roboto Slab"/>
                <a:cs typeface="Roboto Slab"/>
                <a:sym typeface="Roboto Slab"/>
              </a:defRPr>
            </a:lvl1pPr>
            <a:lvl2pPr lvl="1" algn="ctr">
              <a:lnSpc>
                <a:spcPct val="100000"/>
              </a:lnSpc>
              <a:spcBef>
                <a:spcPts val="0"/>
              </a:spcBef>
              <a:spcAft>
                <a:spcPts val="0"/>
              </a:spcAft>
              <a:buClr>
                <a:schemeClr val="accent5"/>
              </a:buClr>
              <a:buSzPct val="100000"/>
              <a:buFont typeface="Roboto Slab"/>
              <a:buNone/>
              <a:defRPr sz="2400">
                <a:solidFill>
                  <a:schemeClr val="accent5"/>
                </a:solidFill>
                <a:latin typeface="Roboto Slab"/>
                <a:ea typeface="Roboto Slab"/>
                <a:cs typeface="Roboto Slab"/>
                <a:sym typeface="Roboto Slab"/>
              </a:defRPr>
            </a:lvl2pPr>
            <a:lvl3pPr lvl="2" algn="ctr">
              <a:lnSpc>
                <a:spcPct val="100000"/>
              </a:lnSpc>
              <a:spcBef>
                <a:spcPts val="0"/>
              </a:spcBef>
              <a:spcAft>
                <a:spcPts val="0"/>
              </a:spcAft>
              <a:buClr>
                <a:schemeClr val="accent5"/>
              </a:buClr>
              <a:buSzPct val="100000"/>
              <a:buFont typeface="Roboto Slab"/>
              <a:buNone/>
              <a:defRPr sz="2400">
                <a:solidFill>
                  <a:schemeClr val="accent5"/>
                </a:solidFill>
                <a:latin typeface="Roboto Slab"/>
                <a:ea typeface="Roboto Slab"/>
                <a:cs typeface="Roboto Slab"/>
                <a:sym typeface="Roboto Slab"/>
              </a:defRPr>
            </a:lvl3pPr>
            <a:lvl4pPr lvl="3" algn="ctr">
              <a:lnSpc>
                <a:spcPct val="100000"/>
              </a:lnSpc>
              <a:spcBef>
                <a:spcPts val="0"/>
              </a:spcBef>
              <a:spcAft>
                <a:spcPts val="0"/>
              </a:spcAft>
              <a:buClr>
                <a:schemeClr val="accent5"/>
              </a:buClr>
              <a:buSzPct val="100000"/>
              <a:buFont typeface="Roboto Slab"/>
              <a:buNone/>
              <a:defRPr sz="2400">
                <a:solidFill>
                  <a:schemeClr val="accent5"/>
                </a:solidFill>
                <a:latin typeface="Roboto Slab"/>
                <a:ea typeface="Roboto Slab"/>
                <a:cs typeface="Roboto Slab"/>
                <a:sym typeface="Roboto Slab"/>
              </a:defRPr>
            </a:lvl4pPr>
            <a:lvl5pPr lvl="4" algn="ctr">
              <a:lnSpc>
                <a:spcPct val="100000"/>
              </a:lnSpc>
              <a:spcBef>
                <a:spcPts val="0"/>
              </a:spcBef>
              <a:spcAft>
                <a:spcPts val="0"/>
              </a:spcAft>
              <a:buClr>
                <a:schemeClr val="accent5"/>
              </a:buClr>
              <a:buSzPct val="100000"/>
              <a:buFont typeface="Roboto Slab"/>
              <a:buNone/>
              <a:defRPr sz="2400">
                <a:solidFill>
                  <a:schemeClr val="accent5"/>
                </a:solidFill>
                <a:latin typeface="Roboto Slab"/>
                <a:ea typeface="Roboto Slab"/>
                <a:cs typeface="Roboto Slab"/>
                <a:sym typeface="Roboto Slab"/>
              </a:defRPr>
            </a:lvl5pPr>
            <a:lvl6pPr lvl="5" algn="ctr">
              <a:lnSpc>
                <a:spcPct val="100000"/>
              </a:lnSpc>
              <a:spcBef>
                <a:spcPts val="0"/>
              </a:spcBef>
              <a:spcAft>
                <a:spcPts val="0"/>
              </a:spcAft>
              <a:buClr>
                <a:schemeClr val="accent5"/>
              </a:buClr>
              <a:buSzPct val="100000"/>
              <a:buFont typeface="Roboto Slab"/>
              <a:buNone/>
              <a:defRPr sz="2400">
                <a:solidFill>
                  <a:schemeClr val="accent5"/>
                </a:solidFill>
                <a:latin typeface="Roboto Slab"/>
                <a:ea typeface="Roboto Slab"/>
                <a:cs typeface="Roboto Slab"/>
                <a:sym typeface="Roboto Slab"/>
              </a:defRPr>
            </a:lvl6pPr>
            <a:lvl7pPr lvl="6" algn="ctr">
              <a:lnSpc>
                <a:spcPct val="100000"/>
              </a:lnSpc>
              <a:spcBef>
                <a:spcPts val="0"/>
              </a:spcBef>
              <a:spcAft>
                <a:spcPts val="0"/>
              </a:spcAft>
              <a:buClr>
                <a:schemeClr val="accent5"/>
              </a:buClr>
              <a:buSzPct val="100000"/>
              <a:buFont typeface="Roboto Slab"/>
              <a:buNone/>
              <a:defRPr sz="2400">
                <a:solidFill>
                  <a:schemeClr val="accent5"/>
                </a:solidFill>
                <a:latin typeface="Roboto Slab"/>
                <a:ea typeface="Roboto Slab"/>
                <a:cs typeface="Roboto Slab"/>
                <a:sym typeface="Roboto Slab"/>
              </a:defRPr>
            </a:lvl7pPr>
            <a:lvl8pPr lvl="7" algn="ctr">
              <a:lnSpc>
                <a:spcPct val="100000"/>
              </a:lnSpc>
              <a:spcBef>
                <a:spcPts val="0"/>
              </a:spcBef>
              <a:spcAft>
                <a:spcPts val="0"/>
              </a:spcAft>
              <a:buClr>
                <a:schemeClr val="accent5"/>
              </a:buClr>
              <a:buSzPct val="100000"/>
              <a:buFont typeface="Roboto Slab"/>
              <a:buNone/>
              <a:defRPr sz="2400">
                <a:solidFill>
                  <a:schemeClr val="accent5"/>
                </a:solidFill>
                <a:latin typeface="Roboto Slab"/>
                <a:ea typeface="Roboto Slab"/>
                <a:cs typeface="Roboto Slab"/>
                <a:sym typeface="Roboto Slab"/>
              </a:defRPr>
            </a:lvl8pPr>
            <a:lvl9pPr lvl="8" algn="ctr">
              <a:lnSpc>
                <a:spcPct val="100000"/>
              </a:lnSpc>
              <a:spcBef>
                <a:spcPts val="0"/>
              </a:spcBef>
              <a:spcAft>
                <a:spcPts val="0"/>
              </a:spcAft>
              <a:buClr>
                <a:schemeClr val="accent5"/>
              </a:buClr>
              <a:buSzPct val="100000"/>
              <a:buFont typeface="Roboto Slab"/>
              <a:buNone/>
              <a:defRPr sz="2400">
                <a:solidFill>
                  <a:schemeClr val="accent5"/>
                </a:solidFill>
                <a:latin typeface="Roboto Slab"/>
                <a:ea typeface="Roboto Slab"/>
                <a:cs typeface="Roboto Slab"/>
                <a:sym typeface="Roboto Slab"/>
              </a:defRPr>
            </a:lvl9pPr>
          </a:lstStyle>
          <a:p/>
        </p:txBody>
      </p:sp>
      <p:sp>
        <p:nvSpPr>
          <p:cNvPr id="15" name="Shape 15"/>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
              <a:t>‹#›</a:t>
            </a:fl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secHead">
  <p:cSld name="Section header">
    <p:spTree>
      <p:nvGrpSpPr>
        <p:cNvPr id="16" name="Shape 16"/>
        <p:cNvGrpSpPr/>
        <p:nvPr/>
      </p:nvGrpSpPr>
      <p:grpSpPr>
        <a:xfrm>
          <a:off x="0" y="0"/>
          <a:ext cx="0" cy="0"/>
          <a:chOff x="0" y="0"/>
          <a:chExt cx="0" cy="0"/>
        </a:xfrm>
      </p:grpSpPr>
      <p:cxnSp>
        <p:nvCxnSpPr>
          <p:cNvPr id="17" name="Shape 17"/>
          <p:cNvCxnSpPr/>
          <p:nvPr/>
        </p:nvCxnSpPr>
        <p:spPr>
          <a:xfrm>
            <a:off x="4359601" y="2817463"/>
            <a:ext cx="424800" cy="0"/>
          </a:xfrm>
          <a:prstGeom prst="straightConnector1">
            <a:avLst/>
          </a:prstGeom>
          <a:noFill/>
          <a:ln cap="flat" cmpd="sng" w="38100">
            <a:solidFill>
              <a:schemeClr val="accent4"/>
            </a:solidFill>
            <a:prstDash val="solid"/>
            <a:round/>
            <a:headEnd len="med" w="med" type="none"/>
            <a:tailEnd len="med" w="med" type="none"/>
          </a:ln>
        </p:spPr>
      </p:cxnSp>
      <p:sp>
        <p:nvSpPr>
          <p:cNvPr id="18" name="Shape 18"/>
          <p:cNvSpPr txBox="1"/>
          <p:nvPr>
            <p:ph type="title"/>
          </p:nvPr>
        </p:nvSpPr>
        <p:spPr>
          <a:xfrm>
            <a:off x="480750" y="1764950"/>
            <a:ext cx="8222100" cy="907500"/>
          </a:xfrm>
          <a:prstGeom prst="rect">
            <a:avLst/>
          </a:prstGeom>
        </p:spPr>
        <p:txBody>
          <a:bodyPr anchorCtr="0" anchor="b" bIns="91425" lIns="91425" rIns="91425" tIns="91425"/>
          <a:lstStyle>
            <a:lvl1pPr lvl="0" algn="ctr">
              <a:spcBef>
                <a:spcPts val="0"/>
              </a:spcBef>
              <a:buSzPct val="100000"/>
              <a:defRPr sz="4800"/>
            </a:lvl1pPr>
            <a:lvl2pPr lvl="1" algn="ctr">
              <a:spcBef>
                <a:spcPts val="0"/>
              </a:spcBef>
              <a:buSzPct val="100000"/>
              <a:defRPr sz="4800"/>
            </a:lvl2pPr>
            <a:lvl3pPr lvl="2" algn="ctr">
              <a:spcBef>
                <a:spcPts val="0"/>
              </a:spcBef>
              <a:buSzPct val="100000"/>
              <a:defRPr sz="4800"/>
            </a:lvl3pPr>
            <a:lvl4pPr lvl="3" algn="ctr">
              <a:spcBef>
                <a:spcPts val="0"/>
              </a:spcBef>
              <a:buSzPct val="100000"/>
              <a:defRPr sz="4800"/>
            </a:lvl4pPr>
            <a:lvl5pPr lvl="4" algn="ctr">
              <a:spcBef>
                <a:spcPts val="0"/>
              </a:spcBef>
              <a:buSzPct val="100000"/>
              <a:defRPr sz="4800"/>
            </a:lvl5pPr>
            <a:lvl6pPr lvl="5" algn="ctr">
              <a:spcBef>
                <a:spcPts val="0"/>
              </a:spcBef>
              <a:buSzPct val="100000"/>
              <a:defRPr sz="4800"/>
            </a:lvl6pPr>
            <a:lvl7pPr lvl="6" algn="ctr">
              <a:spcBef>
                <a:spcPts val="0"/>
              </a:spcBef>
              <a:buSzPct val="100000"/>
              <a:defRPr sz="4800"/>
            </a:lvl7pPr>
            <a:lvl8pPr lvl="7" algn="ctr">
              <a:spcBef>
                <a:spcPts val="0"/>
              </a:spcBef>
              <a:buSzPct val="100000"/>
              <a:defRPr sz="4800"/>
            </a:lvl8pPr>
            <a:lvl9pPr lvl="8" algn="ctr">
              <a:spcBef>
                <a:spcPts val="0"/>
              </a:spcBef>
              <a:buSzPct val="100000"/>
              <a:defRPr sz="4800"/>
            </a:lvl9pPr>
          </a:lstStyle>
          <a:p/>
        </p:txBody>
      </p:sp>
      <p:sp>
        <p:nvSpPr>
          <p:cNvPr id="19" name="Shape 19"/>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
              <a:t>‹#›</a:t>
            </a:fl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x">
  <p:cSld name="Title and body">
    <p:spTree>
      <p:nvGrpSpPr>
        <p:cNvPr id="20" name="Shape 20"/>
        <p:cNvGrpSpPr/>
        <p:nvPr/>
      </p:nvGrpSpPr>
      <p:grpSpPr>
        <a:xfrm>
          <a:off x="0" y="0"/>
          <a:ext cx="0" cy="0"/>
          <a:chOff x="0" y="0"/>
          <a:chExt cx="0" cy="0"/>
        </a:xfrm>
      </p:grpSpPr>
      <p:cxnSp>
        <p:nvCxnSpPr>
          <p:cNvPr id="21" name="Shape 21"/>
          <p:cNvCxnSpPr/>
          <p:nvPr/>
        </p:nvCxnSpPr>
        <p:spPr>
          <a:xfrm>
            <a:off x="492562" y="1260283"/>
            <a:ext cx="424800" cy="0"/>
          </a:xfrm>
          <a:prstGeom prst="straightConnector1">
            <a:avLst/>
          </a:prstGeom>
          <a:noFill/>
          <a:ln cap="flat" cmpd="sng" w="38100">
            <a:solidFill>
              <a:schemeClr val="accent4"/>
            </a:solidFill>
            <a:prstDash val="solid"/>
            <a:round/>
            <a:headEnd len="med" w="med" type="none"/>
            <a:tailEnd len="med" w="med" type="none"/>
          </a:ln>
        </p:spPr>
      </p:cxnSp>
      <p:sp>
        <p:nvSpPr>
          <p:cNvPr id="22" name="Shape 22"/>
          <p:cNvSpPr txBox="1"/>
          <p:nvPr>
            <p:ph type="title"/>
          </p:nvPr>
        </p:nvSpPr>
        <p:spPr>
          <a:xfrm>
            <a:off x="387900" y="458025"/>
            <a:ext cx="8368200" cy="686100"/>
          </a:xfrm>
          <a:prstGeom prst="rect">
            <a:avLst/>
          </a:prstGeom>
        </p:spPr>
        <p:txBody>
          <a:bodyPr anchorCtr="0" anchor="b" bIns="91425" lIns="91425" rIns="91425" tIns="91425"/>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p:txBody>
      </p:sp>
      <p:sp>
        <p:nvSpPr>
          <p:cNvPr id="23" name="Shape 23"/>
          <p:cNvSpPr txBox="1"/>
          <p:nvPr>
            <p:ph idx="1" type="body"/>
          </p:nvPr>
        </p:nvSpPr>
        <p:spPr>
          <a:xfrm>
            <a:off x="387900" y="1489824"/>
            <a:ext cx="8368200" cy="3078900"/>
          </a:xfrm>
          <a:prstGeom prst="rect">
            <a:avLst/>
          </a:prstGeom>
        </p:spPr>
        <p:txBody>
          <a:bodyPr anchorCtr="0" anchor="t" bIns="91425" lIns="91425" rIns="91425" tIns="91425"/>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p:txBody>
      </p:sp>
      <p:sp>
        <p:nvSpPr>
          <p:cNvPr id="24" name="Shape 24"/>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
              <a:t>‹#›</a:t>
            </a:fl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woColTx">
  <p:cSld name="Title and two columns">
    <p:spTree>
      <p:nvGrpSpPr>
        <p:cNvPr id="25" name="Shape 25"/>
        <p:cNvGrpSpPr/>
        <p:nvPr/>
      </p:nvGrpSpPr>
      <p:grpSpPr>
        <a:xfrm>
          <a:off x="0" y="0"/>
          <a:ext cx="0" cy="0"/>
          <a:chOff x="0" y="0"/>
          <a:chExt cx="0" cy="0"/>
        </a:xfrm>
      </p:grpSpPr>
      <p:cxnSp>
        <p:nvCxnSpPr>
          <p:cNvPr id="26" name="Shape 26"/>
          <p:cNvCxnSpPr/>
          <p:nvPr/>
        </p:nvCxnSpPr>
        <p:spPr>
          <a:xfrm>
            <a:off x="492562" y="1260283"/>
            <a:ext cx="424800" cy="0"/>
          </a:xfrm>
          <a:prstGeom prst="straightConnector1">
            <a:avLst/>
          </a:prstGeom>
          <a:noFill/>
          <a:ln cap="flat" cmpd="sng" w="38100">
            <a:solidFill>
              <a:schemeClr val="accent4"/>
            </a:solidFill>
            <a:prstDash val="solid"/>
            <a:round/>
            <a:headEnd len="med" w="med" type="none"/>
            <a:tailEnd len="med" w="med" type="none"/>
          </a:ln>
        </p:spPr>
      </p:cxnSp>
      <p:sp>
        <p:nvSpPr>
          <p:cNvPr id="27" name="Shape 27"/>
          <p:cNvSpPr txBox="1"/>
          <p:nvPr>
            <p:ph type="title"/>
          </p:nvPr>
        </p:nvSpPr>
        <p:spPr>
          <a:xfrm>
            <a:off x="387900" y="458025"/>
            <a:ext cx="8368200" cy="686100"/>
          </a:xfrm>
          <a:prstGeom prst="rect">
            <a:avLst/>
          </a:prstGeom>
        </p:spPr>
        <p:txBody>
          <a:bodyPr anchorCtr="0" anchor="b" bIns="91425" lIns="91425" rIns="91425" tIns="91425"/>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p:txBody>
      </p:sp>
      <p:sp>
        <p:nvSpPr>
          <p:cNvPr id="28" name="Shape 28"/>
          <p:cNvSpPr txBox="1"/>
          <p:nvPr>
            <p:ph idx="1" type="body"/>
          </p:nvPr>
        </p:nvSpPr>
        <p:spPr>
          <a:xfrm>
            <a:off x="387900" y="1489825"/>
            <a:ext cx="3999900" cy="3078900"/>
          </a:xfrm>
          <a:prstGeom prst="rect">
            <a:avLst/>
          </a:prstGeom>
        </p:spPr>
        <p:txBody>
          <a:bodyPr anchorCtr="0" anchor="t" bIns="91425" lIns="91425" rIns="91425" tIns="91425"/>
          <a:lstStyle>
            <a:lvl1pPr lvl="0">
              <a:spcBef>
                <a:spcPts val="0"/>
              </a:spcBef>
              <a:buSzPct val="100000"/>
              <a:defRPr sz="14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p:txBody>
      </p:sp>
      <p:sp>
        <p:nvSpPr>
          <p:cNvPr id="29" name="Shape 29"/>
          <p:cNvSpPr txBox="1"/>
          <p:nvPr>
            <p:ph idx="2" type="body"/>
          </p:nvPr>
        </p:nvSpPr>
        <p:spPr>
          <a:xfrm>
            <a:off x="4756200" y="1489825"/>
            <a:ext cx="3999900" cy="3078900"/>
          </a:xfrm>
          <a:prstGeom prst="rect">
            <a:avLst/>
          </a:prstGeom>
        </p:spPr>
        <p:txBody>
          <a:bodyPr anchorCtr="0" anchor="t" bIns="91425" lIns="91425" rIns="91425" tIns="91425"/>
          <a:lstStyle>
            <a:lvl1pPr lvl="0">
              <a:spcBef>
                <a:spcPts val="0"/>
              </a:spcBef>
              <a:buSzPct val="100000"/>
              <a:defRPr sz="14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p:txBody>
      </p:sp>
      <p:sp>
        <p:nvSpPr>
          <p:cNvPr id="30" name="Shape 30"/>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
              <a:t>‹#›</a:t>
            </a:fl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Only">
  <p:cSld name="Title only">
    <p:spTree>
      <p:nvGrpSpPr>
        <p:cNvPr id="31" name="Shape 31"/>
        <p:cNvGrpSpPr/>
        <p:nvPr/>
      </p:nvGrpSpPr>
      <p:grpSpPr>
        <a:xfrm>
          <a:off x="0" y="0"/>
          <a:ext cx="0" cy="0"/>
          <a:chOff x="0" y="0"/>
          <a:chExt cx="0" cy="0"/>
        </a:xfrm>
      </p:grpSpPr>
      <p:sp>
        <p:nvSpPr>
          <p:cNvPr id="32" name="Shape 32"/>
          <p:cNvSpPr txBox="1"/>
          <p:nvPr>
            <p:ph type="title"/>
          </p:nvPr>
        </p:nvSpPr>
        <p:spPr>
          <a:xfrm>
            <a:off x="387900" y="458025"/>
            <a:ext cx="8368200" cy="686100"/>
          </a:xfrm>
          <a:prstGeom prst="rect">
            <a:avLst/>
          </a:prstGeom>
        </p:spPr>
        <p:txBody>
          <a:bodyPr anchorCtr="0" anchor="b" bIns="91425" lIns="91425" rIns="91425" tIns="91425"/>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p:txBody>
      </p:sp>
      <p:sp>
        <p:nvSpPr>
          <p:cNvPr id="33" name="Shape 33"/>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
              <a:t>‹#›</a:t>
            </a:fl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name="One column text">
    <p:spTree>
      <p:nvGrpSpPr>
        <p:cNvPr id="34" name="Shape 34"/>
        <p:cNvGrpSpPr/>
        <p:nvPr/>
      </p:nvGrpSpPr>
      <p:grpSpPr>
        <a:xfrm>
          <a:off x="0" y="0"/>
          <a:ext cx="0" cy="0"/>
          <a:chOff x="0" y="0"/>
          <a:chExt cx="0" cy="0"/>
        </a:xfrm>
      </p:grpSpPr>
      <p:cxnSp>
        <p:nvCxnSpPr>
          <p:cNvPr id="35" name="Shape 35"/>
          <p:cNvCxnSpPr/>
          <p:nvPr/>
        </p:nvCxnSpPr>
        <p:spPr>
          <a:xfrm>
            <a:off x="489218" y="1412276"/>
            <a:ext cx="331500" cy="0"/>
          </a:xfrm>
          <a:prstGeom prst="straightConnector1">
            <a:avLst/>
          </a:prstGeom>
          <a:noFill/>
          <a:ln cap="flat" cmpd="sng" w="38100">
            <a:solidFill>
              <a:schemeClr val="accent4"/>
            </a:solidFill>
            <a:prstDash val="solid"/>
            <a:round/>
            <a:headEnd len="med" w="med" type="none"/>
            <a:tailEnd len="med" w="med" type="none"/>
          </a:ln>
        </p:spPr>
      </p:cxnSp>
      <p:sp>
        <p:nvSpPr>
          <p:cNvPr id="36" name="Shape 36"/>
          <p:cNvSpPr txBox="1"/>
          <p:nvPr>
            <p:ph type="title"/>
          </p:nvPr>
        </p:nvSpPr>
        <p:spPr>
          <a:xfrm>
            <a:off x="387900" y="555600"/>
            <a:ext cx="2808000" cy="755700"/>
          </a:xfrm>
          <a:prstGeom prst="rect">
            <a:avLst/>
          </a:prstGeom>
        </p:spPr>
        <p:txBody>
          <a:bodyPr anchorCtr="0" anchor="b" bIns="91425" lIns="91425" rIns="91425" tIns="91425"/>
          <a:lstStyle>
            <a:lvl1pPr lvl="0">
              <a:spcBef>
                <a:spcPts val="0"/>
              </a:spcBef>
              <a:buSzPct val="100000"/>
              <a:defRPr sz="2400"/>
            </a:lvl1pPr>
            <a:lvl2pPr lvl="1">
              <a:spcBef>
                <a:spcPts val="0"/>
              </a:spcBef>
              <a:buSzPct val="100000"/>
              <a:defRPr sz="2400"/>
            </a:lvl2pPr>
            <a:lvl3pPr lvl="2">
              <a:spcBef>
                <a:spcPts val="0"/>
              </a:spcBef>
              <a:buSzPct val="100000"/>
              <a:defRPr sz="2400"/>
            </a:lvl3pPr>
            <a:lvl4pPr lvl="3">
              <a:spcBef>
                <a:spcPts val="0"/>
              </a:spcBef>
              <a:buSzPct val="100000"/>
              <a:defRPr sz="2400"/>
            </a:lvl4pPr>
            <a:lvl5pPr lvl="4">
              <a:spcBef>
                <a:spcPts val="0"/>
              </a:spcBef>
              <a:buSzPct val="100000"/>
              <a:defRPr sz="2400"/>
            </a:lvl5pPr>
            <a:lvl6pPr lvl="5">
              <a:spcBef>
                <a:spcPts val="0"/>
              </a:spcBef>
              <a:buSzPct val="100000"/>
              <a:defRPr sz="2400"/>
            </a:lvl6pPr>
            <a:lvl7pPr lvl="6">
              <a:spcBef>
                <a:spcPts val="0"/>
              </a:spcBef>
              <a:buSzPct val="100000"/>
              <a:defRPr sz="2400"/>
            </a:lvl7pPr>
            <a:lvl8pPr lvl="7">
              <a:spcBef>
                <a:spcPts val="0"/>
              </a:spcBef>
              <a:buSzPct val="100000"/>
              <a:defRPr sz="2400"/>
            </a:lvl8pPr>
            <a:lvl9pPr lvl="8">
              <a:spcBef>
                <a:spcPts val="0"/>
              </a:spcBef>
              <a:buSzPct val="100000"/>
              <a:defRPr sz="2400"/>
            </a:lvl9pPr>
          </a:lstStyle>
          <a:p/>
        </p:txBody>
      </p:sp>
      <p:sp>
        <p:nvSpPr>
          <p:cNvPr id="37" name="Shape 37"/>
          <p:cNvSpPr txBox="1"/>
          <p:nvPr>
            <p:ph idx="1" type="body"/>
          </p:nvPr>
        </p:nvSpPr>
        <p:spPr>
          <a:xfrm>
            <a:off x="387900" y="1594025"/>
            <a:ext cx="2808000" cy="2681100"/>
          </a:xfrm>
          <a:prstGeom prst="rect">
            <a:avLst/>
          </a:prstGeom>
        </p:spPr>
        <p:txBody>
          <a:bodyPr anchorCtr="0" anchor="t" bIns="91425" lIns="91425" rIns="91425" tIns="91425"/>
          <a:lstStyle>
            <a:lvl1pPr lvl="0">
              <a:spcBef>
                <a:spcPts val="0"/>
              </a:spcBef>
              <a:buSzPct val="100000"/>
              <a:defRPr sz="12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p:txBody>
      </p:sp>
      <p:sp>
        <p:nvSpPr>
          <p:cNvPr id="38" name="Shape 38"/>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
              <a:t>‹#›</a:t>
            </a:fl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name="Main point">
    <p:spTree>
      <p:nvGrpSpPr>
        <p:cNvPr id="39" name="Shape 39"/>
        <p:cNvGrpSpPr/>
        <p:nvPr/>
      </p:nvGrpSpPr>
      <p:grpSpPr>
        <a:xfrm>
          <a:off x="0" y="0"/>
          <a:ext cx="0" cy="0"/>
          <a:chOff x="0" y="0"/>
          <a:chExt cx="0" cy="0"/>
        </a:xfrm>
      </p:grpSpPr>
      <p:sp>
        <p:nvSpPr>
          <p:cNvPr id="40" name="Shape 40"/>
          <p:cNvSpPr txBox="1"/>
          <p:nvPr>
            <p:ph type="title"/>
          </p:nvPr>
        </p:nvSpPr>
        <p:spPr>
          <a:xfrm>
            <a:off x="490250" y="526350"/>
            <a:ext cx="5618700" cy="4090800"/>
          </a:xfrm>
          <a:prstGeom prst="rect">
            <a:avLst/>
          </a:prstGeom>
        </p:spPr>
        <p:txBody>
          <a:bodyPr anchorCtr="0" anchor="ctr" bIns="91425" lIns="91425" rIns="91425" tIns="91425"/>
          <a:lstStyle>
            <a:lvl1pPr lvl="0">
              <a:spcBef>
                <a:spcPts val="0"/>
              </a:spcBef>
              <a:buSzPct val="100000"/>
              <a:defRPr sz="4800"/>
            </a:lvl1pPr>
            <a:lvl2pPr lvl="1">
              <a:spcBef>
                <a:spcPts val="0"/>
              </a:spcBef>
              <a:buSzPct val="100000"/>
              <a:defRPr sz="4800"/>
            </a:lvl2pPr>
            <a:lvl3pPr lvl="2">
              <a:spcBef>
                <a:spcPts val="0"/>
              </a:spcBef>
              <a:buSzPct val="100000"/>
              <a:defRPr sz="4800"/>
            </a:lvl3pPr>
            <a:lvl4pPr lvl="3">
              <a:spcBef>
                <a:spcPts val="0"/>
              </a:spcBef>
              <a:buSzPct val="100000"/>
              <a:defRPr sz="4800"/>
            </a:lvl4pPr>
            <a:lvl5pPr lvl="4">
              <a:spcBef>
                <a:spcPts val="0"/>
              </a:spcBef>
              <a:buSzPct val="100000"/>
              <a:defRPr sz="4800"/>
            </a:lvl5pPr>
            <a:lvl6pPr lvl="5">
              <a:spcBef>
                <a:spcPts val="0"/>
              </a:spcBef>
              <a:buSzPct val="100000"/>
              <a:defRPr sz="4800"/>
            </a:lvl6pPr>
            <a:lvl7pPr lvl="6">
              <a:spcBef>
                <a:spcPts val="0"/>
              </a:spcBef>
              <a:buSzPct val="100000"/>
              <a:defRPr sz="4800"/>
            </a:lvl7pPr>
            <a:lvl8pPr lvl="7">
              <a:spcBef>
                <a:spcPts val="0"/>
              </a:spcBef>
              <a:buSzPct val="100000"/>
              <a:defRPr sz="4800"/>
            </a:lvl8pPr>
            <a:lvl9pPr lvl="8">
              <a:spcBef>
                <a:spcPts val="0"/>
              </a:spcBef>
              <a:buSzPct val="100000"/>
              <a:defRPr sz="4800"/>
            </a:lvl9pPr>
          </a:lstStyle>
          <a:p/>
        </p:txBody>
      </p:sp>
      <p:sp>
        <p:nvSpPr>
          <p:cNvPr id="41" name="Shape 41"/>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
              <a:t>‹#›</a:t>
            </a:fl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name="Section title and description">
    <p:spTree>
      <p:nvGrpSpPr>
        <p:cNvPr id="42" name="Shape 42"/>
        <p:cNvGrpSpPr/>
        <p:nvPr/>
      </p:nvGrpSpPr>
      <p:grpSpPr>
        <a:xfrm>
          <a:off x="0" y="0"/>
          <a:ext cx="0" cy="0"/>
          <a:chOff x="0" y="0"/>
          <a:chExt cx="0" cy="0"/>
        </a:xfrm>
      </p:grpSpPr>
      <p:sp>
        <p:nvSpPr>
          <p:cNvPr id="43" name="Shape 43"/>
          <p:cNvSpPr/>
          <p:nvPr/>
        </p:nvSpPr>
        <p:spPr>
          <a:xfrm>
            <a:off x="4572000" y="-75"/>
            <a:ext cx="4572000" cy="5143500"/>
          </a:xfrm>
          <a:prstGeom prst="rect">
            <a:avLst/>
          </a:prstGeom>
          <a:solidFill>
            <a:schemeClr val="dk2"/>
          </a:solidFill>
          <a:ln>
            <a:noFill/>
          </a:ln>
        </p:spPr>
        <p:txBody>
          <a:bodyPr anchorCtr="0" anchor="ctr" bIns="91425" lIns="91425" rIns="91425" tIns="91425">
            <a:noAutofit/>
          </a:bodyPr>
          <a:lstStyle/>
          <a:p>
            <a:pPr lvl="0">
              <a:spcBef>
                <a:spcPts val="0"/>
              </a:spcBef>
              <a:buNone/>
            </a:pPr>
            <a:r>
              <a:t/>
            </a:r>
            <a:endParaRPr/>
          </a:p>
        </p:txBody>
      </p:sp>
      <p:cxnSp>
        <p:nvCxnSpPr>
          <p:cNvPr id="44" name="Shape 44"/>
          <p:cNvCxnSpPr/>
          <p:nvPr/>
        </p:nvCxnSpPr>
        <p:spPr>
          <a:xfrm>
            <a:off x="5029675" y="4495503"/>
            <a:ext cx="540900" cy="0"/>
          </a:xfrm>
          <a:prstGeom prst="straightConnector1">
            <a:avLst/>
          </a:prstGeom>
          <a:noFill/>
          <a:ln cap="flat" cmpd="sng" w="38100">
            <a:solidFill>
              <a:schemeClr val="accent5"/>
            </a:solidFill>
            <a:prstDash val="solid"/>
            <a:round/>
            <a:headEnd len="med" w="med" type="none"/>
            <a:tailEnd len="med" w="med" type="none"/>
          </a:ln>
        </p:spPr>
      </p:cxnSp>
      <p:sp>
        <p:nvSpPr>
          <p:cNvPr id="45" name="Shape 45"/>
          <p:cNvSpPr txBox="1"/>
          <p:nvPr>
            <p:ph type="title"/>
          </p:nvPr>
        </p:nvSpPr>
        <p:spPr>
          <a:xfrm>
            <a:off x="265500" y="1209075"/>
            <a:ext cx="4045200" cy="1506300"/>
          </a:xfrm>
          <a:prstGeom prst="rect">
            <a:avLst/>
          </a:prstGeom>
        </p:spPr>
        <p:txBody>
          <a:bodyPr anchorCtr="0" anchor="b" bIns="91425" lIns="91425" rIns="91425" tIns="91425"/>
          <a:lstStyle>
            <a:lvl1pPr lvl="0" algn="ctr">
              <a:spcBef>
                <a:spcPts val="0"/>
              </a:spcBef>
              <a:buSzPct val="100000"/>
              <a:defRPr sz="3800"/>
            </a:lvl1pPr>
            <a:lvl2pPr lvl="1" algn="ctr">
              <a:spcBef>
                <a:spcPts val="0"/>
              </a:spcBef>
              <a:buSzPct val="100000"/>
              <a:defRPr sz="3800"/>
            </a:lvl2pPr>
            <a:lvl3pPr lvl="2" algn="ctr">
              <a:spcBef>
                <a:spcPts val="0"/>
              </a:spcBef>
              <a:buSzPct val="100000"/>
              <a:defRPr sz="3800"/>
            </a:lvl3pPr>
            <a:lvl4pPr lvl="3" algn="ctr">
              <a:spcBef>
                <a:spcPts val="0"/>
              </a:spcBef>
              <a:buSzPct val="100000"/>
              <a:defRPr sz="3800"/>
            </a:lvl4pPr>
            <a:lvl5pPr lvl="4" algn="ctr">
              <a:spcBef>
                <a:spcPts val="0"/>
              </a:spcBef>
              <a:buSzPct val="100000"/>
              <a:defRPr sz="3800"/>
            </a:lvl5pPr>
            <a:lvl6pPr lvl="5" algn="ctr">
              <a:spcBef>
                <a:spcPts val="0"/>
              </a:spcBef>
              <a:buSzPct val="100000"/>
              <a:defRPr sz="3800"/>
            </a:lvl6pPr>
            <a:lvl7pPr lvl="6" algn="ctr">
              <a:spcBef>
                <a:spcPts val="0"/>
              </a:spcBef>
              <a:buSzPct val="100000"/>
              <a:defRPr sz="3800"/>
            </a:lvl7pPr>
            <a:lvl8pPr lvl="7" algn="ctr">
              <a:spcBef>
                <a:spcPts val="0"/>
              </a:spcBef>
              <a:buSzPct val="100000"/>
              <a:defRPr sz="3800"/>
            </a:lvl8pPr>
            <a:lvl9pPr lvl="8" algn="ctr">
              <a:spcBef>
                <a:spcPts val="0"/>
              </a:spcBef>
              <a:buSzPct val="100000"/>
              <a:defRPr sz="3800"/>
            </a:lvl9pPr>
          </a:lstStyle>
          <a:p/>
        </p:txBody>
      </p:sp>
      <p:sp>
        <p:nvSpPr>
          <p:cNvPr id="46" name="Shape 46"/>
          <p:cNvSpPr txBox="1"/>
          <p:nvPr>
            <p:ph idx="1" type="subTitle"/>
          </p:nvPr>
        </p:nvSpPr>
        <p:spPr>
          <a:xfrm>
            <a:off x="265500" y="2769000"/>
            <a:ext cx="4045200" cy="1345500"/>
          </a:xfrm>
          <a:prstGeom prst="rect">
            <a:avLst/>
          </a:prstGeom>
        </p:spPr>
        <p:txBody>
          <a:bodyPr anchorCtr="0" anchor="t" bIns="91425" lIns="91425" rIns="91425" tIns="91425"/>
          <a:lstStyle>
            <a:lvl1pPr lvl="0" algn="ctr">
              <a:lnSpc>
                <a:spcPct val="100000"/>
              </a:lnSpc>
              <a:spcBef>
                <a:spcPts val="0"/>
              </a:spcBef>
              <a:spcAft>
                <a:spcPts val="0"/>
              </a:spcAft>
              <a:buClr>
                <a:schemeClr val="accent5"/>
              </a:buClr>
              <a:buSzPct val="100000"/>
              <a:buNone/>
              <a:defRPr sz="2100">
                <a:solidFill>
                  <a:schemeClr val="accent5"/>
                </a:solidFill>
              </a:defRPr>
            </a:lvl1pPr>
            <a:lvl2pPr lvl="1" algn="ctr">
              <a:lnSpc>
                <a:spcPct val="100000"/>
              </a:lnSpc>
              <a:spcBef>
                <a:spcPts val="0"/>
              </a:spcBef>
              <a:spcAft>
                <a:spcPts val="0"/>
              </a:spcAft>
              <a:buClr>
                <a:schemeClr val="accent5"/>
              </a:buClr>
              <a:buSzPct val="100000"/>
              <a:buNone/>
              <a:defRPr sz="2100">
                <a:solidFill>
                  <a:schemeClr val="accent5"/>
                </a:solidFill>
              </a:defRPr>
            </a:lvl2pPr>
            <a:lvl3pPr lvl="2" algn="ctr">
              <a:lnSpc>
                <a:spcPct val="100000"/>
              </a:lnSpc>
              <a:spcBef>
                <a:spcPts val="0"/>
              </a:spcBef>
              <a:spcAft>
                <a:spcPts val="0"/>
              </a:spcAft>
              <a:buClr>
                <a:schemeClr val="accent5"/>
              </a:buClr>
              <a:buSzPct val="100000"/>
              <a:buNone/>
              <a:defRPr sz="2100">
                <a:solidFill>
                  <a:schemeClr val="accent5"/>
                </a:solidFill>
              </a:defRPr>
            </a:lvl3pPr>
            <a:lvl4pPr lvl="3" algn="ctr">
              <a:lnSpc>
                <a:spcPct val="100000"/>
              </a:lnSpc>
              <a:spcBef>
                <a:spcPts val="0"/>
              </a:spcBef>
              <a:spcAft>
                <a:spcPts val="0"/>
              </a:spcAft>
              <a:buClr>
                <a:schemeClr val="accent5"/>
              </a:buClr>
              <a:buSzPct val="100000"/>
              <a:buNone/>
              <a:defRPr sz="2100">
                <a:solidFill>
                  <a:schemeClr val="accent5"/>
                </a:solidFill>
              </a:defRPr>
            </a:lvl4pPr>
            <a:lvl5pPr lvl="4" algn="ctr">
              <a:lnSpc>
                <a:spcPct val="100000"/>
              </a:lnSpc>
              <a:spcBef>
                <a:spcPts val="0"/>
              </a:spcBef>
              <a:spcAft>
                <a:spcPts val="0"/>
              </a:spcAft>
              <a:buClr>
                <a:schemeClr val="accent5"/>
              </a:buClr>
              <a:buSzPct val="100000"/>
              <a:buNone/>
              <a:defRPr sz="2100">
                <a:solidFill>
                  <a:schemeClr val="accent5"/>
                </a:solidFill>
              </a:defRPr>
            </a:lvl5pPr>
            <a:lvl6pPr lvl="5" algn="ctr">
              <a:lnSpc>
                <a:spcPct val="100000"/>
              </a:lnSpc>
              <a:spcBef>
                <a:spcPts val="0"/>
              </a:spcBef>
              <a:spcAft>
                <a:spcPts val="0"/>
              </a:spcAft>
              <a:buClr>
                <a:schemeClr val="accent5"/>
              </a:buClr>
              <a:buSzPct val="100000"/>
              <a:buNone/>
              <a:defRPr sz="2100">
                <a:solidFill>
                  <a:schemeClr val="accent5"/>
                </a:solidFill>
              </a:defRPr>
            </a:lvl6pPr>
            <a:lvl7pPr lvl="6" algn="ctr">
              <a:lnSpc>
                <a:spcPct val="100000"/>
              </a:lnSpc>
              <a:spcBef>
                <a:spcPts val="0"/>
              </a:spcBef>
              <a:spcAft>
                <a:spcPts val="0"/>
              </a:spcAft>
              <a:buClr>
                <a:schemeClr val="accent5"/>
              </a:buClr>
              <a:buSzPct val="100000"/>
              <a:buNone/>
              <a:defRPr sz="2100">
                <a:solidFill>
                  <a:schemeClr val="accent5"/>
                </a:solidFill>
              </a:defRPr>
            </a:lvl7pPr>
            <a:lvl8pPr lvl="7" algn="ctr">
              <a:lnSpc>
                <a:spcPct val="100000"/>
              </a:lnSpc>
              <a:spcBef>
                <a:spcPts val="0"/>
              </a:spcBef>
              <a:spcAft>
                <a:spcPts val="0"/>
              </a:spcAft>
              <a:buClr>
                <a:schemeClr val="accent5"/>
              </a:buClr>
              <a:buSzPct val="100000"/>
              <a:buNone/>
              <a:defRPr sz="2100">
                <a:solidFill>
                  <a:schemeClr val="accent5"/>
                </a:solidFill>
              </a:defRPr>
            </a:lvl8pPr>
            <a:lvl9pPr lvl="8" algn="ctr">
              <a:lnSpc>
                <a:spcPct val="100000"/>
              </a:lnSpc>
              <a:spcBef>
                <a:spcPts val="0"/>
              </a:spcBef>
              <a:spcAft>
                <a:spcPts val="0"/>
              </a:spcAft>
              <a:buClr>
                <a:schemeClr val="accent5"/>
              </a:buClr>
              <a:buSzPct val="100000"/>
              <a:buNone/>
              <a:defRPr sz="2100">
                <a:solidFill>
                  <a:schemeClr val="accent5"/>
                </a:solidFill>
              </a:defRPr>
            </a:lvl9pPr>
          </a:lstStyle>
          <a:p/>
        </p:txBody>
      </p:sp>
      <p:sp>
        <p:nvSpPr>
          <p:cNvPr id="47" name="Shape 47"/>
          <p:cNvSpPr txBox="1"/>
          <p:nvPr>
            <p:ph idx="2" type="body"/>
          </p:nvPr>
        </p:nvSpPr>
        <p:spPr>
          <a:xfrm>
            <a:off x="4939500" y="724200"/>
            <a:ext cx="3837000" cy="3695100"/>
          </a:xfrm>
          <a:prstGeom prst="rect">
            <a:avLst/>
          </a:prstGeom>
        </p:spPr>
        <p:txBody>
          <a:bodyPr anchorCtr="0" anchor="ctr" bIns="91425" lIns="91425" rIns="91425" tIns="91425"/>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p:txBody>
      </p:sp>
      <p:sp>
        <p:nvSpPr>
          <p:cNvPr id="48" name="Shape 48"/>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
              <a:t>‹#›</a:t>
            </a:fl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name="Caption">
    <p:spTree>
      <p:nvGrpSpPr>
        <p:cNvPr id="49" name="Shape 49"/>
        <p:cNvGrpSpPr/>
        <p:nvPr/>
      </p:nvGrpSpPr>
      <p:grpSpPr>
        <a:xfrm>
          <a:off x="0" y="0"/>
          <a:ext cx="0" cy="0"/>
          <a:chOff x="0" y="0"/>
          <a:chExt cx="0" cy="0"/>
        </a:xfrm>
      </p:grpSpPr>
      <p:sp>
        <p:nvSpPr>
          <p:cNvPr id="50" name="Shape 50"/>
          <p:cNvSpPr txBox="1"/>
          <p:nvPr>
            <p:ph idx="1" type="body"/>
          </p:nvPr>
        </p:nvSpPr>
        <p:spPr>
          <a:xfrm>
            <a:off x="319500" y="4233725"/>
            <a:ext cx="5998800" cy="598800"/>
          </a:xfrm>
          <a:prstGeom prst="rect">
            <a:avLst/>
          </a:prstGeom>
        </p:spPr>
        <p:txBody>
          <a:bodyPr anchorCtr="0" anchor="ctr" bIns="91425" lIns="91425" rIns="91425" tIns="91425"/>
          <a:lstStyle>
            <a:lvl1pPr lvl="0">
              <a:lnSpc>
                <a:spcPct val="100000"/>
              </a:lnSpc>
              <a:spcBef>
                <a:spcPts val="0"/>
              </a:spcBef>
              <a:spcAft>
                <a:spcPts val="0"/>
              </a:spcAft>
              <a:buFont typeface="Roboto Slab"/>
              <a:buNone/>
              <a:defRPr>
                <a:latin typeface="Roboto Slab"/>
                <a:ea typeface="Roboto Slab"/>
                <a:cs typeface="Roboto Slab"/>
                <a:sym typeface="Roboto Slab"/>
              </a:defRPr>
            </a:lvl1pPr>
          </a:lstStyle>
          <a:p/>
        </p:txBody>
      </p:sp>
      <p:sp>
        <p:nvSpPr>
          <p:cNvPr id="51" name="Shape 51"/>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
              <a:t>‹#›</a:t>
            </a:fl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name="Big number">
    <p:spTree>
      <p:nvGrpSpPr>
        <p:cNvPr id="52" name="Shape 52"/>
        <p:cNvGrpSpPr/>
        <p:nvPr/>
      </p:nvGrpSpPr>
      <p:grpSpPr>
        <a:xfrm>
          <a:off x="0" y="0"/>
          <a:ext cx="0" cy="0"/>
          <a:chOff x="0" y="0"/>
          <a:chExt cx="0" cy="0"/>
        </a:xfrm>
      </p:grpSpPr>
      <p:sp>
        <p:nvSpPr>
          <p:cNvPr id="53" name="Shape 53"/>
          <p:cNvSpPr/>
          <p:nvPr/>
        </p:nvSpPr>
        <p:spPr>
          <a:xfrm>
            <a:off x="150" y="5076825"/>
            <a:ext cx="9143700" cy="66600"/>
          </a:xfrm>
          <a:prstGeom prst="rect">
            <a:avLst/>
          </a:prstGeom>
          <a:solidFill>
            <a:schemeClr val="accent4"/>
          </a:solidFill>
          <a:ln>
            <a:noFill/>
          </a:ln>
        </p:spPr>
        <p:txBody>
          <a:bodyPr anchorCtr="0" anchor="ctr" bIns="91425" lIns="91425" rIns="91425" tIns="91425">
            <a:noAutofit/>
          </a:bodyPr>
          <a:lstStyle/>
          <a:p>
            <a:pPr lvl="0">
              <a:spcBef>
                <a:spcPts val="0"/>
              </a:spcBef>
              <a:buNone/>
            </a:pPr>
            <a:r>
              <a:t/>
            </a:r>
            <a:endParaRPr/>
          </a:p>
        </p:txBody>
      </p:sp>
      <p:sp>
        <p:nvSpPr>
          <p:cNvPr id="54" name="Shape 54"/>
          <p:cNvSpPr txBox="1"/>
          <p:nvPr>
            <p:ph type="title"/>
          </p:nvPr>
        </p:nvSpPr>
        <p:spPr>
          <a:xfrm>
            <a:off x="387900" y="1152450"/>
            <a:ext cx="8368200" cy="1538400"/>
          </a:xfrm>
          <a:prstGeom prst="rect">
            <a:avLst/>
          </a:prstGeom>
        </p:spPr>
        <p:txBody>
          <a:bodyPr anchorCtr="0" anchor="ctr" bIns="91425" lIns="91425" rIns="91425" tIns="91425"/>
          <a:lstStyle>
            <a:lvl1pPr lvl="0" algn="ctr">
              <a:spcBef>
                <a:spcPts val="0"/>
              </a:spcBef>
              <a:buClr>
                <a:schemeClr val="accent5"/>
              </a:buClr>
              <a:buSzPct val="100000"/>
              <a:defRPr sz="13000">
                <a:solidFill>
                  <a:schemeClr val="accent5"/>
                </a:solidFill>
              </a:defRPr>
            </a:lvl1pPr>
            <a:lvl2pPr lvl="1" algn="ctr">
              <a:spcBef>
                <a:spcPts val="0"/>
              </a:spcBef>
              <a:buClr>
                <a:schemeClr val="accent5"/>
              </a:buClr>
              <a:buSzPct val="100000"/>
              <a:defRPr sz="13000">
                <a:solidFill>
                  <a:schemeClr val="accent5"/>
                </a:solidFill>
              </a:defRPr>
            </a:lvl2pPr>
            <a:lvl3pPr lvl="2" algn="ctr">
              <a:spcBef>
                <a:spcPts val="0"/>
              </a:spcBef>
              <a:buClr>
                <a:schemeClr val="accent5"/>
              </a:buClr>
              <a:buSzPct val="100000"/>
              <a:defRPr sz="13000">
                <a:solidFill>
                  <a:schemeClr val="accent5"/>
                </a:solidFill>
              </a:defRPr>
            </a:lvl3pPr>
            <a:lvl4pPr lvl="3" algn="ctr">
              <a:spcBef>
                <a:spcPts val="0"/>
              </a:spcBef>
              <a:buClr>
                <a:schemeClr val="accent5"/>
              </a:buClr>
              <a:buSzPct val="100000"/>
              <a:defRPr sz="13000">
                <a:solidFill>
                  <a:schemeClr val="accent5"/>
                </a:solidFill>
              </a:defRPr>
            </a:lvl4pPr>
            <a:lvl5pPr lvl="4" algn="ctr">
              <a:spcBef>
                <a:spcPts val="0"/>
              </a:spcBef>
              <a:buClr>
                <a:schemeClr val="accent5"/>
              </a:buClr>
              <a:buSzPct val="100000"/>
              <a:defRPr sz="13000">
                <a:solidFill>
                  <a:schemeClr val="accent5"/>
                </a:solidFill>
              </a:defRPr>
            </a:lvl5pPr>
            <a:lvl6pPr lvl="5" algn="ctr">
              <a:spcBef>
                <a:spcPts val="0"/>
              </a:spcBef>
              <a:buClr>
                <a:schemeClr val="accent5"/>
              </a:buClr>
              <a:buSzPct val="100000"/>
              <a:defRPr sz="13000">
                <a:solidFill>
                  <a:schemeClr val="accent5"/>
                </a:solidFill>
              </a:defRPr>
            </a:lvl6pPr>
            <a:lvl7pPr lvl="6" algn="ctr">
              <a:spcBef>
                <a:spcPts val="0"/>
              </a:spcBef>
              <a:buClr>
                <a:schemeClr val="accent5"/>
              </a:buClr>
              <a:buSzPct val="100000"/>
              <a:defRPr sz="13000">
                <a:solidFill>
                  <a:schemeClr val="accent5"/>
                </a:solidFill>
              </a:defRPr>
            </a:lvl7pPr>
            <a:lvl8pPr lvl="7" algn="ctr">
              <a:spcBef>
                <a:spcPts val="0"/>
              </a:spcBef>
              <a:buClr>
                <a:schemeClr val="accent5"/>
              </a:buClr>
              <a:buSzPct val="100000"/>
              <a:defRPr sz="13000">
                <a:solidFill>
                  <a:schemeClr val="accent5"/>
                </a:solidFill>
              </a:defRPr>
            </a:lvl8pPr>
            <a:lvl9pPr lvl="8" algn="ctr">
              <a:spcBef>
                <a:spcPts val="0"/>
              </a:spcBef>
              <a:buClr>
                <a:schemeClr val="accent5"/>
              </a:buClr>
              <a:buSzPct val="100000"/>
              <a:defRPr sz="13000">
                <a:solidFill>
                  <a:schemeClr val="accent5"/>
                </a:solidFill>
              </a:defRPr>
            </a:lvl9pPr>
          </a:lstStyle>
          <a:p/>
        </p:txBody>
      </p:sp>
      <p:sp>
        <p:nvSpPr>
          <p:cNvPr id="55" name="Shape 55"/>
          <p:cNvSpPr txBox="1"/>
          <p:nvPr>
            <p:ph idx="1" type="body"/>
          </p:nvPr>
        </p:nvSpPr>
        <p:spPr>
          <a:xfrm>
            <a:off x="387900" y="2919450"/>
            <a:ext cx="8368200" cy="1071600"/>
          </a:xfrm>
          <a:prstGeom prst="rect">
            <a:avLst/>
          </a:prstGeom>
        </p:spPr>
        <p:txBody>
          <a:bodyPr anchorCtr="0" anchor="t" bIns="91425" lIns="91425" rIns="91425" tIns="91425"/>
          <a:lstStyle>
            <a:lvl1pPr lvl="0" algn="ctr">
              <a:spcBef>
                <a:spcPts val="0"/>
              </a:spcBef>
              <a:defRPr/>
            </a:lvl1pPr>
            <a:lvl2pPr lvl="1" algn="ctr">
              <a:spcBef>
                <a:spcPts val="0"/>
              </a:spcBef>
              <a:defRPr/>
            </a:lvl2pPr>
            <a:lvl3pPr lvl="2" algn="ctr">
              <a:spcBef>
                <a:spcPts val="0"/>
              </a:spcBef>
              <a:defRPr/>
            </a:lvl3pPr>
            <a:lvl4pPr lvl="3" algn="ctr">
              <a:spcBef>
                <a:spcPts val="0"/>
              </a:spcBef>
              <a:defRPr/>
            </a:lvl4pPr>
            <a:lvl5pPr lvl="4" algn="ctr">
              <a:spcBef>
                <a:spcPts val="0"/>
              </a:spcBef>
              <a:defRPr/>
            </a:lvl5pPr>
            <a:lvl6pPr lvl="5" algn="ctr">
              <a:spcBef>
                <a:spcPts val="0"/>
              </a:spcBef>
              <a:defRPr/>
            </a:lvl6pPr>
            <a:lvl7pPr lvl="6" algn="ctr">
              <a:spcBef>
                <a:spcPts val="0"/>
              </a:spcBef>
              <a:defRPr/>
            </a:lvl7pPr>
            <a:lvl8pPr lvl="7" algn="ctr">
              <a:spcBef>
                <a:spcPts val="0"/>
              </a:spcBef>
              <a:defRPr/>
            </a:lvl8pPr>
            <a:lvl9pPr lvl="8" algn="ctr">
              <a:spcBef>
                <a:spcPts val="0"/>
              </a:spcBef>
              <a:defRPr/>
            </a:lvl9pPr>
          </a:lstStyle>
          <a:p/>
        </p:txBody>
      </p:sp>
      <p:sp>
        <p:nvSpPr>
          <p:cNvPr id="56" name="Shape 56"/>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
              <a:t>‹#›</a:t>
            </a:fl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blank">
  <p:cSld name="Blank">
    <p:spTree>
      <p:nvGrpSpPr>
        <p:cNvPr id="57" name="Shape 57"/>
        <p:cNvGrpSpPr/>
        <p:nvPr/>
      </p:nvGrpSpPr>
      <p:grpSpPr>
        <a:xfrm>
          <a:off x="0" y="0"/>
          <a:ext cx="0" cy="0"/>
          <a:chOff x="0" y="0"/>
          <a:chExt cx="0" cy="0"/>
        </a:xfrm>
      </p:grpSpPr>
      <p:sp>
        <p:nvSpPr>
          <p:cNvPr id="58" name="Shape 58"/>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
              <a:t>‹#›</a:t>
            </a:fld>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solidFill>
          <a:schemeClr val="lt1"/>
        </a:solidFill>
      </p:bgPr>
    </p:bg>
    <p:spTree>
      <p:nvGrpSpPr>
        <p:cNvPr id="5" name="Shape 5"/>
        <p:cNvGrpSpPr/>
        <p:nvPr/>
      </p:nvGrpSpPr>
      <p:grpSpPr>
        <a:xfrm>
          <a:off x="0" y="0"/>
          <a:ext cx="0" cy="0"/>
          <a:chOff x="0" y="0"/>
          <a:chExt cx="0" cy="0"/>
        </a:xfrm>
      </p:grpSpPr>
      <p:sp>
        <p:nvSpPr>
          <p:cNvPr id="6" name="Shape 6"/>
          <p:cNvSpPr txBox="1"/>
          <p:nvPr>
            <p:ph type="title"/>
          </p:nvPr>
        </p:nvSpPr>
        <p:spPr>
          <a:xfrm>
            <a:off x="387900" y="458025"/>
            <a:ext cx="8368200" cy="686100"/>
          </a:xfrm>
          <a:prstGeom prst="rect">
            <a:avLst/>
          </a:prstGeom>
          <a:noFill/>
          <a:ln>
            <a:noFill/>
          </a:ln>
        </p:spPr>
        <p:txBody>
          <a:bodyPr anchorCtr="0" anchor="b" bIns="91425" lIns="91425" rIns="91425" tIns="91425"/>
          <a:lstStyle>
            <a:lvl1pPr lvl="0">
              <a:spcBef>
                <a:spcPts val="0"/>
              </a:spcBef>
              <a:buClr>
                <a:schemeClr val="dk1"/>
              </a:buClr>
              <a:buSzPct val="100000"/>
              <a:buFont typeface="Roboto Slab"/>
              <a:buNone/>
              <a:defRPr sz="3000">
                <a:solidFill>
                  <a:schemeClr val="dk1"/>
                </a:solidFill>
                <a:latin typeface="Roboto Slab"/>
                <a:ea typeface="Roboto Slab"/>
                <a:cs typeface="Roboto Slab"/>
                <a:sym typeface="Roboto Slab"/>
              </a:defRPr>
            </a:lvl1pPr>
            <a:lvl2pPr lvl="1">
              <a:spcBef>
                <a:spcPts val="0"/>
              </a:spcBef>
              <a:buClr>
                <a:schemeClr val="dk1"/>
              </a:buClr>
              <a:buSzPct val="100000"/>
              <a:buFont typeface="Roboto Slab"/>
              <a:buNone/>
              <a:defRPr sz="3000">
                <a:solidFill>
                  <a:schemeClr val="dk1"/>
                </a:solidFill>
                <a:latin typeface="Roboto Slab"/>
                <a:ea typeface="Roboto Slab"/>
                <a:cs typeface="Roboto Slab"/>
                <a:sym typeface="Roboto Slab"/>
              </a:defRPr>
            </a:lvl2pPr>
            <a:lvl3pPr lvl="2">
              <a:spcBef>
                <a:spcPts val="0"/>
              </a:spcBef>
              <a:buClr>
                <a:schemeClr val="dk1"/>
              </a:buClr>
              <a:buSzPct val="100000"/>
              <a:buFont typeface="Roboto Slab"/>
              <a:buNone/>
              <a:defRPr sz="3000">
                <a:solidFill>
                  <a:schemeClr val="dk1"/>
                </a:solidFill>
                <a:latin typeface="Roboto Slab"/>
                <a:ea typeface="Roboto Slab"/>
                <a:cs typeface="Roboto Slab"/>
                <a:sym typeface="Roboto Slab"/>
              </a:defRPr>
            </a:lvl3pPr>
            <a:lvl4pPr lvl="3">
              <a:spcBef>
                <a:spcPts val="0"/>
              </a:spcBef>
              <a:buClr>
                <a:schemeClr val="dk1"/>
              </a:buClr>
              <a:buSzPct val="100000"/>
              <a:buFont typeface="Roboto Slab"/>
              <a:buNone/>
              <a:defRPr sz="3000">
                <a:solidFill>
                  <a:schemeClr val="dk1"/>
                </a:solidFill>
                <a:latin typeface="Roboto Slab"/>
                <a:ea typeface="Roboto Slab"/>
                <a:cs typeface="Roboto Slab"/>
                <a:sym typeface="Roboto Slab"/>
              </a:defRPr>
            </a:lvl4pPr>
            <a:lvl5pPr lvl="4">
              <a:spcBef>
                <a:spcPts val="0"/>
              </a:spcBef>
              <a:buClr>
                <a:schemeClr val="dk1"/>
              </a:buClr>
              <a:buSzPct val="100000"/>
              <a:buFont typeface="Roboto Slab"/>
              <a:buNone/>
              <a:defRPr sz="3000">
                <a:solidFill>
                  <a:schemeClr val="dk1"/>
                </a:solidFill>
                <a:latin typeface="Roboto Slab"/>
                <a:ea typeface="Roboto Slab"/>
                <a:cs typeface="Roboto Slab"/>
                <a:sym typeface="Roboto Slab"/>
              </a:defRPr>
            </a:lvl5pPr>
            <a:lvl6pPr lvl="5">
              <a:spcBef>
                <a:spcPts val="0"/>
              </a:spcBef>
              <a:buClr>
                <a:schemeClr val="dk1"/>
              </a:buClr>
              <a:buSzPct val="100000"/>
              <a:buFont typeface="Roboto Slab"/>
              <a:buNone/>
              <a:defRPr sz="3000">
                <a:solidFill>
                  <a:schemeClr val="dk1"/>
                </a:solidFill>
                <a:latin typeface="Roboto Slab"/>
                <a:ea typeface="Roboto Slab"/>
                <a:cs typeface="Roboto Slab"/>
                <a:sym typeface="Roboto Slab"/>
              </a:defRPr>
            </a:lvl6pPr>
            <a:lvl7pPr lvl="6">
              <a:spcBef>
                <a:spcPts val="0"/>
              </a:spcBef>
              <a:buClr>
                <a:schemeClr val="dk1"/>
              </a:buClr>
              <a:buSzPct val="100000"/>
              <a:buFont typeface="Roboto Slab"/>
              <a:buNone/>
              <a:defRPr sz="3000">
                <a:solidFill>
                  <a:schemeClr val="dk1"/>
                </a:solidFill>
                <a:latin typeface="Roboto Slab"/>
                <a:ea typeface="Roboto Slab"/>
                <a:cs typeface="Roboto Slab"/>
                <a:sym typeface="Roboto Slab"/>
              </a:defRPr>
            </a:lvl7pPr>
            <a:lvl8pPr lvl="7">
              <a:spcBef>
                <a:spcPts val="0"/>
              </a:spcBef>
              <a:buClr>
                <a:schemeClr val="dk1"/>
              </a:buClr>
              <a:buSzPct val="100000"/>
              <a:buFont typeface="Roboto Slab"/>
              <a:buNone/>
              <a:defRPr sz="3000">
                <a:solidFill>
                  <a:schemeClr val="dk1"/>
                </a:solidFill>
                <a:latin typeface="Roboto Slab"/>
                <a:ea typeface="Roboto Slab"/>
                <a:cs typeface="Roboto Slab"/>
                <a:sym typeface="Roboto Slab"/>
              </a:defRPr>
            </a:lvl8pPr>
            <a:lvl9pPr lvl="8">
              <a:spcBef>
                <a:spcPts val="0"/>
              </a:spcBef>
              <a:buClr>
                <a:schemeClr val="dk1"/>
              </a:buClr>
              <a:buSzPct val="100000"/>
              <a:buFont typeface="Roboto Slab"/>
              <a:buNone/>
              <a:defRPr sz="3000">
                <a:solidFill>
                  <a:schemeClr val="dk1"/>
                </a:solidFill>
                <a:latin typeface="Roboto Slab"/>
                <a:ea typeface="Roboto Slab"/>
                <a:cs typeface="Roboto Slab"/>
                <a:sym typeface="Roboto Slab"/>
              </a:defRPr>
            </a:lvl9pPr>
          </a:lstStyle>
          <a:p/>
        </p:txBody>
      </p:sp>
      <p:sp>
        <p:nvSpPr>
          <p:cNvPr id="7" name="Shape 7"/>
          <p:cNvSpPr txBox="1"/>
          <p:nvPr>
            <p:ph idx="1" type="body"/>
          </p:nvPr>
        </p:nvSpPr>
        <p:spPr>
          <a:xfrm>
            <a:off x="387900" y="1489824"/>
            <a:ext cx="8368200" cy="3078900"/>
          </a:xfrm>
          <a:prstGeom prst="rect">
            <a:avLst/>
          </a:prstGeom>
          <a:noFill/>
          <a:ln>
            <a:noFill/>
          </a:ln>
        </p:spPr>
        <p:txBody>
          <a:bodyPr anchorCtr="0" anchor="t" bIns="91425" lIns="91425" rIns="91425" tIns="91425"/>
          <a:lstStyle>
            <a:lvl1pPr lvl="0">
              <a:lnSpc>
                <a:spcPct val="115000"/>
              </a:lnSpc>
              <a:spcBef>
                <a:spcPts val="0"/>
              </a:spcBef>
              <a:spcAft>
                <a:spcPts val="1600"/>
              </a:spcAft>
              <a:buClr>
                <a:schemeClr val="dk1"/>
              </a:buClr>
              <a:buSzPct val="100000"/>
              <a:buFont typeface="Roboto"/>
              <a:defRPr sz="1800">
                <a:solidFill>
                  <a:schemeClr val="dk1"/>
                </a:solidFill>
                <a:latin typeface="Roboto"/>
                <a:ea typeface="Roboto"/>
                <a:cs typeface="Roboto"/>
                <a:sym typeface="Roboto"/>
              </a:defRPr>
            </a:lvl1pPr>
            <a:lvl2pPr lvl="1">
              <a:lnSpc>
                <a:spcPct val="115000"/>
              </a:lnSpc>
              <a:spcBef>
                <a:spcPts val="0"/>
              </a:spcBef>
              <a:spcAft>
                <a:spcPts val="1600"/>
              </a:spcAft>
              <a:buClr>
                <a:schemeClr val="dk1"/>
              </a:buClr>
              <a:buFont typeface="Roboto"/>
              <a:defRPr>
                <a:solidFill>
                  <a:schemeClr val="dk1"/>
                </a:solidFill>
                <a:latin typeface="Roboto"/>
                <a:ea typeface="Roboto"/>
                <a:cs typeface="Roboto"/>
                <a:sym typeface="Roboto"/>
              </a:defRPr>
            </a:lvl2pPr>
            <a:lvl3pPr lvl="2">
              <a:lnSpc>
                <a:spcPct val="115000"/>
              </a:lnSpc>
              <a:spcBef>
                <a:spcPts val="0"/>
              </a:spcBef>
              <a:spcAft>
                <a:spcPts val="1600"/>
              </a:spcAft>
              <a:buClr>
                <a:schemeClr val="dk1"/>
              </a:buClr>
              <a:buFont typeface="Roboto"/>
              <a:defRPr>
                <a:solidFill>
                  <a:schemeClr val="dk1"/>
                </a:solidFill>
                <a:latin typeface="Roboto"/>
                <a:ea typeface="Roboto"/>
                <a:cs typeface="Roboto"/>
                <a:sym typeface="Roboto"/>
              </a:defRPr>
            </a:lvl3pPr>
            <a:lvl4pPr lvl="3">
              <a:lnSpc>
                <a:spcPct val="115000"/>
              </a:lnSpc>
              <a:spcBef>
                <a:spcPts val="0"/>
              </a:spcBef>
              <a:spcAft>
                <a:spcPts val="1600"/>
              </a:spcAft>
              <a:buClr>
                <a:schemeClr val="dk1"/>
              </a:buClr>
              <a:buFont typeface="Roboto"/>
              <a:defRPr>
                <a:solidFill>
                  <a:schemeClr val="dk1"/>
                </a:solidFill>
                <a:latin typeface="Roboto"/>
                <a:ea typeface="Roboto"/>
                <a:cs typeface="Roboto"/>
                <a:sym typeface="Roboto"/>
              </a:defRPr>
            </a:lvl4pPr>
            <a:lvl5pPr lvl="4">
              <a:lnSpc>
                <a:spcPct val="115000"/>
              </a:lnSpc>
              <a:spcBef>
                <a:spcPts val="0"/>
              </a:spcBef>
              <a:spcAft>
                <a:spcPts val="1600"/>
              </a:spcAft>
              <a:buClr>
                <a:schemeClr val="dk1"/>
              </a:buClr>
              <a:buFont typeface="Roboto"/>
              <a:defRPr>
                <a:solidFill>
                  <a:schemeClr val="dk1"/>
                </a:solidFill>
                <a:latin typeface="Roboto"/>
                <a:ea typeface="Roboto"/>
                <a:cs typeface="Roboto"/>
                <a:sym typeface="Roboto"/>
              </a:defRPr>
            </a:lvl5pPr>
            <a:lvl6pPr lvl="5">
              <a:lnSpc>
                <a:spcPct val="115000"/>
              </a:lnSpc>
              <a:spcBef>
                <a:spcPts val="0"/>
              </a:spcBef>
              <a:spcAft>
                <a:spcPts val="1600"/>
              </a:spcAft>
              <a:buClr>
                <a:schemeClr val="dk1"/>
              </a:buClr>
              <a:buFont typeface="Roboto"/>
              <a:defRPr>
                <a:solidFill>
                  <a:schemeClr val="dk1"/>
                </a:solidFill>
                <a:latin typeface="Roboto"/>
                <a:ea typeface="Roboto"/>
                <a:cs typeface="Roboto"/>
                <a:sym typeface="Roboto"/>
              </a:defRPr>
            </a:lvl6pPr>
            <a:lvl7pPr lvl="6">
              <a:lnSpc>
                <a:spcPct val="115000"/>
              </a:lnSpc>
              <a:spcBef>
                <a:spcPts val="0"/>
              </a:spcBef>
              <a:spcAft>
                <a:spcPts val="1600"/>
              </a:spcAft>
              <a:buClr>
                <a:schemeClr val="dk1"/>
              </a:buClr>
              <a:buFont typeface="Roboto"/>
              <a:defRPr>
                <a:solidFill>
                  <a:schemeClr val="dk1"/>
                </a:solidFill>
                <a:latin typeface="Roboto"/>
                <a:ea typeface="Roboto"/>
                <a:cs typeface="Roboto"/>
                <a:sym typeface="Roboto"/>
              </a:defRPr>
            </a:lvl7pPr>
            <a:lvl8pPr lvl="7">
              <a:lnSpc>
                <a:spcPct val="115000"/>
              </a:lnSpc>
              <a:spcBef>
                <a:spcPts val="0"/>
              </a:spcBef>
              <a:spcAft>
                <a:spcPts val="1600"/>
              </a:spcAft>
              <a:buClr>
                <a:schemeClr val="dk1"/>
              </a:buClr>
              <a:buFont typeface="Roboto"/>
              <a:defRPr>
                <a:solidFill>
                  <a:schemeClr val="dk1"/>
                </a:solidFill>
                <a:latin typeface="Roboto"/>
                <a:ea typeface="Roboto"/>
                <a:cs typeface="Roboto"/>
                <a:sym typeface="Roboto"/>
              </a:defRPr>
            </a:lvl8pPr>
            <a:lvl9pPr lvl="8">
              <a:lnSpc>
                <a:spcPct val="115000"/>
              </a:lnSpc>
              <a:spcBef>
                <a:spcPts val="0"/>
              </a:spcBef>
              <a:spcAft>
                <a:spcPts val="1600"/>
              </a:spcAft>
              <a:buClr>
                <a:schemeClr val="dk1"/>
              </a:buClr>
              <a:buFont typeface="Roboto"/>
              <a:defRPr>
                <a:solidFill>
                  <a:schemeClr val="dk1"/>
                </a:solidFill>
                <a:latin typeface="Roboto"/>
                <a:ea typeface="Roboto"/>
                <a:cs typeface="Roboto"/>
                <a:sym typeface="Roboto"/>
              </a:defRPr>
            </a:lvl9pPr>
          </a:lstStyle>
          <a:p/>
        </p:txBody>
      </p:sp>
      <p:sp>
        <p:nvSpPr>
          <p:cNvPr id="8" name="Shape 8"/>
          <p:cNvSpPr txBox="1"/>
          <p:nvPr>
            <p:ph idx="12" type="sldNum"/>
          </p:nvPr>
        </p:nvSpPr>
        <p:spPr>
          <a:xfrm>
            <a:off x="8472457" y="4663216"/>
            <a:ext cx="548700" cy="393600"/>
          </a:xfrm>
          <a:prstGeom prst="rect">
            <a:avLst/>
          </a:prstGeom>
          <a:noFill/>
          <a:ln>
            <a:noFill/>
          </a:ln>
        </p:spPr>
        <p:txBody>
          <a:bodyPr anchorCtr="0" anchor="ctr" bIns="91425" lIns="91425" rIns="91425" tIns="91425">
            <a:noAutofit/>
          </a:bodyPr>
          <a:lstStyle/>
          <a:p>
            <a:pPr lvl="0" algn="r">
              <a:spcBef>
                <a:spcPts val="0"/>
              </a:spcBef>
              <a:buNone/>
            </a:pPr>
            <a:fld id="{00000000-1234-1234-1234-123412341234}" type="slidenum">
              <a:rPr lang="en" sz="1000">
                <a:solidFill>
                  <a:schemeClr val="dk1"/>
                </a:solidFill>
                <a:latin typeface="Roboto"/>
                <a:ea typeface="Roboto"/>
                <a:cs typeface="Roboto"/>
                <a:sym typeface="Roboto"/>
              </a:rPr>
              <a:t>‹#›</a:t>
            </a:fld>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p:titleStyle>
    <p:body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06.png"/><Relationship Id="rId4" Type="http://schemas.openxmlformats.org/officeDocument/2006/relationships/image" Target="../media/image0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20.png"/><Relationship Id="rId4" Type="http://schemas.openxmlformats.org/officeDocument/2006/relationships/image" Target="../media/image0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0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05.png"/><Relationship Id="rId4" Type="http://schemas.openxmlformats.org/officeDocument/2006/relationships/image" Target="../media/image02.png"/><Relationship Id="rId5" Type="http://schemas.openxmlformats.org/officeDocument/2006/relationships/image" Target="../media/image0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21.png"/><Relationship Id="rId4" Type="http://schemas.openxmlformats.org/officeDocument/2006/relationships/image" Target="../media/image0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2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08.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07.jpg"/><Relationship Id="rId4" Type="http://schemas.openxmlformats.org/officeDocument/2006/relationships/image" Target="../media/image13.jpg"/><Relationship Id="rId5" Type="http://schemas.openxmlformats.org/officeDocument/2006/relationships/image" Target="../media/image11.jpg"/><Relationship Id="rId6" Type="http://schemas.openxmlformats.org/officeDocument/2006/relationships/image" Target="../media/image14.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hyperlink" Target="http://youtube.com/v/NmzZ1OkdvKs" TargetMode="External"/><Relationship Id="rId4" Type="http://schemas.openxmlformats.org/officeDocument/2006/relationships/image" Target="../media/image16.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5.jpg"/><Relationship Id="rId4" Type="http://schemas.openxmlformats.org/officeDocument/2006/relationships/image" Target="../media/image17.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9.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0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62" name="Shape 62"/>
        <p:cNvGrpSpPr/>
        <p:nvPr/>
      </p:nvGrpSpPr>
      <p:grpSpPr>
        <a:xfrm>
          <a:off x="0" y="0"/>
          <a:ext cx="0" cy="0"/>
          <a:chOff x="0" y="0"/>
          <a:chExt cx="0" cy="0"/>
        </a:xfrm>
      </p:grpSpPr>
      <p:pic>
        <p:nvPicPr>
          <p:cNvPr id="63" name="Shape 63"/>
          <p:cNvPicPr preferRelativeResize="0"/>
          <p:nvPr/>
        </p:nvPicPr>
        <p:blipFill>
          <a:blip r:embed="rId3">
            <a:alphaModFix/>
          </a:blip>
          <a:stretch>
            <a:fillRect/>
          </a:stretch>
        </p:blipFill>
        <p:spPr>
          <a:xfrm>
            <a:off x="0" y="0"/>
            <a:ext cx="9144000" cy="5143499"/>
          </a:xfrm>
          <a:prstGeom prst="rect">
            <a:avLst/>
          </a:prstGeom>
          <a:noFill/>
          <a:ln>
            <a:noFill/>
          </a:ln>
        </p:spPr>
      </p:pic>
      <p:pic>
        <p:nvPicPr>
          <p:cNvPr id="64" name="Shape 64"/>
          <p:cNvPicPr preferRelativeResize="0"/>
          <p:nvPr/>
        </p:nvPicPr>
        <p:blipFill>
          <a:blip r:embed="rId4">
            <a:alphaModFix/>
          </a:blip>
          <a:stretch>
            <a:fillRect/>
          </a:stretch>
        </p:blipFill>
        <p:spPr>
          <a:xfrm>
            <a:off x="2101450" y="1437675"/>
            <a:ext cx="4941099" cy="2125274"/>
          </a:xfrm>
          <a:prstGeom prst="rect">
            <a:avLst/>
          </a:prstGeom>
          <a:noFill/>
          <a:ln>
            <a:noFill/>
          </a:ln>
        </p:spPr>
      </p:pic>
      <p:sp>
        <p:nvSpPr>
          <p:cNvPr id="65" name="Shape 65"/>
          <p:cNvSpPr txBox="1"/>
          <p:nvPr>
            <p:ph type="ctrTitle"/>
          </p:nvPr>
        </p:nvSpPr>
        <p:spPr>
          <a:xfrm>
            <a:off x="1952700" y="1267800"/>
            <a:ext cx="5238600" cy="1161300"/>
          </a:xfrm>
          <a:prstGeom prst="rect">
            <a:avLst/>
          </a:prstGeom>
          <a:noFill/>
        </p:spPr>
        <p:txBody>
          <a:bodyPr anchorCtr="0" anchor="b" bIns="91425" lIns="91425" rIns="91425" tIns="91425">
            <a:noAutofit/>
          </a:bodyPr>
          <a:lstStyle/>
          <a:p>
            <a:pPr lvl="0" rtl="0">
              <a:lnSpc>
                <a:spcPct val="115000"/>
              </a:lnSpc>
              <a:spcBef>
                <a:spcPts val="0"/>
              </a:spcBef>
              <a:buClr>
                <a:schemeClr val="dk1"/>
              </a:buClr>
              <a:buSzPct val="45833"/>
              <a:buFont typeface="Arial"/>
              <a:buNone/>
            </a:pPr>
            <a:r>
              <a:rPr lang="en" sz="2400"/>
              <a:t>Behaviors of Thai rural voters : </a:t>
            </a:r>
          </a:p>
          <a:p>
            <a:pPr lvl="0" rtl="0">
              <a:lnSpc>
                <a:spcPct val="115000"/>
              </a:lnSpc>
              <a:spcBef>
                <a:spcPts val="0"/>
              </a:spcBef>
              <a:buClr>
                <a:schemeClr val="dk1"/>
              </a:buClr>
              <a:buSzPct val="45833"/>
              <a:buFont typeface="Arial"/>
              <a:buNone/>
            </a:pPr>
            <a:r>
              <a:rPr b="1" lang="en" sz="2400">
                <a:solidFill>
                  <a:srgbClr val="FF0000"/>
                </a:solidFill>
              </a:rPr>
              <a:t>are they </a:t>
            </a:r>
            <a:r>
              <a:rPr lang="en" sz="2400">
                <a:solidFill>
                  <a:srgbClr val="FF0000"/>
                </a:solidFill>
              </a:rPr>
              <a:t>really</a:t>
            </a:r>
            <a:r>
              <a:rPr b="1" lang="en" sz="2400">
                <a:solidFill>
                  <a:srgbClr val="FF0000"/>
                </a:solidFill>
              </a:rPr>
              <a:t> passive?</a:t>
            </a:r>
          </a:p>
        </p:txBody>
      </p:sp>
    </p:spTree>
  </p:cSld>
  <p:clrMapOvr>
    <a:masterClrMapping/>
  </p:clrMapOvr>
  <p:transition spd="slow">
    <p:fade/>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69" name="Shape 69"/>
        <p:cNvGrpSpPr/>
        <p:nvPr/>
      </p:nvGrpSpPr>
      <p:grpSpPr>
        <a:xfrm>
          <a:off x="0" y="0"/>
          <a:ext cx="0" cy="0"/>
          <a:chOff x="0" y="0"/>
          <a:chExt cx="0" cy="0"/>
        </a:xfrm>
      </p:grpSpPr>
      <p:pic>
        <p:nvPicPr>
          <p:cNvPr id="70" name="Shape 70"/>
          <p:cNvPicPr preferRelativeResize="0"/>
          <p:nvPr/>
        </p:nvPicPr>
        <p:blipFill>
          <a:blip r:embed="rId3">
            <a:alphaModFix amt="46000"/>
          </a:blip>
          <a:stretch>
            <a:fillRect/>
          </a:stretch>
        </p:blipFill>
        <p:spPr>
          <a:xfrm>
            <a:off x="0" y="0"/>
            <a:ext cx="9144000" cy="5143499"/>
          </a:xfrm>
          <a:prstGeom prst="rect">
            <a:avLst/>
          </a:prstGeom>
          <a:noFill/>
          <a:ln>
            <a:noFill/>
          </a:ln>
        </p:spPr>
      </p:pic>
      <p:pic>
        <p:nvPicPr>
          <p:cNvPr id="71" name="Shape 71"/>
          <p:cNvPicPr preferRelativeResize="0"/>
          <p:nvPr/>
        </p:nvPicPr>
        <p:blipFill>
          <a:blip r:embed="rId4">
            <a:alphaModFix/>
          </a:blip>
          <a:stretch>
            <a:fillRect/>
          </a:stretch>
        </p:blipFill>
        <p:spPr>
          <a:xfrm>
            <a:off x="6128100" y="2938095"/>
            <a:ext cx="2446575" cy="1706500"/>
          </a:xfrm>
          <a:prstGeom prst="rect">
            <a:avLst/>
          </a:prstGeom>
          <a:noFill/>
          <a:ln>
            <a:noFill/>
          </a:ln>
        </p:spPr>
      </p:pic>
      <p:sp>
        <p:nvSpPr>
          <p:cNvPr id="72" name="Shape 72"/>
          <p:cNvSpPr txBox="1"/>
          <p:nvPr/>
        </p:nvSpPr>
        <p:spPr>
          <a:xfrm>
            <a:off x="400000" y="704850"/>
            <a:ext cx="3045900" cy="1770300"/>
          </a:xfrm>
          <a:prstGeom prst="rect">
            <a:avLst/>
          </a:prstGeom>
          <a:solidFill>
            <a:srgbClr val="EFEFEF"/>
          </a:solidFill>
          <a:ln>
            <a:noFill/>
          </a:ln>
        </p:spPr>
        <p:txBody>
          <a:bodyPr anchorCtr="0" anchor="t" bIns="91425" lIns="91425" rIns="91425" tIns="91425">
            <a:noAutofit/>
          </a:bodyPr>
          <a:lstStyle/>
          <a:p>
            <a:pPr lvl="0" rtl="0">
              <a:lnSpc>
                <a:spcPct val="150000"/>
              </a:lnSpc>
              <a:spcBef>
                <a:spcPts val="0"/>
              </a:spcBef>
              <a:spcAft>
                <a:spcPts val="600"/>
              </a:spcAft>
              <a:buNone/>
            </a:pPr>
            <a:r>
              <a:rPr b="1" lang="en" sz="1800">
                <a:latin typeface="Georgia"/>
                <a:ea typeface="Georgia"/>
                <a:cs typeface="Georgia"/>
                <a:sym typeface="Georgia"/>
              </a:rPr>
              <a:t>Elections in Thailand</a:t>
            </a:r>
            <a:r>
              <a:rPr b="1" lang="en" sz="1050">
                <a:solidFill>
                  <a:srgbClr val="252525"/>
                </a:solidFill>
              </a:rPr>
              <a:t> </a:t>
            </a:r>
          </a:p>
          <a:p>
            <a:pPr indent="457200" lvl="0" rtl="0">
              <a:lnSpc>
                <a:spcPct val="150000"/>
              </a:lnSpc>
              <a:spcBef>
                <a:spcPts val="0"/>
              </a:spcBef>
              <a:spcAft>
                <a:spcPts val="600"/>
              </a:spcAft>
              <a:buNone/>
            </a:pPr>
            <a:r>
              <a:rPr lang="en" sz="1050">
                <a:solidFill>
                  <a:srgbClr val="252525"/>
                </a:solidFill>
              </a:rPr>
              <a:t>national of Thailand</a:t>
            </a:r>
          </a:p>
          <a:p>
            <a:pPr lvl="0" rtl="0">
              <a:lnSpc>
                <a:spcPct val="150000"/>
              </a:lnSpc>
              <a:spcBef>
                <a:spcPts val="300"/>
              </a:spcBef>
              <a:spcAft>
                <a:spcPts val="100"/>
              </a:spcAft>
              <a:buNone/>
            </a:pPr>
            <a:r>
              <a:rPr lang="en" sz="1050">
                <a:solidFill>
                  <a:srgbClr val="252525"/>
                </a:solidFill>
              </a:rPr>
              <a:t>       	over 18 years old</a:t>
            </a:r>
          </a:p>
          <a:p>
            <a:pPr indent="0" lvl="0" marL="0" rtl="0">
              <a:lnSpc>
                <a:spcPct val="150000"/>
              </a:lnSpc>
              <a:spcBef>
                <a:spcPts val="300"/>
              </a:spcBef>
              <a:spcAft>
                <a:spcPts val="100"/>
              </a:spcAft>
              <a:buNone/>
            </a:pPr>
            <a:r>
              <a:rPr lang="en" sz="1050">
                <a:solidFill>
                  <a:srgbClr val="252525"/>
                </a:solidFill>
              </a:rPr>
              <a:t>   	registered ninety days before the                election at his constituency.</a:t>
            </a:r>
          </a:p>
        </p:txBody>
      </p:sp>
      <p:sp>
        <p:nvSpPr>
          <p:cNvPr id="73" name="Shape 73"/>
          <p:cNvSpPr/>
          <p:nvPr/>
        </p:nvSpPr>
        <p:spPr>
          <a:xfrm>
            <a:off x="712750" y="1300525"/>
            <a:ext cx="126000" cy="117600"/>
          </a:xfrm>
          <a:prstGeom prst="star5">
            <a:avLst>
              <a:gd fmla="val 19098" name="adj"/>
              <a:gd fmla="val 105146" name="hf"/>
              <a:gd fmla="val 110557" name="vf"/>
            </a:avLst>
          </a:prstGeom>
          <a:solidFill>
            <a:schemeClr val="accent6"/>
          </a:solidFill>
          <a:ln cap="flat" cmpd="sng" w="9525">
            <a:solidFill>
              <a:schemeClr val="dk2"/>
            </a:solidFill>
            <a:prstDash val="solid"/>
            <a:round/>
            <a:headEnd len="med" w="med" type="none"/>
            <a:tailEnd len="med" w="med" type="none"/>
          </a:ln>
        </p:spPr>
        <p:txBody>
          <a:bodyPr anchorCtr="0" anchor="ctr" bIns="91425" lIns="91425" rIns="91425" tIns="91425">
            <a:noAutofit/>
          </a:bodyPr>
          <a:lstStyle/>
          <a:p>
            <a:pPr lvl="0">
              <a:spcBef>
                <a:spcPts val="0"/>
              </a:spcBef>
              <a:buNone/>
            </a:pPr>
            <a:r>
              <a:t/>
            </a:r>
            <a:endParaRPr/>
          </a:p>
        </p:txBody>
      </p:sp>
      <p:sp>
        <p:nvSpPr>
          <p:cNvPr id="74" name="Shape 74"/>
          <p:cNvSpPr/>
          <p:nvPr/>
        </p:nvSpPr>
        <p:spPr>
          <a:xfrm>
            <a:off x="712750" y="1613825"/>
            <a:ext cx="126000" cy="117600"/>
          </a:xfrm>
          <a:prstGeom prst="star5">
            <a:avLst>
              <a:gd fmla="val 19098" name="adj"/>
              <a:gd fmla="val 105146" name="hf"/>
              <a:gd fmla="val 110557" name="vf"/>
            </a:avLst>
          </a:prstGeom>
          <a:solidFill>
            <a:schemeClr val="accent6"/>
          </a:solidFill>
          <a:ln cap="flat" cmpd="sng" w="9525">
            <a:solidFill>
              <a:schemeClr val="dk2"/>
            </a:solidFill>
            <a:prstDash val="solid"/>
            <a:round/>
            <a:headEnd len="med" w="med" type="none"/>
            <a:tailEnd len="med" w="med" type="none"/>
          </a:ln>
        </p:spPr>
        <p:txBody>
          <a:bodyPr anchorCtr="0" anchor="ctr" bIns="91425" lIns="91425" rIns="91425" tIns="91425">
            <a:noAutofit/>
          </a:bodyPr>
          <a:lstStyle/>
          <a:p>
            <a:pPr lvl="0">
              <a:spcBef>
                <a:spcPts val="0"/>
              </a:spcBef>
              <a:buNone/>
            </a:pPr>
            <a:r>
              <a:t/>
            </a:r>
            <a:endParaRPr/>
          </a:p>
        </p:txBody>
      </p:sp>
      <p:sp>
        <p:nvSpPr>
          <p:cNvPr id="75" name="Shape 75"/>
          <p:cNvSpPr/>
          <p:nvPr/>
        </p:nvSpPr>
        <p:spPr>
          <a:xfrm>
            <a:off x="712750" y="1927125"/>
            <a:ext cx="126000" cy="117600"/>
          </a:xfrm>
          <a:prstGeom prst="star5">
            <a:avLst>
              <a:gd fmla="val 19098" name="adj"/>
              <a:gd fmla="val 105146" name="hf"/>
              <a:gd fmla="val 110557" name="vf"/>
            </a:avLst>
          </a:prstGeom>
          <a:solidFill>
            <a:schemeClr val="accent6"/>
          </a:solidFill>
          <a:ln cap="flat" cmpd="sng" w="9525">
            <a:solidFill>
              <a:schemeClr val="dk2"/>
            </a:solidFill>
            <a:prstDash val="solid"/>
            <a:round/>
            <a:headEnd len="med" w="med" type="none"/>
            <a:tailEnd len="med" w="med" type="none"/>
          </a:ln>
        </p:spPr>
        <p:txBody>
          <a:bodyPr anchorCtr="0" anchor="ctr" bIns="91425" lIns="91425" rIns="91425" tIns="91425">
            <a:noAutofit/>
          </a:bodyPr>
          <a:lstStyle/>
          <a:p>
            <a:pPr lvl="0">
              <a:spcBef>
                <a:spcPts val="0"/>
              </a:spcBef>
              <a:buNone/>
            </a:pPr>
            <a:r>
              <a:t/>
            </a:r>
            <a:endParaRPr/>
          </a:p>
        </p:txBody>
      </p:sp>
    </p:spTree>
  </p:cSld>
  <p:clrMapOvr>
    <a:masterClrMapping/>
  </p:clrMapOvr>
  <p:transition spd="slow">
    <p:fade/>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79" name="Shape 79"/>
        <p:cNvGrpSpPr/>
        <p:nvPr/>
      </p:nvGrpSpPr>
      <p:grpSpPr>
        <a:xfrm>
          <a:off x="0" y="0"/>
          <a:ext cx="0" cy="0"/>
          <a:chOff x="0" y="0"/>
          <a:chExt cx="0" cy="0"/>
        </a:xfrm>
      </p:grpSpPr>
      <p:sp>
        <p:nvSpPr>
          <p:cNvPr id="80" name="Shape 80"/>
          <p:cNvSpPr txBox="1"/>
          <p:nvPr>
            <p:ph type="title"/>
          </p:nvPr>
        </p:nvSpPr>
        <p:spPr>
          <a:xfrm>
            <a:off x="311700" y="242400"/>
            <a:ext cx="8520600" cy="768600"/>
          </a:xfrm>
          <a:prstGeom prst="rect">
            <a:avLst/>
          </a:prstGeom>
          <a:solidFill>
            <a:srgbClr val="EFEFEF"/>
          </a:solidFill>
          <a:ln>
            <a:noFill/>
          </a:ln>
        </p:spPr>
        <p:txBody>
          <a:bodyPr anchorCtr="0" anchor="b" bIns="91425" lIns="91425" rIns="91425" tIns="91425">
            <a:noAutofit/>
          </a:bodyPr>
          <a:lstStyle/>
          <a:p>
            <a:pPr lvl="0">
              <a:lnSpc>
                <a:spcPct val="115000"/>
              </a:lnSpc>
              <a:spcBef>
                <a:spcPts val="0"/>
              </a:spcBef>
              <a:spcAft>
                <a:spcPts val="1600"/>
              </a:spcAft>
              <a:buNone/>
            </a:pPr>
            <a:r>
              <a:rPr lang="en" sz="2400">
                <a:solidFill>
                  <a:srgbClr val="000000"/>
                </a:solidFill>
              </a:rPr>
              <a:t>The meaning of ‘</a:t>
            </a:r>
            <a:r>
              <a:rPr lang="en" sz="2400">
                <a:solidFill>
                  <a:srgbClr val="FF0000"/>
                </a:solidFill>
              </a:rPr>
              <a:t>Passive in Voter</a:t>
            </a:r>
            <a:r>
              <a:rPr lang="en" sz="2400">
                <a:solidFill>
                  <a:srgbClr val="000000"/>
                </a:solidFill>
              </a:rPr>
              <a:t>’</a:t>
            </a:r>
          </a:p>
        </p:txBody>
      </p:sp>
      <p:sp>
        <p:nvSpPr>
          <p:cNvPr id="81" name="Shape 81"/>
          <p:cNvSpPr txBox="1"/>
          <p:nvPr>
            <p:ph idx="1" type="body"/>
          </p:nvPr>
        </p:nvSpPr>
        <p:spPr>
          <a:xfrm>
            <a:off x="4227150" y="1465975"/>
            <a:ext cx="4026000" cy="3300000"/>
          </a:xfrm>
          <a:prstGeom prst="rect">
            <a:avLst/>
          </a:prstGeom>
          <a:solidFill>
            <a:srgbClr val="EFEFEF"/>
          </a:solidFill>
        </p:spPr>
        <p:txBody>
          <a:bodyPr anchorCtr="0" anchor="t" bIns="91425" lIns="91425" rIns="91425" tIns="91425">
            <a:noAutofit/>
          </a:bodyPr>
          <a:lstStyle/>
          <a:p>
            <a:pPr indent="-298450" lvl="0" marL="457200" rtl="0">
              <a:lnSpc>
                <a:spcPct val="100000"/>
              </a:lnSpc>
              <a:spcBef>
                <a:spcPts val="3100"/>
              </a:spcBef>
              <a:spcAft>
                <a:spcPts val="1700"/>
              </a:spcAft>
              <a:buClr>
                <a:srgbClr val="333333"/>
              </a:buClr>
              <a:buSzPct val="100000"/>
              <a:buFont typeface="PT Sans Narrow"/>
              <a:buChar char="●"/>
            </a:pPr>
            <a:r>
              <a:rPr lang="en" sz="1100">
                <a:solidFill>
                  <a:srgbClr val="333333"/>
                </a:solidFill>
                <a:latin typeface="Georgia"/>
                <a:ea typeface="Georgia"/>
                <a:cs typeface="Georgia"/>
                <a:sym typeface="Georgia"/>
              </a:rPr>
              <a:t>You don't look for facts about the candidates, other than their party affiliation. You retain some information but use it only to reinforce your existing beliefs.</a:t>
            </a:r>
          </a:p>
          <a:p>
            <a:pPr indent="-298450" lvl="0" marL="457200" rtl="0">
              <a:lnSpc>
                <a:spcPct val="100000"/>
              </a:lnSpc>
              <a:spcBef>
                <a:spcPts val="3100"/>
              </a:spcBef>
              <a:spcAft>
                <a:spcPts val="1700"/>
              </a:spcAft>
              <a:buClr>
                <a:srgbClr val="333333"/>
              </a:buClr>
              <a:buSzPct val="100000"/>
              <a:buFont typeface="PT Sans Narrow"/>
              <a:buChar char="●"/>
            </a:pPr>
            <a:r>
              <a:rPr lang="en" sz="1100">
                <a:solidFill>
                  <a:srgbClr val="333333"/>
                </a:solidFill>
                <a:latin typeface="Georgia"/>
                <a:ea typeface="Georgia"/>
                <a:cs typeface="Georgia"/>
                <a:sym typeface="Georgia"/>
              </a:rPr>
              <a:t>This strategy maintains mental consistency. You give little or no consideration to alternatives. Your vote is basically a standing decision.</a:t>
            </a:r>
          </a:p>
          <a:p>
            <a:pPr indent="-298450" lvl="0" marL="457200" rtl="0">
              <a:lnSpc>
                <a:spcPct val="100000"/>
              </a:lnSpc>
              <a:spcBef>
                <a:spcPts val="3100"/>
              </a:spcBef>
              <a:spcAft>
                <a:spcPts val="1700"/>
              </a:spcAft>
              <a:buClr>
                <a:srgbClr val="333333"/>
              </a:buClr>
              <a:buSzPct val="100000"/>
              <a:buFont typeface="PT Sans Narrow"/>
              <a:buChar char="●"/>
            </a:pPr>
            <a:r>
              <a:rPr lang="en" sz="1100">
                <a:solidFill>
                  <a:srgbClr val="333333"/>
                </a:solidFill>
                <a:latin typeface="Georgia"/>
                <a:ea typeface="Georgia"/>
                <a:cs typeface="Georgia"/>
                <a:sym typeface="Georgia"/>
              </a:rPr>
              <a:t>Party identification is your primary driver, but you also consider factors such as the incumbent's performance and your impressions of the candidates.</a:t>
            </a:r>
          </a:p>
          <a:p>
            <a:pPr lvl="0" rtl="0">
              <a:lnSpc>
                <a:spcPct val="100000"/>
              </a:lnSpc>
              <a:spcBef>
                <a:spcPts val="0"/>
              </a:spcBef>
              <a:buNone/>
            </a:pPr>
            <a:r>
              <a:t/>
            </a:r>
            <a:endParaRPr>
              <a:solidFill>
                <a:srgbClr val="333333"/>
              </a:solidFill>
              <a:latin typeface="PT Sans Narrow"/>
              <a:ea typeface="PT Sans Narrow"/>
              <a:cs typeface="PT Sans Narrow"/>
              <a:sym typeface="PT Sans Narrow"/>
            </a:endParaRPr>
          </a:p>
        </p:txBody>
      </p:sp>
      <p:pic>
        <p:nvPicPr>
          <p:cNvPr id="82" name="Shape 82"/>
          <p:cNvPicPr preferRelativeResize="0"/>
          <p:nvPr/>
        </p:nvPicPr>
        <p:blipFill>
          <a:blip r:embed="rId3">
            <a:alphaModFix/>
          </a:blip>
          <a:stretch>
            <a:fillRect/>
          </a:stretch>
        </p:blipFill>
        <p:spPr>
          <a:xfrm>
            <a:off x="491850" y="1465962"/>
            <a:ext cx="2857500" cy="1895475"/>
          </a:xfrm>
          <a:prstGeom prst="rect">
            <a:avLst/>
          </a:prstGeom>
          <a:noFill/>
          <a:ln>
            <a:noFill/>
          </a:ln>
        </p:spPr>
      </p:pic>
    </p:spTree>
  </p:cSld>
  <p:clrMapOvr>
    <a:masterClrMapping/>
  </p:clrMapOvr>
  <p:transition spd="slow">
    <p:fade/>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86" name="Shape 86"/>
        <p:cNvGrpSpPr/>
        <p:nvPr/>
      </p:nvGrpSpPr>
      <p:grpSpPr>
        <a:xfrm>
          <a:off x="0" y="0"/>
          <a:ext cx="0" cy="0"/>
          <a:chOff x="0" y="0"/>
          <a:chExt cx="0" cy="0"/>
        </a:xfrm>
      </p:grpSpPr>
      <p:sp>
        <p:nvSpPr>
          <p:cNvPr id="87" name="Shape 87"/>
          <p:cNvSpPr txBox="1"/>
          <p:nvPr>
            <p:ph type="title"/>
          </p:nvPr>
        </p:nvSpPr>
        <p:spPr>
          <a:xfrm>
            <a:off x="311700" y="445025"/>
            <a:ext cx="8104200" cy="707400"/>
          </a:xfrm>
          <a:prstGeom prst="rect">
            <a:avLst/>
          </a:prstGeom>
          <a:solidFill>
            <a:srgbClr val="EFEFEF"/>
          </a:solidFill>
        </p:spPr>
        <p:txBody>
          <a:bodyPr anchorCtr="0" anchor="b" bIns="91425" lIns="91425" rIns="91425" tIns="91425">
            <a:noAutofit/>
          </a:bodyPr>
          <a:lstStyle/>
          <a:p>
            <a:pPr lvl="0">
              <a:spcBef>
                <a:spcPts val="0"/>
              </a:spcBef>
              <a:buNone/>
            </a:pPr>
            <a:r>
              <a:rPr lang="en">
                <a:solidFill>
                  <a:srgbClr val="434343"/>
                </a:solidFill>
              </a:rPr>
              <a:t>Behavior of rural Thai People</a:t>
            </a:r>
          </a:p>
        </p:txBody>
      </p:sp>
      <p:sp>
        <p:nvSpPr>
          <p:cNvPr id="88" name="Shape 88"/>
          <p:cNvSpPr txBox="1"/>
          <p:nvPr>
            <p:ph idx="1" type="body"/>
          </p:nvPr>
        </p:nvSpPr>
        <p:spPr>
          <a:xfrm>
            <a:off x="311700" y="1418725"/>
            <a:ext cx="3766200" cy="3302700"/>
          </a:xfrm>
          <a:prstGeom prst="rect">
            <a:avLst/>
          </a:prstGeom>
        </p:spPr>
        <p:txBody>
          <a:bodyPr anchorCtr="0" anchor="t" bIns="91425" lIns="91425" rIns="91425" tIns="91425">
            <a:noAutofit/>
          </a:bodyPr>
          <a:lstStyle/>
          <a:p>
            <a:pPr indent="-317500" lvl="0" marL="457200" rtl="0" algn="just">
              <a:lnSpc>
                <a:spcPct val="150000"/>
              </a:lnSpc>
              <a:spcBef>
                <a:spcPts val="0"/>
              </a:spcBef>
              <a:buClr>
                <a:srgbClr val="FFFFFF"/>
              </a:buClr>
              <a:buSzPct val="100000"/>
              <a:buFont typeface="PT Sans Narrow"/>
            </a:pPr>
            <a:r>
              <a:rPr lang="en" sz="1400">
                <a:solidFill>
                  <a:srgbClr val="FFFFFF"/>
                </a:solidFill>
                <a:latin typeface="PT Sans Narrow"/>
                <a:ea typeface="PT Sans Narrow"/>
                <a:cs typeface="PT Sans Narrow"/>
                <a:sym typeface="PT Sans Narrow"/>
              </a:rPr>
              <a:t>Area that is located outside towns and cities.</a:t>
            </a:r>
          </a:p>
          <a:p>
            <a:pPr indent="-317500" lvl="0" marL="457200" rtl="0" algn="just">
              <a:lnSpc>
                <a:spcPct val="150000"/>
              </a:lnSpc>
              <a:spcBef>
                <a:spcPts val="0"/>
              </a:spcBef>
              <a:buClr>
                <a:srgbClr val="FFFFFF"/>
              </a:buClr>
              <a:buSzPct val="100000"/>
              <a:buFont typeface="PT Sans Narrow"/>
            </a:pPr>
            <a:r>
              <a:rPr lang="en" sz="1400">
                <a:solidFill>
                  <a:srgbClr val="FFFFFF"/>
                </a:solidFill>
                <a:latin typeface="PT Sans Narrow"/>
                <a:ea typeface="PT Sans Narrow"/>
                <a:cs typeface="PT Sans Narrow"/>
                <a:sym typeface="PT Sans Narrow"/>
              </a:rPr>
              <a:t>Low population density and small settlements</a:t>
            </a:r>
          </a:p>
          <a:p>
            <a:pPr indent="-317500" lvl="0" marL="457200" rtl="0" algn="just">
              <a:lnSpc>
                <a:spcPct val="150000"/>
              </a:lnSpc>
              <a:spcBef>
                <a:spcPts val="0"/>
              </a:spcBef>
              <a:buClr>
                <a:srgbClr val="FFFFFF"/>
              </a:buClr>
              <a:buSzPct val="100000"/>
              <a:buFont typeface="PT Sans Narrow"/>
            </a:pPr>
            <a:r>
              <a:rPr lang="en" sz="1400">
                <a:solidFill>
                  <a:srgbClr val="FFFFFF"/>
                </a:solidFill>
                <a:latin typeface="PT Sans Narrow"/>
                <a:ea typeface="PT Sans Narrow"/>
                <a:cs typeface="PT Sans Narrow"/>
                <a:sym typeface="PT Sans Narrow"/>
              </a:rPr>
              <a:t>Most of population are working in agricultural sector, fishery and animal farming.</a:t>
            </a:r>
          </a:p>
          <a:p>
            <a:pPr indent="-317500" lvl="0" marL="457200" rtl="0" algn="just">
              <a:lnSpc>
                <a:spcPct val="150000"/>
              </a:lnSpc>
              <a:spcBef>
                <a:spcPts val="0"/>
              </a:spcBef>
              <a:buClr>
                <a:srgbClr val="FFFFFF"/>
              </a:buClr>
              <a:buSzPct val="100000"/>
              <a:buFont typeface="PT Sans Narrow"/>
            </a:pPr>
            <a:r>
              <a:rPr lang="en" sz="1400">
                <a:solidFill>
                  <a:srgbClr val="FFFFFF"/>
                </a:solidFill>
                <a:latin typeface="PT Sans Narrow"/>
                <a:ea typeface="PT Sans Narrow"/>
                <a:cs typeface="PT Sans Narrow"/>
                <a:sym typeface="PT Sans Narrow"/>
              </a:rPr>
              <a:t>They have the deep relationship among the family member and their neighborhoods.</a:t>
            </a:r>
          </a:p>
          <a:p>
            <a:pPr indent="-317500" lvl="0" marL="457200" rtl="0" algn="just">
              <a:lnSpc>
                <a:spcPct val="150000"/>
              </a:lnSpc>
              <a:spcBef>
                <a:spcPts val="0"/>
              </a:spcBef>
              <a:buClr>
                <a:srgbClr val="FFFFFF"/>
              </a:buClr>
              <a:buSzPct val="100000"/>
              <a:buFont typeface="PT Sans Narrow"/>
            </a:pPr>
            <a:r>
              <a:rPr lang="en" sz="1400">
                <a:solidFill>
                  <a:srgbClr val="FFFFFF"/>
                </a:solidFill>
                <a:latin typeface="PT Sans Narrow"/>
                <a:ea typeface="PT Sans Narrow"/>
                <a:cs typeface="PT Sans Narrow"/>
                <a:sym typeface="PT Sans Narrow"/>
              </a:rPr>
              <a:t>Most of them are Lacking of education hence they rely on the supernatural power.</a:t>
            </a:r>
          </a:p>
        </p:txBody>
      </p:sp>
      <p:pic>
        <p:nvPicPr>
          <p:cNvPr id="89" name="Shape 89"/>
          <p:cNvPicPr preferRelativeResize="0"/>
          <p:nvPr/>
        </p:nvPicPr>
        <p:blipFill>
          <a:blip r:embed="rId3">
            <a:alphaModFix/>
          </a:blip>
          <a:stretch>
            <a:fillRect/>
          </a:stretch>
        </p:blipFill>
        <p:spPr>
          <a:xfrm>
            <a:off x="5792175" y="445024"/>
            <a:ext cx="2776075" cy="1806799"/>
          </a:xfrm>
          <a:prstGeom prst="rect">
            <a:avLst/>
          </a:prstGeom>
          <a:noFill/>
          <a:ln>
            <a:noFill/>
          </a:ln>
        </p:spPr>
      </p:pic>
      <p:pic>
        <p:nvPicPr>
          <p:cNvPr id="90" name="Shape 90"/>
          <p:cNvPicPr preferRelativeResize="0"/>
          <p:nvPr/>
        </p:nvPicPr>
        <p:blipFill>
          <a:blip r:embed="rId4">
            <a:alphaModFix/>
          </a:blip>
          <a:stretch>
            <a:fillRect/>
          </a:stretch>
        </p:blipFill>
        <p:spPr>
          <a:xfrm>
            <a:off x="4186978" y="1266324"/>
            <a:ext cx="2591721" cy="1806799"/>
          </a:xfrm>
          <a:prstGeom prst="rect">
            <a:avLst/>
          </a:prstGeom>
          <a:noFill/>
          <a:ln>
            <a:noFill/>
          </a:ln>
        </p:spPr>
      </p:pic>
      <p:pic>
        <p:nvPicPr>
          <p:cNvPr id="91" name="Shape 91"/>
          <p:cNvPicPr preferRelativeResize="0"/>
          <p:nvPr/>
        </p:nvPicPr>
        <p:blipFill>
          <a:blip r:embed="rId5">
            <a:alphaModFix/>
          </a:blip>
          <a:stretch>
            <a:fillRect/>
          </a:stretch>
        </p:blipFill>
        <p:spPr>
          <a:xfrm>
            <a:off x="5639775" y="2022150"/>
            <a:ext cx="2880275" cy="1917374"/>
          </a:xfrm>
          <a:prstGeom prst="rect">
            <a:avLst/>
          </a:prstGeom>
          <a:noFill/>
          <a:ln>
            <a:noFill/>
          </a:ln>
        </p:spPr>
      </p:pic>
    </p:spTree>
  </p:cSld>
  <p:clrMapOvr>
    <a:masterClrMapping/>
  </p:clrMapOvr>
  <p:transition spd="slow">
    <p:fade/>
  </p:transition>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95" name="Shape 95"/>
        <p:cNvGrpSpPr/>
        <p:nvPr/>
      </p:nvGrpSpPr>
      <p:grpSpPr>
        <a:xfrm>
          <a:off x="0" y="0"/>
          <a:ext cx="0" cy="0"/>
          <a:chOff x="0" y="0"/>
          <a:chExt cx="0" cy="0"/>
        </a:xfrm>
      </p:grpSpPr>
      <p:pic>
        <p:nvPicPr>
          <p:cNvPr id="96" name="Shape 96"/>
          <p:cNvPicPr preferRelativeResize="0"/>
          <p:nvPr/>
        </p:nvPicPr>
        <p:blipFill rotWithShape="1">
          <a:blip r:embed="rId3">
            <a:alphaModFix/>
          </a:blip>
          <a:srcRect b="13299" l="0" r="0" t="0"/>
          <a:stretch/>
        </p:blipFill>
        <p:spPr>
          <a:xfrm>
            <a:off x="0" y="0"/>
            <a:ext cx="4566774" cy="5143500"/>
          </a:xfrm>
          <a:prstGeom prst="rect">
            <a:avLst/>
          </a:prstGeom>
          <a:noFill/>
          <a:ln>
            <a:noFill/>
          </a:ln>
        </p:spPr>
      </p:pic>
      <p:sp>
        <p:nvSpPr>
          <p:cNvPr id="97" name="Shape 97"/>
          <p:cNvSpPr txBox="1"/>
          <p:nvPr>
            <p:ph type="title"/>
          </p:nvPr>
        </p:nvSpPr>
        <p:spPr>
          <a:xfrm>
            <a:off x="320725" y="815650"/>
            <a:ext cx="4010100" cy="1959600"/>
          </a:xfrm>
          <a:prstGeom prst="rect">
            <a:avLst/>
          </a:prstGeom>
          <a:solidFill>
            <a:srgbClr val="EFEFEF"/>
          </a:solidFill>
        </p:spPr>
        <p:txBody>
          <a:bodyPr anchorCtr="0" anchor="b" bIns="91425" lIns="91425" rIns="91425" tIns="91425">
            <a:noAutofit/>
          </a:bodyPr>
          <a:lstStyle/>
          <a:p>
            <a:pPr lvl="0">
              <a:spcBef>
                <a:spcPts val="0"/>
              </a:spcBef>
              <a:buNone/>
            </a:pPr>
            <a:r>
              <a:rPr lang="en" sz="3600">
                <a:solidFill>
                  <a:srgbClr val="000000"/>
                </a:solidFill>
              </a:rPr>
              <a:t>The factors </a:t>
            </a:r>
          </a:p>
          <a:p>
            <a:pPr lvl="0">
              <a:spcBef>
                <a:spcPts val="0"/>
              </a:spcBef>
              <a:buNone/>
            </a:pPr>
            <a:r>
              <a:rPr lang="en" sz="3600">
                <a:solidFill>
                  <a:srgbClr val="000000"/>
                </a:solidFill>
              </a:rPr>
              <a:t>Of</a:t>
            </a:r>
          </a:p>
          <a:p>
            <a:pPr lvl="0">
              <a:spcBef>
                <a:spcPts val="0"/>
              </a:spcBef>
              <a:buNone/>
            </a:pPr>
            <a:r>
              <a:rPr lang="en" sz="3600">
                <a:solidFill>
                  <a:srgbClr val="000000"/>
                </a:solidFill>
              </a:rPr>
              <a:t> passive voters</a:t>
            </a:r>
          </a:p>
        </p:txBody>
      </p:sp>
      <p:pic>
        <p:nvPicPr>
          <p:cNvPr id="98" name="Shape 98"/>
          <p:cNvPicPr preferRelativeResize="0"/>
          <p:nvPr/>
        </p:nvPicPr>
        <p:blipFill rotWithShape="1">
          <a:blip r:embed="rId4">
            <a:alphaModFix/>
          </a:blip>
          <a:srcRect b="48257" l="12292" r="12292" t="38403"/>
          <a:stretch/>
        </p:blipFill>
        <p:spPr>
          <a:xfrm>
            <a:off x="5468624" y="4339175"/>
            <a:ext cx="2985949" cy="686100"/>
          </a:xfrm>
          <a:prstGeom prst="rect">
            <a:avLst/>
          </a:prstGeom>
          <a:noFill/>
          <a:ln>
            <a:noFill/>
          </a:ln>
        </p:spPr>
      </p:pic>
      <p:sp>
        <p:nvSpPr>
          <p:cNvPr id="99" name="Shape 99"/>
          <p:cNvSpPr txBox="1"/>
          <p:nvPr>
            <p:ph idx="1" type="body"/>
          </p:nvPr>
        </p:nvSpPr>
        <p:spPr>
          <a:xfrm>
            <a:off x="5030325" y="570525"/>
            <a:ext cx="3848700" cy="3236100"/>
          </a:xfrm>
          <a:prstGeom prst="rect">
            <a:avLst/>
          </a:prstGeom>
          <a:solidFill>
            <a:srgbClr val="EFEFEF"/>
          </a:solidFill>
          <a:ln cap="flat" cmpd="sng" w="9525">
            <a:solidFill>
              <a:srgbClr val="000000"/>
            </a:solidFill>
            <a:prstDash val="solid"/>
            <a:round/>
            <a:headEnd len="med" w="med" type="none"/>
            <a:tailEnd len="med" w="med" type="none"/>
          </a:ln>
        </p:spPr>
        <p:txBody>
          <a:bodyPr anchorCtr="0" anchor="t" bIns="91425" lIns="91425" rIns="91425" tIns="91425">
            <a:noAutofit/>
          </a:bodyPr>
          <a:lstStyle/>
          <a:p>
            <a:pPr indent="-228600" lvl="0" marL="457200" rtl="0">
              <a:lnSpc>
                <a:spcPct val="150000"/>
              </a:lnSpc>
              <a:spcBef>
                <a:spcPts val="0"/>
              </a:spcBef>
              <a:buClr>
                <a:srgbClr val="000000"/>
              </a:buClr>
              <a:buFont typeface="PT Sans Narrow"/>
              <a:buChar char="❖"/>
            </a:pPr>
            <a:r>
              <a:rPr b="1" lang="en">
                <a:solidFill>
                  <a:srgbClr val="000000"/>
                </a:solidFill>
                <a:latin typeface="PT Sans Narrow"/>
                <a:ea typeface="PT Sans Narrow"/>
                <a:cs typeface="PT Sans Narrow"/>
                <a:sym typeface="PT Sans Narrow"/>
              </a:rPr>
              <a:t>Education</a:t>
            </a:r>
          </a:p>
          <a:p>
            <a:pPr indent="-317500" lvl="0" marL="457200" rtl="0" algn="just">
              <a:spcBef>
                <a:spcPts val="800"/>
              </a:spcBef>
              <a:spcAft>
                <a:spcPts val="1100"/>
              </a:spcAft>
              <a:buClr>
                <a:srgbClr val="000000"/>
              </a:buClr>
              <a:buSzPct val="100000"/>
              <a:buFont typeface="PT Sans Narrow"/>
              <a:buChar char="❖"/>
            </a:pPr>
            <a:r>
              <a:rPr lang="en" sz="1400">
                <a:solidFill>
                  <a:srgbClr val="000000"/>
                </a:solidFill>
                <a:latin typeface="PT Sans Narrow"/>
                <a:ea typeface="PT Sans Narrow"/>
                <a:cs typeface="PT Sans Narrow"/>
                <a:sym typeface="PT Sans Narrow"/>
              </a:rPr>
              <a:t>Thailand is set to fall to the bottom of the pile of southeastern Asian countries</a:t>
            </a:r>
          </a:p>
          <a:p>
            <a:pPr indent="-228600" lvl="1" marL="914400" rtl="0" algn="just">
              <a:spcBef>
                <a:spcPts val="0"/>
              </a:spcBef>
              <a:spcAft>
                <a:spcPts val="0"/>
              </a:spcAft>
              <a:buClr>
                <a:srgbClr val="000000"/>
              </a:buClr>
              <a:buFont typeface="PT Sans Narrow"/>
              <a:buChar char="➢"/>
            </a:pPr>
            <a:r>
              <a:rPr lang="en">
                <a:solidFill>
                  <a:srgbClr val="000000"/>
                </a:solidFill>
                <a:latin typeface="PT Sans Narrow"/>
                <a:ea typeface="PT Sans Narrow"/>
                <a:cs typeface="PT Sans Narrow"/>
                <a:sym typeface="PT Sans Narrow"/>
              </a:rPr>
              <a:t>Inadequate funding&gt;&gt; lack of good equipments to use.</a:t>
            </a:r>
          </a:p>
          <a:p>
            <a:pPr indent="-228600" lvl="1" marL="914400" rtl="0" algn="just">
              <a:spcBef>
                <a:spcPts val="0"/>
              </a:spcBef>
              <a:spcAft>
                <a:spcPts val="0"/>
              </a:spcAft>
              <a:buClr>
                <a:srgbClr val="000000"/>
              </a:buClr>
              <a:buFont typeface="PT Sans Narrow"/>
              <a:buChar char="➢"/>
            </a:pPr>
            <a:r>
              <a:rPr lang="en">
                <a:solidFill>
                  <a:srgbClr val="000000"/>
                </a:solidFill>
                <a:latin typeface="PT Sans Narrow"/>
                <a:ea typeface="PT Sans Narrow"/>
                <a:cs typeface="PT Sans Narrow"/>
                <a:sym typeface="PT Sans Narrow"/>
              </a:rPr>
              <a:t>Huge class sizes .</a:t>
            </a:r>
          </a:p>
          <a:p>
            <a:pPr indent="-228600" lvl="1" marL="914400" rtl="0">
              <a:lnSpc>
                <a:spcPct val="150000"/>
              </a:lnSpc>
              <a:spcBef>
                <a:spcPts val="0"/>
              </a:spcBef>
              <a:buClr>
                <a:srgbClr val="000000"/>
              </a:buClr>
              <a:buFont typeface="PT Sans Narrow"/>
              <a:buChar char="➢"/>
            </a:pPr>
            <a:r>
              <a:rPr lang="en">
                <a:solidFill>
                  <a:srgbClr val="000000"/>
                </a:solidFill>
                <a:latin typeface="PT Sans Narrow"/>
                <a:ea typeface="PT Sans Narrow"/>
                <a:cs typeface="PT Sans Narrow"/>
                <a:sym typeface="PT Sans Narrow"/>
              </a:rPr>
              <a:t>Lack of qualified teachers</a:t>
            </a:r>
          </a:p>
          <a:p>
            <a:pPr indent="-228600" lvl="1" marL="914400" rtl="0">
              <a:lnSpc>
                <a:spcPct val="150000"/>
              </a:lnSpc>
              <a:spcBef>
                <a:spcPts val="0"/>
              </a:spcBef>
              <a:buClr>
                <a:srgbClr val="000000"/>
              </a:buClr>
              <a:buFont typeface="PT Sans Narrow"/>
              <a:buChar char="➢"/>
            </a:pPr>
            <a:r>
              <a:rPr lang="en">
                <a:solidFill>
                  <a:srgbClr val="000000"/>
                </a:solidFill>
                <a:latin typeface="PT Sans Narrow"/>
                <a:ea typeface="PT Sans Narrow"/>
                <a:cs typeface="PT Sans Narrow"/>
                <a:sym typeface="PT Sans Narrow"/>
              </a:rPr>
              <a:t>Students have no critical self-thinking skills. Low guidance on voting and democracy.</a:t>
            </a:r>
          </a:p>
        </p:txBody>
      </p:sp>
      <p:sp>
        <p:nvSpPr>
          <p:cNvPr id="100" name="Shape 100"/>
          <p:cNvSpPr txBox="1"/>
          <p:nvPr/>
        </p:nvSpPr>
        <p:spPr>
          <a:xfrm>
            <a:off x="4583475" y="570525"/>
            <a:ext cx="4742400" cy="3236100"/>
          </a:xfrm>
          <a:prstGeom prst="rect">
            <a:avLst/>
          </a:prstGeom>
          <a:solidFill>
            <a:srgbClr val="EFEFEF"/>
          </a:solidFill>
          <a:ln>
            <a:noFill/>
          </a:ln>
        </p:spPr>
        <p:txBody>
          <a:bodyPr anchorCtr="0" anchor="t" bIns="91425" lIns="91425" rIns="91425" tIns="91425">
            <a:noAutofit/>
          </a:bodyPr>
          <a:lstStyle/>
          <a:p>
            <a:pPr indent="-342900" lvl="0" marL="457200" rtl="0">
              <a:lnSpc>
                <a:spcPct val="150000"/>
              </a:lnSpc>
              <a:spcBef>
                <a:spcPts val="0"/>
              </a:spcBef>
              <a:buSzPct val="100000"/>
              <a:buFont typeface="PT Sans Narrow"/>
              <a:buChar char="❖"/>
            </a:pPr>
            <a:r>
              <a:rPr b="1" lang="en" sz="1800">
                <a:latin typeface="PT Sans Narrow"/>
                <a:ea typeface="PT Sans Narrow"/>
                <a:cs typeface="PT Sans Narrow"/>
                <a:sym typeface="PT Sans Narrow"/>
              </a:rPr>
              <a:t>Human behavior</a:t>
            </a:r>
          </a:p>
          <a:p>
            <a:pPr indent="-228600" lvl="1" marL="914400" rtl="0">
              <a:lnSpc>
                <a:spcPct val="150000"/>
              </a:lnSpc>
              <a:spcBef>
                <a:spcPts val="0"/>
              </a:spcBef>
              <a:buFont typeface="PT Sans Narrow"/>
              <a:buChar char="➢"/>
            </a:pPr>
            <a:r>
              <a:rPr lang="en">
                <a:latin typeface="PT Sans Narrow"/>
                <a:ea typeface="PT Sans Narrow"/>
                <a:cs typeface="PT Sans Narrow"/>
                <a:sym typeface="PT Sans Narrow"/>
              </a:rPr>
              <a:t>Tend to do what we are familiar with such as taking action from family.</a:t>
            </a:r>
          </a:p>
          <a:p>
            <a:pPr indent="-228600" lvl="1" marL="914400" rtl="0">
              <a:spcBef>
                <a:spcPts val="0"/>
              </a:spcBef>
              <a:buFont typeface="PT Sans Narrow"/>
              <a:buChar char="➢"/>
            </a:pPr>
            <a:r>
              <a:rPr lang="en">
                <a:latin typeface="PT Sans Narrow"/>
                <a:ea typeface="PT Sans Narrow"/>
                <a:cs typeface="PT Sans Narrow"/>
                <a:sym typeface="PT Sans Narrow"/>
              </a:rPr>
              <a:t>Tend to do what majority do rather than trust our own belief because it “safe”</a:t>
            </a:r>
          </a:p>
          <a:p>
            <a:pPr indent="-228600" lvl="1" marL="914400" rtl="0">
              <a:spcBef>
                <a:spcPts val="0"/>
              </a:spcBef>
              <a:buFont typeface="PT Sans Narrow"/>
              <a:buChar char="➢"/>
            </a:pPr>
            <a:r>
              <a:rPr lang="en">
                <a:latin typeface="PT Sans Narrow"/>
                <a:ea typeface="PT Sans Narrow"/>
                <a:cs typeface="PT Sans Narrow"/>
                <a:sym typeface="PT Sans Narrow"/>
              </a:rPr>
              <a:t>Tend to do what only have impact themselve </a:t>
            </a:r>
          </a:p>
          <a:p>
            <a:pPr indent="0" lvl="0" marL="457200" rtl="0">
              <a:spcBef>
                <a:spcPts val="0"/>
              </a:spcBef>
              <a:buNone/>
            </a:pPr>
            <a:r>
              <a:t/>
            </a:r>
            <a:endParaRPr>
              <a:latin typeface="PT Sans Narrow"/>
              <a:ea typeface="PT Sans Narrow"/>
              <a:cs typeface="PT Sans Narrow"/>
              <a:sym typeface="PT Sans Narrow"/>
            </a:endParaRPr>
          </a:p>
          <a:p>
            <a:pPr lvl="0">
              <a:lnSpc>
                <a:spcPct val="150000"/>
              </a:lnSpc>
              <a:spcBef>
                <a:spcPts val="0"/>
              </a:spcBef>
              <a:buNone/>
            </a:pPr>
            <a:r>
              <a:t/>
            </a:r>
            <a:endParaRPr>
              <a:latin typeface="PT Sans Narrow"/>
              <a:ea typeface="PT Sans Narrow"/>
              <a:cs typeface="PT Sans Narrow"/>
              <a:sym typeface="PT Sans Narrow"/>
            </a:endParaRPr>
          </a:p>
        </p:txBody>
      </p:sp>
      <p:sp>
        <p:nvSpPr>
          <p:cNvPr id="101" name="Shape 101"/>
          <p:cNvSpPr txBox="1"/>
          <p:nvPr/>
        </p:nvSpPr>
        <p:spPr>
          <a:xfrm>
            <a:off x="4671225" y="570525"/>
            <a:ext cx="4566900" cy="3236100"/>
          </a:xfrm>
          <a:prstGeom prst="rect">
            <a:avLst/>
          </a:prstGeom>
          <a:solidFill>
            <a:srgbClr val="EFEFEF"/>
          </a:solidFill>
          <a:ln>
            <a:noFill/>
          </a:ln>
        </p:spPr>
        <p:txBody>
          <a:bodyPr anchorCtr="0" anchor="t" bIns="91425" lIns="91425" rIns="91425" tIns="91425">
            <a:noAutofit/>
          </a:bodyPr>
          <a:lstStyle/>
          <a:p>
            <a:pPr indent="-342900" lvl="0" marL="457200" rtl="0">
              <a:lnSpc>
                <a:spcPct val="150000"/>
              </a:lnSpc>
              <a:spcBef>
                <a:spcPts val="0"/>
              </a:spcBef>
              <a:buSzPct val="100000"/>
              <a:buFont typeface="PT Sans Narrow"/>
              <a:buChar char="❖"/>
            </a:pPr>
            <a:r>
              <a:rPr b="1" lang="en" sz="1800">
                <a:latin typeface="PT Sans Narrow"/>
                <a:ea typeface="PT Sans Narrow"/>
                <a:cs typeface="PT Sans Narrow"/>
                <a:sym typeface="PT Sans Narrow"/>
              </a:rPr>
              <a:t>Condition and Profile of candidate</a:t>
            </a:r>
          </a:p>
          <a:p>
            <a:pPr indent="-228600" lvl="1" marL="914400" rtl="0">
              <a:lnSpc>
                <a:spcPct val="150000"/>
              </a:lnSpc>
              <a:spcBef>
                <a:spcPts val="0"/>
              </a:spcBef>
              <a:buFont typeface="PT Sans Narrow"/>
              <a:buChar char="➢"/>
            </a:pPr>
            <a:r>
              <a:rPr lang="en">
                <a:latin typeface="PT Sans Narrow"/>
                <a:ea typeface="PT Sans Narrow"/>
                <a:cs typeface="PT Sans Narrow"/>
                <a:sym typeface="PT Sans Narrow"/>
              </a:rPr>
              <a:t>The civilians have a good relationship with the candidate or they are relatives.</a:t>
            </a:r>
          </a:p>
          <a:p>
            <a:pPr indent="-228600" lvl="1" marL="914400" rtl="0">
              <a:lnSpc>
                <a:spcPct val="150000"/>
              </a:lnSpc>
              <a:spcBef>
                <a:spcPts val="0"/>
              </a:spcBef>
              <a:buFont typeface="PT Sans Narrow"/>
              <a:buChar char="➢"/>
            </a:pPr>
            <a:r>
              <a:rPr lang="en">
                <a:latin typeface="PT Sans Narrow"/>
                <a:ea typeface="PT Sans Narrow"/>
                <a:cs typeface="PT Sans Narrow"/>
                <a:sym typeface="PT Sans Narrow"/>
              </a:rPr>
              <a:t>Dislike the candidate that from other party or dislike another party.</a:t>
            </a:r>
          </a:p>
          <a:p>
            <a:pPr indent="-228600" lvl="1" marL="914400" rtl="0">
              <a:lnSpc>
                <a:spcPct val="150000"/>
              </a:lnSpc>
              <a:spcBef>
                <a:spcPts val="0"/>
              </a:spcBef>
              <a:buFont typeface="PT Sans Narrow"/>
              <a:buChar char="➢"/>
            </a:pPr>
            <a:r>
              <a:rPr lang="en">
                <a:latin typeface="PT Sans Narrow"/>
                <a:ea typeface="PT Sans Narrow"/>
                <a:cs typeface="PT Sans Narrow"/>
                <a:sym typeface="PT Sans Narrow"/>
              </a:rPr>
              <a:t>Used to get the stuffs or things from candidate.</a:t>
            </a:r>
          </a:p>
          <a:p>
            <a:pPr indent="-228600" lvl="1" marL="914400">
              <a:lnSpc>
                <a:spcPct val="150000"/>
              </a:lnSpc>
              <a:spcBef>
                <a:spcPts val="0"/>
              </a:spcBef>
              <a:buFont typeface="PT Sans Narrow"/>
              <a:buChar char="➢"/>
            </a:pPr>
            <a:r>
              <a:rPr lang="en">
                <a:latin typeface="PT Sans Narrow"/>
                <a:ea typeface="PT Sans Narrow"/>
                <a:cs typeface="PT Sans Narrow"/>
                <a:sym typeface="PT Sans Narrow"/>
              </a:rPr>
              <a:t>Used to have a kind of </a:t>
            </a:r>
            <a:r>
              <a:rPr b="1" lang="en">
                <a:latin typeface="PT Sans Narrow"/>
                <a:ea typeface="PT Sans Narrow"/>
                <a:cs typeface="PT Sans Narrow"/>
                <a:sym typeface="PT Sans Narrow"/>
              </a:rPr>
              <a:t>patron-client</a:t>
            </a:r>
            <a:r>
              <a:rPr lang="en">
                <a:latin typeface="PT Sans Narrow"/>
                <a:ea typeface="PT Sans Narrow"/>
                <a:cs typeface="PT Sans Narrow"/>
                <a:sym typeface="PT Sans Narrow"/>
              </a:rPr>
              <a:t> relationship among civilians and candidate.</a:t>
            </a:r>
          </a:p>
        </p:txBody>
      </p:sp>
      <p:sp>
        <p:nvSpPr>
          <p:cNvPr id="102" name="Shape 102"/>
          <p:cNvSpPr txBox="1"/>
          <p:nvPr/>
        </p:nvSpPr>
        <p:spPr>
          <a:xfrm>
            <a:off x="4583475" y="570525"/>
            <a:ext cx="4518600" cy="3236100"/>
          </a:xfrm>
          <a:prstGeom prst="rect">
            <a:avLst/>
          </a:prstGeom>
          <a:solidFill>
            <a:srgbClr val="EFEFEF"/>
          </a:solidFill>
          <a:ln>
            <a:noFill/>
          </a:ln>
        </p:spPr>
        <p:txBody>
          <a:bodyPr anchorCtr="0" anchor="t" bIns="91425" lIns="91425" rIns="91425" tIns="91425">
            <a:noAutofit/>
          </a:bodyPr>
          <a:lstStyle/>
          <a:p>
            <a:pPr indent="-342900" lvl="0" marL="457200" marR="0" rtl="0" algn="l">
              <a:lnSpc>
                <a:spcPct val="150000"/>
              </a:lnSpc>
              <a:spcBef>
                <a:spcPts val="0"/>
              </a:spcBef>
              <a:spcAft>
                <a:spcPts val="0"/>
              </a:spcAft>
              <a:buClr>
                <a:srgbClr val="000000"/>
              </a:buClr>
              <a:buSzPct val="100000"/>
              <a:buFont typeface="PT Sans Narrow"/>
              <a:buChar char="❖"/>
            </a:pPr>
            <a:r>
              <a:rPr b="1" lang="en" sz="1800">
                <a:latin typeface="PT Sans Narrow"/>
                <a:ea typeface="PT Sans Narrow"/>
                <a:cs typeface="PT Sans Narrow"/>
                <a:sym typeface="PT Sans Narrow"/>
              </a:rPr>
              <a:t>Political Situation</a:t>
            </a:r>
          </a:p>
          <a:p>
            <a:pPr indent="-342900" lvl="1" marL="914400" marR="0" rtl="0" algn="l">
              <a:lnSpc>
                <a:spcPct val="150000"/>
              </a:lnSpc>
              <a:spcBef>
                <a:spcPts val="0"/>
              </a:spcBef>
              <a:spcAft>
                <a:spcPts val="0"/>
              </a:spcAft>
              <a:buSzPct val="100000"/>
              <a:buFont typeface="PT Sans Narrow"/>
              <a:buChar char="➢"/>
            </a:pPr>
            <a:r>
              <a:rPr lang="en" sz="1800">
                <a:latin typeface="PT Sans Narrow"/>
                <a:ea typeface="PT Sans Narrow"/>
                <a:cs typeface="PT Sans Narrow"/>
                <a:sym typeface="PT Sans Narrow"/>
              </a:rPr>
              <a:t>Bored of an unstable of political situation</a:t>
            </a:r>
          </a:p>
          <a:p>
            <a:pPr indent="-342900" lvl="1" marL="914400" marR="0" rtl="0" algn="l">
              <a:lnSpc>
                <a:spcPct val="150000"/>
              </a:lnSpc>
              <a:spcBef>
                <a:spcPts val="0"/>
              </a:spcBef>
              <a:spcAft>
                <a:spcPts val="0"/>
              </a:spcAft>
              <a:buSzPct val="100000"/>
              <a:buFont typeface="PT Sans Narrow"/>
              <a:buChar char="➢"/>
            </a:pPr>
            <a:r>
              <a:rPr lang="en" sz="1800">
                <a:latin typeface="PT Sans Narrow"/>
                <a:ea typeface="PT Sans Narrow"/>
                <a:cs typeface="PT Sans Narrow"/>
                <a:sym typeface="PT Sans Narrow"/>
              </a:rPr>
              <a:t>A lot of news about corruption and votes buying.</a:t>
            </a:r>
          </a:p>
          <a:p>
            <a:pPr indent="-342900" lvl="1" marL="914400" rtl="0">
              <a:lnSpc>
                <a:spcPct val="150000"/>
              </a:lnSpc>
              <a:spcBef>
                <a:spcPts val="0"/>
              </a:spcBef>
              <a:buSzPct val="100000"/>
              <a:buFont typeface="PT Sans Narrow"/>
              <a:buChar char="➢"/>
            </a:pPr>
            <a:r>
              <a:rPr lang="en" sz="1800">
                <a:latin typeface="PT Sans Narrow"/>
                <a:ea typeface="PT Sans Narrow"/>
                <a:cs typeface="PT Sans Narrow"/>
                <a:sym typeface="PT Sans Narrow"/>
              </a:rPr>
              <a:t>Lack of faith in political system</a:t>
            </a:r>
          </a:p>
        </p:txBody>
      </p:sp>
    </p:spTree>
  </p:cSld>
  <p:clrMapOvr>
    <a:masterClrMapping/>
  </p:clrMapOvr>
  <p:transition spd="slow">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9"/>
                                        </p:tgtEl>
                                        <p:attrNameLst>
                                          <p:attrName>style.visibility</p:attrName>
                                        </p:attrNameLst>
                                      </p:cBhvr>
                                      <p:to>
                                        <p:strVal val="visible"/>
                                      </p:to>
                                    </p:set>
                                    <p:animEffect filter="fade" transition="in">
                                      <p:cBhvr>
                                        <p:cTn dur="1000"/>
                                        <p:tgtEl>
                                          <p:spTgt spid="9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0"/>
                                        </p:tgtEl>
                                        <p:attrNameLst>
                                          <p:attrName>style.visibility</p:attrName>
                                        </p:attrNameLst>
                                      </p:cBhvr>
                                      <p:to>
                                        <p:strVal val="visible"/>
                                      </p:to>
                                    </p:set>
                                    <p:animEffect filter="fade" transition="in">
                                      <p:cBhvr>
                                        <p:cTn dur="1000"/>
                                        <p:tgtEl>
                                          <p:spTgt spid="10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1"/>
                                        </p:tgtEl>
                                        <p:attrNameLst>
                                          <p:attrName>style.visibility</p:attrName>
                                        </p:attrNameLst>
                                      </p:cBhvr>
                                      <p:to>
                                        <p:strVal val="visible"/>
                                      </p:to>
                                    </p:set>
                                    <p:animEffect filter="fade" transition="in">
                                      <p:cBhvr>
                                        <p:cTn dur="1000"/>
                                        <p:tgtEl>
                                          <p:spTgt spid="10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2"/>
                                        </p:tgtEl>
                                        <p:attrNameLst>
                                          <p:attrName>style.visibility</p:attrName>
                                        </p:attrNameLst>
                                      </p:cBhvr>
                                      <p:to>
                                        <p:strVal val="visible"/>
                                      </p:to>
                                    </p:set>
                                    <p:animEffect filter="fade" transition="in">
                                      <p:cBhvr>
                                        <p:cTn dur="1000"/>
                                        <p:tgtEl>
                                          <p:spTgt spid="10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06" name="Shape 106"/>
        <p:cNvGrpSpPr/>
        <p:nvPr/>
      </p:nvGrpSpPr>
      <p:grpSpPr>
        <a:xfrm>
          <a:off x="0" y="0"/>
          <a:ext cx="0" cy="0"/>
          <a:chOff x="0" y="0"/>
          <a:chExt cx="0" cy="0"/>
        </a:xfrm>
      </p:grpSpPr>
      <p:sp>
        <p:nvSpPr>
          <p:cNvPr id="107" name="Shape 107"/>
          <p:cNvSpPr/>
          <p:nvPr/>
        </p:nvSpPr>
        <p:spPr>
          <a:xfrm>
            <a:off x="4701375" y="256425"/>
            <a:ext cx="4244400" cy="2095800"/>
          </a:xfrm>
          <a:prstGeom prst="rect">
            <a:avLst/>
          </a:prstGeom>
          <a:solidFill>
            <a:srgbClr val="EFEFEF"/>
          </a:solidFill>
          <a:ln>
            <a:noFill/>
          </a:ln>
        </p:spPr>
        <p:txBody>
          <a:bodyPr anchorCtr="0" anchor="ctr" bIns="91425" lIns="91425" rIns="91425" tIns="91425">
            <a:noAutofit/>
          </a:bodyPr>
          <a:lstStyle/>
          <a:p>
            <a:pPr lvl="0" rtl="0">
              <a:spcBef>
                <a:spcPts val="0"/>
              </a:spcBef>
              <a:buNone/>
            </a:pPr>
            <a:r>
              <a:rPr b="1" lang="en"/>
              <a:t>Economy</a:t>
            </a:r>
          </a:p>
          <a:p>
            <a:pPr lvl="0" rtl="0">
              <a:spcBef>
                <a:spcPts val="0"/>
              </a:spcBef>
              <a:buNone/>
            </a:pPr>
            <a:r>
              <a:t/>
            </a:r>
            <a:endParaRPr/>
          </a:p>
          <a:p>
            <a:pPr indent="-228600" lvl="0" marL="457200" rtl="0">
              <a:spcBef>
                <a:spcPts val="0"/>
              </a:spcBef>
              <a:buChar char="-"/>
            </a:pPr>
            <a:r>
              <a:rPr lang="en"/>
              <a:t>According to research of World Bank, in 2014, Poverty in Thailand has declined but distribution remains unequal</a:t>
            </a:r>
          </a:p>
          <a:p>
            <a:pPr indent="-228600" lvl="0" marL="457200" rtl="0">
              <a:spcBef>
                <a:spcPts val="0"/>
              </a:spcBef>
              <a:buChar char="-"/>
            </a:pPr>
            <a:r>
              <a:rPr lang="en"/>
              <a:t>Poverty is primarily a rural phenomenon</a:t>
            </a:r>
          </a:p>
          <a:p>
            <a:pPr indent="-228600" lvl="0" marL="457200" rtl="0">
              <a:spcBef>
                <a:spcPts val="0"/>
              </a:spcBef>
              <a:buChar char="-"/>
            </a:pPr>
            <a:r>
              <a:rPr lang="en"/>
              <a:t>People undertake any chances that run into them to get money including selling their vote</a:t>
            </a:r>
          </a:p>
          <a:p>
            <a:pPr lvl="0" rtl="0">
              <a:spcBef>
                <a:spcPts val="0"/>
              </a:spcBef>
              <a:buNone/>
            </a:pPr>
            <a:r>
              <a:t/>
            </a:r>
            <a:endParaRPr/>
          </a:p>
          <a:p>
            <a:pPr lvl="0" rtl="0">
              <a:spcBef>
                <a:spcPts val="0"/>
              </a:spcBef>
              <a:buNone/>
            </a:pPr>
            <a:r>
              <a:t/>
            </a:r>
            <a:endParaRPr/>
          </a:p>
        </p:txBody>
      </p:sp>
      <p:pic>
        <p:nvPicPr>
          <p:cNvPr id="108" name="Shape 108"/>
          <p:cNvPicPr preferRelativeResize="0"/>
          <p:nvPr/>
        </p:nvPicPr>
        <p:blipFill rotWithShape="1">
          <a:blip r:embed="rId3">
            <a:alphaModFix/>
          </a:blip>
          <a:srcRect b="13299" l="0" r="0" t="0"/>
          <a:stretch/>
        </p:blipFill>
        <p:spPr>
          <a:xfrm>
            <a:off x="0" y="0"/>
            <a:ext cx="4566774" cy="5143500"/>
          </a:xfrm>
          <a:prstGeom prst="rect">
            <a:avLst/>
          </a:prstGeom>
          <a:noFill/>
          <a:ln>
            <a:noFill/>
          </a:ln>
        </p:spPr>
      </p:pic>
      <p:sp>
        <p:nvSpPr>
          <p:cNvPr id="109" name="Shape 109"/>
          <p:cNvSpPr txBox="1"/>
          <p:nvPr>
            <p:ph type="title"/>
          </p:nvPr>
        </p:nvSpPr>
        <p:spPr>
          <a:xfrm>
            <a:off x="320725" y="815650"/>
            <a:ext cx="4010100" cy="1959600"/>
          </a:xfrm>
          <a:prstGeom prst="rect">
            <a:avLst/>
          </a:prstGeom>
          <a:solidFill>
            <a:srgbClr val="EFEFEF"/>
          </a:solidFill>
        </p:spPr>
        <p:txBody>
          <a:bodyPr anchorCtr="0" anchor="b" bIns="91425" lIns="91425" rIns="91425" tIns="91425">
            <a:noAutofit/>
          </a:bodyPr>
          <a:lstStyle/>
          <a:p>
            <a:pPr lvl="0" rtl="0">
              <a:spcBef>
                <a:spcPts val="0"/>
              </a:spcBef>
              <a:buNone/>
            </a:pPr>
            <a:r>
              <a:rPr lang="en">
                <a:solidFill>
                  <a:srgbClr val="000000"/>
                </a:solidFill>
              </a:rPr>
              <a:t>The factors </a:t>
            </a:r>
          </a:p>
          <a:p>
            <a:pPr lvl="0" rtl="0">
              <a:spcBef>
                <a:spcPts val="0"/>
              </a:spcBef>
              <a:buNone/>
            </a:pPr>
            <a:r>
              <a:rPr lang="en">
                <a:solidFill>
                  <a:srgbClr val="000000"/>
                </a:solidFill>
              </a:rPr>
              <a:t>Of</a:t>
            </a:r>
          </a:p>
          <a:p>
            <a:pPr lvl="0" rtl="0">
              <a:spcBef>
                <a:spcPts val="0"/>
              </a:spcBef>
              <a:buNone/>
            </a:pPr>
            <a:r>
              <a:rPr lang="en">
                <a:solidFill>
                  <a:srgbClr val="000000"/>
                </a:solidFill>
              </a:rPr>
              <a:t> passive voter</a:t>
            </a:r>
          </a:p>
        </p:txBody>
      </p:sp>
      <p:sp>
        <p:nvSpPr>
          <p:cNvPr id="110" name="Shape 110"/>
          <p:cNvSpPr txBox="1"/>
          <p:nvPr/>
        </p:nvSpPr>
        <p:spPr>
          <a:xfrm>
            <a:off x="4730850" y="2514275"/>
            <a:ext cx="4229700" cy="2419200"/>
          </a:xfrm>
          <a:prstGeom prst="rect">
            <a:avLst/>
          </a:prstGeom>
          <a:solidFill>
            <a:srgbClr val="EFEFEF"/>
          </a:solidFill>
          <a:ln>
            <a:noFill/>
          </a:ln>
        </p:spPr>
        <p:txBody>
          <a:bodyPr anchorCtr="0" anchor="t" bIns="91425" lIns="91425" rIns="91425" tIns="91425">
            <a:noAutofit/>
          </a:bodyPr>
          <a:lstStyle/>
          <a:p>
            <a:pPr lvl="0">
              <a:spcBef>
                <a:spcPts val="0"/>
              </a:spcBef>
              <a:buNone/>
            </a:pPr>
            <a:r>
              <a:rPr b="1" lang="en"/>
              <a:t>Market Failures</a:t>
            </a:r>
          </a:p>
          <a:p>
            <a:pPr lvl="0">
              <a:spcBef>
                <a:spcPts val="0"/>
              </a:spcBef>
              <a:buNone/>
            </a:pPr>
            <a:r>
              <a:t/>
            </a:r>
            <a:endParaRPr b="1"/>
          </a:p>
          <a:p>
            <a:pPr indent="-228600" lvl="0" marL="457200" rtl="0">
              <a:lnSpc>
                <a:spcPct val="115000"/>
              </a:lnSpc>
              <a:spcBef>
                <a:spcPts val="0"/>
              </a:spcBef>
              <a:buChar char="-"/>
            </a:pPr>
            <a:r>
              <a:rPr lang="en"/>
              <a:t>market run by itself is not work because of the corruption that harm the market and causes the failure</a:t>
            </a:r>
          </a:p>
          <a:p>
            <a:pPr lvl="0" rtl="0">
              <a:lnSpc>
                <a:spcPct val="115000"/>
              </a:lnSpc>
              <a:spcBef>
                <a:spcPts val="0"/>
              </a:spcBef>
              <a:buNone/>
            </a:pPr>
            <a:r>
              <a:t/>
            </a:r>
            <a:endParaRPr/>
          </a:p>
          <a:p>
            <a:pPr indent="-228600" lvl="0" marL="457200" rtl="0">
              <a:lnSpc>
                <a:spcPct val="115000"/>
              </a:lnSpc>
              <a:spcBef>
                <a:spcPts val="0"/>
              </a:spcBef>
              <a:buChar char="-"/>
            </a:pPr>
            <a:r>
              <a:rPr lang="en"/>
              <a:t>arise by an asymmetric information between the voters and the candidates</a:t>
            </a:r>
          </a:p>
          <a:p>
            <a:pPr lvl="0" rtl="0">
              <a:lnSpc>
                <a:spcPct val="115000"/>
              </a:lnSpc>
              <a:spcBef>
                <a:spcPts val="0"/>
              </a:spcBef>
              <a:buNone/>
            </a:pPr>
            <a:r>
              <a:t/>
            </a:r>
            <a:endParaRPr/>
          </a:p>
        </p:txBody>
      </p:sp>
      <p:pic>
        <p:nvPicPr>
          <p:cNvPr id="111" name="Shape 111"/>
          <p:cNvPicPr preferRelativeResize="0"/>
          <p:nvPr/>
        </p:nvPicPr>
        <p:blipFill>
          <a:blip r:embed="rId4">
            <a:alphaModFix/>
          </a:blip>
          <a:stretch>
            <a:fillRect/>
          </a:stretch>
        </p:blipFill>
        <p:spPr>
          <a:xfrm>
            <a:off x="1117824" y="2676400"/>
            <a:ext cx="3434625" cy="2257024"/>
          </a:xfrm>
          <a:prstGeom prst="rect">
            <a:avLst/>
          </a:prstGeom>
          <a:noFill/>
          <a:ln>
            <a:noFill/>
          </a:ln>
        </p:spPr>
      </p:pic>
    </p:spTree>
  </p:cSld>
  <p:clrMapOvr>
    <a:masterClrMapping/>
  </p:clrMapOvr>
  <p:transition spd="slow">
    <p:fade/>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15" name="Shape 115"/>
        <p:cNvGrpSpPr/>
        <p:nvPr/>
      </p:nvGrpSpPr>
      <p:grpSpPr>
        <a:xfrm>
          <a:off x="0" y="0"/>
          <a:ext cx="0" cy="0"/>
          <a:chOff x="0" y="0"/>
          <a:chExt cx="0" cy="0"/>
        </a:xfrm>
      </p:grpSpPr>
      <p:sp>
        <p:nvSpPr>
          <p:cNvPr id="116" name="Shape 116"/>
          <p:cNvSpPr txBox="1"/>
          <p:nvPr>
            <p:ph type="title"/>
          </p:nvPr>
        </p:nvSpPr>
        <p:spPr>
          <a:xfrm>
            <a:off x="387900" y="297700"/>
            <a:ext cx="4112700" cy="846300"/>
          </a:xfrm>
          <a:prstGeom prst="rect">
            <a:avLst/>
          </a:prstGeom>
          <a:solidFill>
            <a:srgbClr val="A2C4C9"/>
          </a:solidFill>
          <a:ln cap="flat" cmpd="sng" w="9525">
            <a:solidFill>
              <a:srgbClr val="434343"/>
            </a:solidFill>
            <a:prstDash val="solid"/>
            <a:round/>
            <a:headEnd len="med" w="med" type="none"/>
            <a:tailEnd len="med" w="med" type="none"/>
          </a:ln>
        </p:spPr>
        <p:txBody>
          <a:bodyPr anchorCtr="0" anchor="b" bIns="91425" lIns="91425" rIns="91425" tIns="91425">
            <a:noAutofit/>
          </a:bodyPr>
          <a:lstStyle/>
          <a:p>
            <a:pPr lvl="0">
              <a:spcBef>
                <a:spcPts val="0"/>
              </a:spcBef>
              <a:buNone/>
            </a:pPr>
            <a:r>
              <a:rPr lang="en" sz="2400"/>
              <a:t>Percentage of passive voter per total thai rural</a:t>
            </a:r>
          </a:p>
        </p:txBody>
      </p:sp>
      <p:pic>
        <p:nvPicPr>
          <p:cNvPr id="117" name="Shape 117"/>
          <p:cNvPicPr preferRelativeResize="0"/>
          <p:nvPr/>
        </p:nvPicPr>
        <p:blipFill rotWithShape="1">
          <a:blip r:embed="rId3">
            <a:alphaModFix/>
          </a:blip>
          <a:srcRect b="0" l="4945" r="5776" t="0"/>
          <a:stretch/>
        </p:blipFill>
        <p:spPr>
          <a:xfrm>
            <a:off x="311999" y="1645500"/>
            <a:ext cx="3995950" cy="2590700"/>
          </a:xfrm>
          <a:prstGeom prst="rect">
            <a:avLst/>
          </a:prstGeom>
          <a:noFill/>
          <a:ln>
            <a:noFill/>
          </a:ln>
        </p:spPr>
      </p:pic>
      <p:pic>
        <p:nvPicPr>
          <p:cNvPr id="118" name="Shape 118"/>
          <p:cNvPicPr preferRelativeResize="0"/>
          <p:nvPr/>
        </p:nvPicPr>
        <p:blipFill rotWithShape="1">
          <a:blip r:embed="rId4">
            <a:alphaModFix/>
          </a:blip>
          <a:srcRect b="0" l="10296" r="10073" t="0"/>
          <a:stretch/>
        </p:blipFill>
        <p:spPr>
          <a:xfrm rot="5400000">
            <a:off x="4203188" y="660224"/>
            <a:ext cx="4548073" cy="3823049"/>
          </a:xfrm>
          <a:prstGeom prst="rect">
            <a:avLst/>
          </a:prstGeom>
          <a:noFill/>
          <a:ln>
            <a:noFill/>
          </a:ln>
        </p:spPr>
      </p:pic>
    </p:spTree>
  </p:cSld>
  <p:clrMapOvr>
    <a:masterClrMapping/>
  </p:clrMapOvr>
  <p:transition spd="slow">
    <p:fade/>
  </p:transition>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22" name="Shape 122"/>
        <p:cNvGrpSpPr/>
        <p:nvPr/>
      </p:nvGrpSpPr>
      <p:grpSpPr>
        <a:xfrm>
          <a:off x="0" y="0"/>
          <a:ext cx="0" cy="0"/>
          <a:chOff x="0" y="0"/>
          <a:chExt cx="0" cy="0"/>
        </a:xfrm>
      </p:grpSpPr>
      <p:sp>
        <p:nvSpPr>
          <p:cNvPr id="123" name="Shape 123"/>
          <p:cNvSpPr txBox="1"/>
          <p:nvPr>
            <p:ph type="title"/>
          </p:nvPr>
        </p:nvSpPr>
        <p:spPr>
          <a:xfrm>
            <a:off x="387900" y="458025"/>
            <a:ext cx="8368200" cy="686100"/>
          </a:xfrm>
          <a:prstGeom prst="rect">
            <a:avLst/>
          </a:prstGeom>
        </p:spPr>
        <p:txBody>
          <a:bodyPr anchorCtr="0" anchor="b" bIns="91425" lIns="91425" rIns="91425" tIns="91425">
            <a:noAutofit/>
          </a:bodyPr>
          <a:lstStyle/>
          <a:p>
            <a:pPr lvl="0">
              <a:spcBef>
                <a:spcPts val="0"/>
              </a:spcBef>
              <a:buNone/>
            </a:pPr>
            <a:r>
              <a:rPr lang="en"/>
              <a:t>Event Yingluck</a:t>
            </a:r>
          </a:p>
        </p:txBody>
      </p:sp>
      <p:pic>
        <p:nvPicPr>
          <p:cNvPr id="124" name="Shape 124"/>
          <p:cNvPicPr preferRelativeResize="0"/>
          <p:nvPr/>
        </p:nvPicPr>
        <p:blipFill>
          <a:blip r:embed="rId3">
            <a:alphaModFix/>
          </a:blip>
          <a:stretch>
            <a:fillRect/>
          </a:stretch>
        </p:blipFill>
        <p:spPr>
          <a:xfrm>
            <a:off x="3948225" y="0"/>
            <a:ext cx="2596528" cy="1736400"/>
          </a:xfrm>
          <a:prstGeom prst="rect">
            <a:avLst/>
          </a:prstGeom>
          <a:noFill/>
          <a:ln>
            <a:noFill/>
          </a:ln>
        </p:spPr>
      </p:pic>
      <p:sp>
        <p:nvSpPr>
          <p:cNvPr id="125" name="Shape 125"/>
          <p:cNvSpPr/>
          <p:nvPr/>
        </p:nvSpPr>
        <p:spPr>
          <a:xfrm>
            <a:off x="293100" y="1810625"/>
            <a:ext cx="4755600" cy="2724300"/>
          </a:xfrm>
          <a:prstGeom prst="roundRect">
            <a:avLst>
              <a:gd fmla="val 16667" name="adj"/>
            </a:avLst>
          </a:prstGeom>
          <a:solidFill>
            <a:srgbClr val="3D85C6"/>
          </a:solidFill>
          <a:ln cap="flat" cmpd="sng" w="9525">
            <a:solidFill>
              <a:schemeClr val="dk2"/>
            </a:solidFill>
            <a:prstDash val="solid"/>
            <a:round/>
            <a:headEnd len="med" w="med" type="none"/>
            <a:tailEnd len="med" w="med" type="none"/>
          </a:ln>
        </p:spPr>
        <p:txBody>
          <a:bodyPr anchorCtr="0" anchor="ctr" bIns="91425" lIns="91425" rIns="91425" tIns="91425">
            <a:noAutofit/>
          </a:bodyPr>
          <a:lstStyle/>
          <a:p>
            <a:pPr lvl="0">
              <a:spcBef>
                <a:spcPts val="0"/>
              </a:spcBef>
              <a:buNone/>
            </a:pPr>
            <a:r>
              <a:t/>
            </a:r>
            <a:endParaRPr/>
          </a:p>
        </p:txBody>
      </p:sp>
      <p:sp>
        <p:nvSpPr>
          <p:cNvPr id="126" name="Shape 126"/>
          <p:cNvSpPr txBox="1"/>
          <p:nvPr>
            <p:ph idx="1" type="body"/>
          </p:nvPr>
        </p:nvSpPr>
        <p:spPr>
          <a:xfrm>
            <a:off x="476325" y="1919900"/>
            <a:ext cx="4755600" cy="2786100"/>
          </a:xfrm>
          <a:prstGeom prst="rect">
            <a:avLst/>
          </a:prstGeom>
          <a:noFill/>
          <a:ln>
            <a:noFill/>
          </a:ln>
        </p:spPr>
        <p:txBody>
          <a:bodyPr anchorCtr="0" anchor="t" bIns="91425" lIns="91425" rIns="91425" tIns="91425">
            <a:noAutofit/>
          </a:bodyPr>
          <a:lstStyle/>
          <a:p>
            <a:pPr lvl="0" rtl="0">
              <a:spcBef>
                <a:spcPts val="0"/>
              </a:spcBef>
              <a:buNone/>
            </a:pPr>
            <a:r>
              <a:rPr lang="en">
                <a:solidFill>
                  <a:srgbClr val="FFFFFF"/>
                </a:solidFill>
              </a:rPr>
              <a:t>There are 4 policy that would gain most of the vote</a:t>
            </a:r>
          </a:p>
          <a:p>
            <a:pPr indent="-228600" lvl="0" marL="457200" rtl="0">
              <a:spcBef>
                <a:spcPts val="0"/>
              </a:spcBef>
              <a:buClr>
                <a:srgbClr val="FFFFFF"/>
              </a:buClr>
              <a:buChar char="●"/>
            </a:pPr>
            <a:r>
              <a:rPr lang="en">
                <a:solidFill>
                  <a:srgbClr val="FFFFFF"/>
                </a:solidFill>
              </a:rPr>
              <a:t>The floor wage : 300 baht per day</a:t>
            </a:r>
          </a:p>
          <a:p>
            <a:pPr indent="-228600" lvl="0" marL="457200" rtl="0">
              <a:spcBef>
                <a:spcPts val="0"/>
              </a:spcBef>
              <a:buClr>
                <a:srgbClr val="FFFFFF"/>
              </a:buClr>
              <a:buChar char="●"/>
            </a:pPr>
            <a:r>
              <a:rPr lang="en">
                <a:solidFill>
                  <a:srgbClr val="FFFFFF"/>
                </a:solidFill>
              </a:rPr>
              <a:t>Rice subsidy scheme</a:t>
            </a:r>
          </a:p>
          <a:p>
            <a:pPr indent="-228600" lvl="0" marL="457200" rtl="0">
              <a:spcBef>
                <a:spcPts val="0"/>
              </a:spcBef>
              <a:buClr>
                <a:srgbClr val="FFFFFF"/>
              </a:buClr>
              <a:buChar char="●"/>
            </a:pPr>
            <a:r>
              <a:rPr lang="en">
                <a:solidFill>
                  <a:srgbClr val="FFFFFF"/>
                </a:solidFill>
              </a:rPr>
              <a:t>The first-car tax scheme</a:t>
            </a:r>
          </a:p>
          <a:p>
            <a:pPr indent="-228600" lvl="0" marL="457200" rtl="0">
              <a:spcBef>
                <a:spcPts val="0"/>
              </a:spcBef>
              <a:buClr>
                <a:srgbClr val="FFFFFF"/>
              </a:buClr>
              <a:buChar char="●"/>
            </a:pPr>
            <a:r>
              <a:rPr lang="en">
                <a:solidFill>
                  <a:srgbClr val="FFFFFF"/>
                </a:solidFill>
              </a:rPr>
              <a:t>The undergraduate salary : at least 15,000 baht</a:t>
            </a:r>
          </a:p>
        </p:txBody>
      </p:sp>
      <p:pic>
        <p:nvPicPr>
          <p:cNvPr id="127" name="Shape 127"/>
          <p:cNvPicPr preferRelativeResize="0"/>
          <p:nvPr/>
        </p:nvPicPr>
        <p:blipFill>
          <a:blip r:embed="rId4">
            <a:alphaModFix/>
          </a:blip>
          <a:stretch>
            <a:fillRect/>
          </a:stretch>
        </p:blipFill>
        <p:spPr>
          <a:xfrm>
            <a:off x="6544758" y="-74205"/>
            <a:ext cx="3019616" cy="1884825"/>
          </a:xfrm>
          <a:prstGeom prst="rect">
            <a:avLst/>
          </a:prstGeom>
          <a:noFill/>
          <a:ln>
            <a:noFill/>
          </a:ln>
        </p:spPr>
      </p:pic>
      <p:pic>
        <p:nvPicPr>
          <p:cNvPr id="128" name="Shape 128"/>
          <p:cNvPicPr preferRelativeResize="0"/>
          <p:nvPr/>
        </p:nvPicPr>
        <p:blipFill>
          <a:blip r:embed="rId5">
            <a:alphaModFix/>
          </a:blip>
          <a:stretch>
            <a:fillRect/>
          </a:stretch>
        </p:blipFill>
        <p:spPr>
          <a:xfrm>
            <a:off x="6544761" y="1703549"/>
            <a:ext cx="2601951" cy="1736400"/>
          </a:xfrm>
          <a:prstGeom prst="rect">
            <a:avLst/>
          </a:prstGeom>
          <a:noFill/>
          <a:ln>
            <a:noFill/>
          </a:ln>
        </p:spPr>
      </p:pic>
      <p:pic>
        <p:nvPicPr>
          <p:cNvPr id="129" name="Shape 129"/>
          <p:cNvPicPr preferRelativeResize="0"/>
          <p:nvPr/>
        </p:nvPicPr>
        <p:blipFill>
          <a:blip r:embed="rId6">
            <a:alphaModFix/>
          </a:blip>
          <a:stretch>
            <a:fillRect/>
          </a:stretch>
        </p:blipFill>
        <p:spPr>
          <a:xfrm>
            <a:off x="5776750" y="3407100"/>
            <a:ext cx="3472799" cy="1736399"/>
          </a:xfrm>
          <a:prstGeom prst="rect">
            <a:avLst/>
          </a:prstGeom>
          <a:noFill/>
          <a:ln>
            <a:noFill/>
          </a:ln>
        </p:spPr>
      </p:pic>
    </p:spTree>
  </p:cSld>
  <p:clrMapOvr>
    <a:masterClrMapping/>
  </p:clrMapOvr>
  <p:transition spd="slow">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4"/>
                                        </p:tgtEl>
                                        <p:attrNameLst>
                                          <p:attrName>style.visibility</p:attrName>
                                        </p:attrNameLst>
                                      </p:cBhvr>
                                      <p:to>
                                        <p:strVal val="visible"/>
                                      </p:to>
                                    </p:set>
                                    <p:animEffect filter="fade" transition="in">
                                      <p:cBhvr>
                                        <p:cTn dur="1000"/>
                                        <p:tgtEl>
                                          <p:spTgt spid="12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7"/>
                                        </p:tgtEl>
                                        <p:attrNameLst>
                                          <p:attrName>style.visibility</p:attrName>
                                        </p:attrNameLst>
                                      </p:cBhvr>
                                      <p:to>
                                        <p:strVal val="visible"/>
                                      </p:to>
                                    </p:set>
                                    <p:animEffect filter="fade" transition="in">
                                      <p:cBhvr>
                                        <p:cTn dur="1000"/>
                                        <p:tgtEl>
                                          <p:spTgt spid="12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8"/>
                                        </p:tgtEl>
                                        <p:attrNameLst>
                                          <p:attrName>style.visibility</p:attrName>
                                        </p:attrNameLst>
                                      </p:cBhvr>
                                      <p:to>
                                        <p:strVal val="visible"/>
                                      </p:to>
                                    </p:set>
                                    <p:animEffect filter="fade" transition="in">
                                      <p:cBhvr>
                                        <p:cTn dur="1000"/>
                                        <p:tgtEl>
                                          <p:spTgt spid="12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9"/>
                                        </p:tgtEl>
                                        <p:attrNameLst>
                                          <p:attrName>style.visibility</p:attrName>
                                        </p:attrNameLst>
                                      </p:cBhvr>
                                      <p:to>
                                        <p:strVal val="visible"/>
                                      </p:to>
                                    </p:set>
                                    <p:animEffect filter="fade" transition="in">
                                      <p:cBhvr>
                                        <p:cTn dur="1000"/>
                                        <p:tgtEl>
                                          <p:spTgt spid="12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33" name="Shape 133"/>
        <p:cNvGrpSpPr/>
        <p:nvPr/>
      </p:nvGrpSpPr>
      <p:grpSpPr>
        <a:xfrm>
          <a:off x="0" y="0"/>
          <a:ext cx="0" cy="0"/>
          <a:chOff x="0" y="0"/>
          <a:chExt cx="0" cy="0"/>
        </a:xfrm>
      </p:grpSpPr>
      <p:sp>
        <p:nvSpPr>
          <p:cNvPr id="134" name="Shape 134"/>
          <p:cNvSpPr txBox="1"/>
          <p:nvPr>
            <p:ph type="title"/>
          </p:nvPr>
        </p:nvSpPr>
        <p:spPr>
          <a:xfrm>
            <a:off x="387900" y="458025"/>
            <a:ext cx="8368200" cy="686100"/>
          </a:xfrm>
          <a:prstGeom prst="rect">
            <a:avLst/>
          </a:prstGeom>
        </p:spPr>
        <p:txBody>
          <a:bodyPr anchorCtr="0" anchor="b" bIns="91425" lIns="91425" rIns="91425" tIns="91425">
            <a:noAutofit/>
          </a:bodyPr>
          <a:lstStyle/>
          <a:p>
            <a:pPr lvl="0">
              <a:spcBef>
                <a:spcPts val="0"/>
              </a:spcBef>
              <a:buNone/>
            </a:pPr>
            <a:r>
              <a:t/>
            </a:r>
            <a:endParaRPr/>
          </a:p>
        </p:txBody>
      </p:sp>
      <p:sp>
        <p:nvSpPr>
          <p:cNvPr id="135" name="Shape 135"/>
          <p:cNvSpPr txBox="1"/>
          <p:nvPr>
            <p:ph idx="1" type="body"/>
          </p:nvPr>
        </p:nvSpPr>
        <p:spPr>
          <a:xfrm>
            <a:off x="387900" y="1489824"/>
            <a:ext cx="8368200" cy="3078900"/>
          </a:xfrm>
          <a:prstGeom prst="rect">
            <a:avLst/>
          </a:prstGeom>
        </p:spPr>
        <p:txBody>
          <a:bodyPr anchorCtr="0" anchor="t" bIns="91425" lIns="91425" rIns="91425" tIns="91425">
            <a:noAutofit/>
          </a:bodyPr>
          <a:lstStyle/>
          <a:p>
            <a:pPr lvl="0">
              <a:spcBef>
                <a:spcPts val="0"/>
              </a:spcBef>
              <a:buNone/>
            </a:pPr>
            <a:r>
              <a:t/>
            </a:r>
            <a:endParaRPr/>
          </a:p>
        </p:txBody>
      </p:sp>
      <p:sp>
        <p:nvSpPr>
          <p:cNvPr id="136" name="Shape 136">
            <a:hlinkClick r:id="rId3"/>
          </p:cNvPr>
          <p:cNvSpPr/>
          <p:nvPr/>
        </p:nvSpPr>
        <p:spPr>
          <a:xfrm>
            <a:off x="2286000" y="857250"/>
            <a:ext cx="4572000" cy="3429000"/>
          </a:xfrm>
          <a:prstGeom prst="rect">
            <a:avLst/>
          </a:prstGeom>
          <a:blipFill>
            <a:blip r:embed="rId4">
              <a:alphaModFix/>
            </a:blip>
            <a:stretch>
              <a:fillRect/>
            </a:stretch>
          </a:blipFill>
          <a:ln>
            <a:noFill/>
          </a:ln>
        </p:spPr>
      </p:sp>
    </p:spTree>
  </p:cSld>
  <p:clrMapOvr>
    <a:masterClrMapping/>
  </p:clrMapOvr>
  <p:transition spd="slow">
    <p:fade/>
  </p:transition>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40" name="Shape 140"/>
        <p:cNvGrpSpPr/>
        <p:nvPr/>
      </p:nvGrpSpPr>
      <p:grpSpPr>
        <a:xfrm>
          <a:off x="0" y="0"/>
          <a:ext cx="0" cy="0"/>
          <a:chOff x="0" y="0"/>
          <a:chExt cx="0" cy="0"/>
        </a:xfrm>
      </p:grpSpPr>
      <p:sp>
        <p:nvSpPr>
          <p:cNvPr id="141" name="Shape 141"/>
          <p:cNvSpPr txBox="1"/>
          <p:nvPr/>
        </p:nvSpPr>
        <p:spPr>
          <a:xfrm>
            <a:off x="528000" y="343375"/>
            <a:ext cx="5267100" cy="663000"/>
          </a:xfrm>
          <a:prstGeom prst="rect">
            <a:avLst/>
          </a:prstGeom>
          <a:solidFill>
            <a:srgbClr val="D9D9D9"/>
          </a:solidFill>
          <a:ln>
            <a:noFill/>
          </a:ln>
        </p:spPr>
        <p:txBody>
          <a:bodyPr anchorCtr="0" anchor="t" bIns="91425" lIns="91425" rIns="91425" tIns="91425">
            <a:noAutofit/>
          </a:bodyPr>
          <a:lstStyle/>
          <a:p>
            <a:pPr lvl="0" rtl="0">
              <a:spcBef>
                <a:spcPts val="0"/>
              </a:spcBef>
              <a:buNone/>
            </a:pPr>
            <a:r>
              <a:rPr b="1" lang="en" sz="3600">
                <a:solidFill>
                  <a:srgbClr val="E69138"/>
                </a:solidFill>
                <a:latin typeface="PT Sans Narrow"/>
                <a:ea typeface="PT Sans Narrow"/>
                <a:cs typeface="PT Sans Narrow"/>
                <a:sym typeface="PT Sans Narrow"/>
              </a:rPr>
              <a:t>Impacts from  passive voters</a:t>
            </a:r>
          </a:p>
        </p:txBody>
      </p:sp>
      <p:sp>
        <p:nvSpPr>
          <p:cNvPr id="142" name="Shape 142"/>
          <p:cNvSpPr txBox="1"/>
          <p:nvPr/>
        </p:nvSpPr>
        <p:spPr>
          <a:xfrm>
            <a:off x="528000" y="1305500"/>
            <a:ext cx="3323700" cy="1708500"/>
          </a:xfrm>
          <a:prstGeom prst="rect">
            <a:avLst/>
          </a:prstGeom>
          <a:solidFill>
            <a:srgbClr val="D9D9D9"/>
          </a:solidFill>
          <a:ln>
            <a:noFill/>
          </a:ln>
        </p:spPr>
        <p:txBody>
          <a:bodyPr anchorCtr="0" anchor="t" bIns="91425" lIns="91425" rIns="91425" tIns="91425">
            <a:noAutofit/>
          </a:bodyPr>
          <a:lstStyle/>
          <a:p>
            <a:pPr indent="-342900" lvl="0" marL="457200" rtl="0">
              <a:spcBef>
                <a:spcPts val="0"/>
              </a:spcBef>
              <a:buClr>
                <a:srgbClr val="FF9900"/>
              </a:buClr>
              <a:buSzPct val="100000"/>
              <a:buFont typeface="PT Sans Narrow"/>
              <a:buChar char="●"/>
            </a:pPr>
            <a:r>
              <a:rPr b="1" lang="en" sz="1800">
                <a:solidFill>
                  <a:srgbClr val="FF9900"/>
                </a:solidFill>
                <a:latin typeface="PT Sans Narrow"/>
                <a:ea typeface="PT Sans Narrow"/>
                <a:cs typeface="PT Sans Narrow"/>
                <a:sym typeface="PT Sans Narrow"/>
              </a:rPr>
              <a:t>Inappropriate leaders</a:t>
            </a:r>
          </a:p>
          <a:p>
            <a:pPr lvl="0" rtl="0">
              <a:spcBef>
                <a:spcPts val="0"/>
              </a:spcBef>
              <a:buNone/>
            </a:pPr>
            <a:r>
              <a:t/>
            </a:r>
            <a:endParaRPr b="1" sz="1800">
              <a:solidFill>
                <a:srgbClr val="FF9900"/>
              </a:solidFill>
              <a:latin typeface="PT Sans Narrow"/>
              <a:ea typeface="PT Sans Narrow"/>
              <a:cs typeface="PT Sans Narrow"/>
              <a:sym typeface="PT Sans Narrow"/>
            </a:endParaRPr>
          </a:p>
          <a:p>
            <a:pPr indent="-323850" lvl="0" marL="457200" rtl="0">
              <a:spcBef>
                <a:spcPts val="0"/>
              </a:spcBef>
              <a:buClr>
                <a:srgbClr val="434343"/>
              </a:buClr>
              <a:buSzPct val="100000"/>
              <a:buFont typeface="PT Sans Narrow"/>
              <a:buChar char="-"/>
            </a:pPr>
            <a:r>
              <a:rPr b="1" lang="en" sz="1500">
                <a:solidFill>
                  <a:srgbClr val="434343"/>
                </a:solidFill>
                <a:latin typeface="PT Sans Narrow"/>
                <a:ea typeface="PT Sans Narrow"/>
                <a:cs typeface="PT Sans Narrow"/>
                <a:sym typeface="PT Sans Narrow"/>
              </a:rPr>
              <a:t>Incompetent leaders</a:t>
            </a:r>
          </a:p>
          <a:p>
            <a:pPr indent="-323850" lvl="0" marL="457200" rtl="0">
              <a:spcBef>
                <a:spcPts val="0"/>
              </a:spcBef>
              <a:buClr>
                <a:srgbClr val="434343"/>
              </a:buClr>
              <a:buSzPct val="100000"/>
              <a:buFont typeface="PT Sans Narrow"/>
              <a:buChar char="-"/>
            </a:pPr>
            <a:r>
              <a:rPr b="1" lang="en" sz="1500">
                <a:solidFill>
                  <a:srgbClr val="434343"/>
                </a:solidFill>
                <a:latin typeface="PT Sans Narrow"/>
                <a:ea typeface="PT Sans Narrow"/>
                <a:cs typeface="PT Sans Narrow"/>
                <a:sym typeface="PT Sans Narrow"/>
              </a:rPr>
              <a:t>Can not complete their policy in practical</a:t>
            </a:r>
          </a:p>
          <a:p>
            <a:pPr indent="-323850" lvl="0" marL="457200" rtl="0">
              <a:spcBef>
                <a:spcPts val="0"/>
              </a:spcBef>
              <a:buClr>
                <a:srgbClr val="434343"/>
              </a:buClr>
              <a:buSzPct val="100000"/>
              <a:buFont typeface="PT Sans Narrow"/>
              <a:buChar char="-"/>
            </a:pPr>
            <a:r>
              <a:rPr b="1" lang="en" sz="1500">
                <a:solidFill>
                  <a:srgbClr val="434343"/>
                </a:solidFill>
                <a:latin typeface="PT Sans Narrow"/>
                <a:ea typeface="PT Sans Narrow"/>
                <a:cs typeface="PT Sans Narrow"/>
                <a:sym typeface="PT Sans Narrow"/>
              </a:rPr>
              <a:t>Unable to solve the problem</a:t>
            </a:r>
          </a:p>
          <a:p>
            <a:pPr lvl="0" rtl="0">
              <a:spcBef>
                <a:spcPts val="0"/>
              </a:spcBef>
              <a:buNone/>
            </a:pPr>
            <a:r>
              <a:t/>
            </a:r>
            <a:endParaRPr b="1" sz="1500">
              <a:solidFill>
                <a:srgbClr val="FF9900"/>
              </a:solidFill>
              <a:latin typeface="PT Sans Narrow"/>
              <a:ea typeface="PT Sans Narrow"/>
              <a:cs typeface="PT Sans Narrow"/>
              <a:sym typeface="PT Sans Narrow"/>
            </a:endParaRPr>
          </a:p>
        </p:txBody>
      </p:sp>
      <p:pic>
        <p:nvPicPr>
          <p:cNvPr id="143" name="Shape 143"/>
          <p:cNvPicPr preferRelativeResize="0"/>
          <p:nvPr/>
        </p:nvPicPr>
        <p:blipFill>
          <a:blip r:embed="rId3">
            <a:alphaModFix/>
          </a:blip>
          <a:stretch>
            <a:fillRect/>
          </a:stretch>
        </p:blipFill>
        <p:spPr>
          <a:xfrm>
            <a:off x="4294825" y="3554800"/>
            <a:ext cx="2760499" cy="1588699"/>
          </a:xfrm>
          <a:prstGeom prst="rect">
            <a:avLst/>
          </a:prstGeom>
          <a:noFill/>
          <a:ln>
            <a:noFill/>
          </a:ln>
        </p:spPr>
      </p:pic>
      <p:pic>
        <p:nvPicPr>
          <p:cNvPr id="144" name="Shape 144"/>
          <p:cNvPicPr preferRelativeResize="0"/>
          <p:nvPr/>
        </p:nvPicPr>
        <p:blipFill>
          <a:blip r:embed="rId4">
            <a:alphaModFix/>
          </a:blip>
          <a:stretch>
            <a:fillRect/>
          </a:stretch>
        </p:blipFill>
        <p:spPr>
          <a:xfrm>
            <a:off x="6921317" y="3199899"/>
            <a:ext cx="2222675" cy="1952550"/>
          </a:xfrm>
          <a:prstGeom prst="rect">
            <a:avLst/>
          </a:prstGeom>
          <a:noFill/>
          <a:ln>
            <a:noFill/>
          </a:ln>
        </p:spPr>
      </p:pic>
      <p:sp>
        <p:nvSpPr>
          <p:cNvPr id="145" name="Shape 145"/>
          <p:cNvSpPr txBox="1"/>
          <p:nvPr/>
        </p:nvSpPr>
        <p:spPr>
          <a:xfrm>
            <a:off x="4235825" y="1305500"/>
            <a:ext cx="3323700" cy="1708500"/>
          </a:xfrm>
          <a:prstGeom prst="rect">
            <a:avLst/>
          </a:prstGeom>
          <a:solidFill>
            <a:srgbClr val="D9D9D9"/>
          </a:solidFill>
          <a:ln>
            <a:noFill/>
          </a:ln>
        </p:spPr>
        <p:txBody>
          <a:bodyPr anchorCtr="0" anchor="t" bIns="91425" lIns="91425" rIns="91425" tIns="91425">
            <a:noAutofit/>
          </a:bodyPr>
          <a:lstStyle/>
          <a:p>
            <a:pPr indent="-342900" lvl="0" marL="457200" rtl="0">
              <a:spcBef>
                <a:spcPts val="0"/>
              </a:spcBef>
              <a:buClr>
                <a:srgbClr val="E69138"/>
              </a:buClr>
              <a:buSzPct val="100000"/>
              <a:buFont typeface="PT Sans Narrow"/>
              <a:buChar char="●"/>
            </a:pPr>
            <a:r>
              <a:rPr b="1" lang="en" sz="1800">
                <a:solidFill>
                  <a:srgbClr val="E69138"/>
                </a:solidFill>
                <a:latin typeface="PT Sans Narrow"/>
                <a:ea typeface="PT Sans Narrow"/>
                <a:cs typeface="PT Sans Narrow"/>
                <a:sym typeface="PT Sans Narrow"/>
              </a:rPr>
              <a:t>Corruption</a:t>
            </a:r>
          </a:p>
          <a:p>
            <a:pPr lvl="0" rtl="0">
              <a:spcBef>
                <a:spcPts val="0"/>
              </a:spcBef>
              <a:buNone/>
            </a:pPr>
            <a:r>
              <a:t/>
            </a:r>
            <a:endParaRPr b="1" sz="1500">
              <a:solidFill>
                <a:srgbClr val="434343"/>
              </a:solidFill>
              <a:latin typeface="PT Sans Narrow"/>
              <a:ea typeface="PT Sans Narrow"/>
              <a:cs typeface="PT Sans Narrow"/>
              <a:sym typeface="PT Sans Narrow"/>
            </a:endParaRPr>
          </a:p>
          <a:p>
            <a:pPr indent="-323850" lvl="0" marL="457200" rtl="0">
              <a:spcBef>
                <a:spcPts val="0"/>
              </a:spcBef>
              <a:buClr>
                <a:srgbClr val="434343"/>
              </a:buClr>
              <a:buSzPct val="100000"/>
              <a:buFont typeface="PT Sans Narrow"/>
              <a:buChar char="-"/>
            </a:pPr>
            <a:r>
              <a:rPr b="1" lang="en" sz="1500">
                <a:solidFill>
                  <a:srgbClr val="434343"/>
                </a:solidFill>
                <a:latin typeface="PT Sans Narrow"/>
                <a:ea typeface="PT Sans Narrow"/>
                <a:cs typeface="PT Sans Narrow"/>
                <a:sym typeface="PT Sans Narrow"/>
              </a:rPr>
              <a:t>Political instability</a:t>
            </a:r>
          </a:p>
          <a:p>
            <a:pPr indent="-323850" lvl="0" marL="457200" rtl="0">
              <a:spcBef>
                <a:spcPts val="0"/>
              </a:spcBef>
              <a:buClr>
                <a:srgbClr val="434343"/>
              </a:buClr>
              <a:buSzPct val="100000"/>
              <a:buFont typeface="PT Sans Narrow"/>
              <a:buChar char="-"/>
            </a:pPr>
            <a:r>
              <a:rPr b="1" lang="en" sz="1500">
                <a:solidFill>
                  <a:srgbClr val="434343"/>
                </a:solidFill>
                <a:latin typeface="PT Sans Narrow"/>
                <a:ea typeface="PT Sans Narrow"/>
                <a:cs typeface="PT Sans Narrow"/>
                <a:sym typeface="PT Sans Narrow"/>
              </a:rPr>
              <a:t>Lack of incentive from international private investment</a:t>
            </a:r>
          </a:p>
          <a:p>
            <a:pPr indent="-323850" lvl="0" marL="457200" rtl="0">
              <a:spcBef>
                <a:spcPts val="0"/>
              </a:spcBef>
              <a:buClr>
                <a:srgbClr val="434343"/>
              </a:buClr>
              <a:buSzPct val="100000"/>
              <a:buFont typeface="PT Sans Narrow"/>
              <a:buChar char="-"/>
            </a:pPr>
            <a:r>
              <a:rPr b="1" lang="en" sz="1500">
                <a:solidFill>
                  <a:srgbClr val="434343"/>
                </a:solidFill>
                <a:latin typeface="PT Sans Narrow"/>
                <a:ea typeface="PT Sans Narrow"/>
                <a:cs typeface="PT Sans Narrow"/>
                <a:sym typeface="PT Sans Narrow"/>
              </a:rPr>
              <a:t>Ineffective  projects</a:t>
            </a:r>
          </a:p>
        </p:txBody>
      </p:sp>
      <p:sp>
        <p:nvSpPr>
          <p:cNvPr id="146" name="Shape 146"/>
          <p:cNvSpPr txBox="1"/>
          <p:nvPr/>
        </p:nvSpPr>
        <p:spPr>
          <a:xfrm>
            <a:off x="549750" y="3199900"/>
            <a:ext cx="3323700" cy="1708500"/>
          </a:xfrm>
          <a:prstGeom prst="rect">
            <a:avLst/>
          </a:prstGeom>
          <a:solidFill>
            <a:srgbClr val="D9D9D9"/>
          </a:solidFill>
          <a:ln>
            <a:noFill/>
          </a:ln>
        </p:spPr>
        <p:txBody>
          <a:bodyPr anchorCtr="0" anchor="t" bIns="91425" lIns="91425" rIns="91425" tIns="91425">
            <a:noAutofit/>
          </a:bodyPr>
          <a:lstStyle/>
          <a:p>
            <a:pPr indent="-342900" lvl="0" marL="457200" rtl="0">
              <a:spcBef>
                <a:spcPts val="0"/>
              </a:spcBef>
              <a:buClr>
                <a:srgbClr val="E69138"/>
              </a:buClr>
              <a:buSzPct val="100000"/>
              <a:buFont typeface="PT Sans Narrow"/>
              <a:buChar char="●"/>
            </a:pPr>
            <a:r>
              <a:rPr b="1" lang="en" sz="1800">
                <a:solidFill>
                  <a:srgbClr val="E69138"/>
                </a:solidFill>
                <a:latin typeface="PT Sans Narrow"/>
                <a:ea typeface="PT Sans Narrow"/>
                <a:cs typeface="PT Sans Narrow"/>
                <a:sym typeface="PT Sans Narrow"/>
              </a:rPr>
              <a:t>Protest</a:t>
            </a:r>
          </a:p>
          <a:p>
            <a:pPr lvl="0" rtl="0">
              <a:spcBef>
                <a:spcPts val="0"/>
              </a:spcBef>
              <a:buNone/>
            </a:pPr>
            <a:r>
              <a:t/>
            </a:r>
            <a:endParaRPr b="1" sz="1800">
              <a:solidFill>
                <a:srgbClr val="E69138"/>
              </a:solidFill>
              <a:latin typeface="PT Sans Narrow"/>
              <a:ea typeface="PT Sans Narrow"/>
              <a:cs typeface="PT Sans Narrow"/>
              <a:sym typeface="PT Sans Narrow"/>
            </a:endParaRPr>
          </a:p>
          <a:p>
            <a:pPr indent="-323850" lvl="0" marL="457200" rtl="0">
              <a:spcBef>
                <a:spcPts val="0"/>
              </a:spcBef>
              <a:buClr>
                <a:srgbClr val="434343"/>
              </a:buClr>
              <a:buSzPct val="100000"/>
              <a:buFont typeface="PT Sans Narrow"/>
              <a:buChar char="-"/>
            </a:pPr>
            <a:r>
              <a:rPr b="1" lang="en" sz="1500">
                <a:solidFill>
                  <a:srgbClr val="434343"/>
                </a:solidFill>
                <a:latin typeface="PT Sans Narrow"/>
                <a:ea typeface="PT Sans Narrow"/>
                <a:cs typeface="PT Sans Narrow"/>
                <a:sym typeface="PT Sans Narrow"/>
              </a:rPr>
              <a:t>Create disagreement in the country</a:t>
            </a:r>
          </a:p>
          <a:p>
            <a:pPr indent="-323850" lvl="0" marL="457200" rtl="0">
              <a:spcBef>
                <a:spcPts val="0"/>
              </a:spcBef>
              <a:buClr>
                <a:srgbClr val="434343"/>
              </a:buClr>
              <a:buSzPct val="100000"/>
              <a:buFont typeface="PT Sans Narrow"/>
              <a:buChar char="-"/>
            </a:pPr>
            <a:r>
              <a:rPr b="1" lang="en" sz="1500">
                <a:solidFill>
                  <a:srgbClr val="434343"/>
                </a:solidFill>
                <a:latin typeface="PT Sans Narrow"/>
                <a:ea typeface="PT Sans Narrow"/>
                <a:cs typeface="PT Sans Narrow"/>
                <a:sym typeface="PT Sans Narrow"/>
              </a:rPr>
              <a:t>Affect tourism</a:t>
            </a:r>
          </a:p>
          <a:p>
            <a:pPr indent="-323850" lvl="0" marL="457200" rtl="0">
              <a:spcBef>
                <a:spcPts val="0"/>
              </a:spcBef>
              <a:buClr>
                <a:srgbClr val="434343"/>
              </a:buClr>
              <a:buSzPct val="100000"/>
              <a:buFont typeface="PT Sans Narrow"/>
              <a:buChar char="-"/>
            </a:pPr>
            <a:r>
              <a:rPr b="1" lang="en" sz="1500">
                <a:solidFill>
                  <a:srgbClr val="434343"/>
                </a:solidFill>
                <a:latin typeface="PT Sans Narrow"/>
                <a:ea typeface="PT Sans Narrow"/>
                <a:cs typeface="PT Sans Narrow"/>
                <a:sym typeface="PT Sans Narrow"/>
              </a:rPr>
              <a:t>Dropped in Thai baht</a:t>
            </a:r>
          </a:p>
          <a:p>
            <a:pPr indent="-323850" lvl="0" marL="457200" rtl="0">
              <a:spcBef>
                <a:spcPts val="0"/>
              </a:spcBef>
              <a:buClr>
                <a:srgbClr val="434343"/>
              </a:buClr>
              <a:buSzPct val="100000"/>
              <a:buFont typeface="PT Sans Narrow"/>
              <a:buChar char="-"/>
            </a:pPr>
            <a:r>
              <a:rPr b="1" lang="en" sz="1500">
                <a:solidFill>
                  <a:srgbClr val="434343"/>
                </a:solidFill>
                <a:latin typeface="PT Sans Narrow"/>
                <a:ea typeface="PT Sans Narrow"/>
                <a:cs typeface="PT Sans Narrow"/>
                <a:sym typeface="PT Sans Narrow"/>
              </a:rPr>
              <a:t>Create financial problem</a:t>
            </a:r>
          </a:p>
          <a:p>
            <a:pPr lvl="0">
              <a:spcBef>
                <a:spcPts val="0"/>
              </a:spcBef>
              <a:buNone/>
            </a:pPr>
            <a:r>
              <a:t/>
            </a:r>
            <a:endParaRPr b="1" sz="1800">
              <a:solidFill>
                <a:srgbClr val="434343"/>
              </a:solidFill>
              <a:latin typeface="PT Sans Narrow"/>
              <a:ea typeface="PT Sans Narrow"/>
              <a:cs typeface="PT Sans Narrow"/>
              <a:sym typeface="PT Sans Narrow"/>
            </a:endParaRPr>
          </a:p>
        </p:txBody>
      </p:sp>
    </p:spTree>
  </p:cSld>
  <p:clrMapOvr>
    <a:masterClrMapping/>
  </p:clrMapOvr>
  <p:transition spd="slow">
    <p:fade/>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50" name="Shape 150"/>
        <p:cNvGrpSpPr/>
        <p:nvPr/>
      </p:nvGrpSpPr>
      <p:grpSpPr>
        <a:xfrm>
          <a:off x="0" y="0"/>
          <a:ext cx="0" cy="0"/>
          <a:chOff x="0" y="0"/>
          <a:chExt cx="0" cy="0"/>
        </a:xfrm>
      </p:grpSpPr>
      <p:sp>
        <p:nvSpPr>
          <p:cNvPr id="151" name="Shape 151"/>
          <p:cNvSpPr txBox="1"/>
          <p:nvPr>
            <p:ph type="title"/>
          </p:nvPr>
        </p:nvSpPr>
        <p:spPr>
          <a:xfrm>
            <a:off x="387900" y="458025"/>
            <a:ext cx="8368200" cy="686100"/>
          </a:xfrm>
          <a:prstGeom prst="rect">
            <a:avLst/>
          </a:prstGeom>
        </p:spPr>
        <p:txBody>
          <a:bodyPr anchorCtr="0" anchor="b" bIns="91425" lIns="91425" rIns="91425" tIns="91425">
            <a:noAutofit/>
          </a:bodyPr>
          <a:lstStyle/>
          <a:p>
            <a:pPr lvl="0">
              <a:spcBef>
                <a:spcPts val="0"/>
              </a:spcBef>
              <a:buNone/>
            </a:pPr>
            <a:r>
              <a:t/>
            </a:r>
            <a:endParaRPr/>
          </a:p>
        </p:txBody>
      </p:sp>
      <p:sp>
        <p:nvSpPr>
          <p:cNvPr id="152" name="Shape 152"/>
          <p:cNvSpPr txBox="1"/>
          <p:nvPr>
            <p:ph idx="1" type="body"/>
          </p:nvPr>
        </p:nvSpPr>
        <p:spPr>
          <a:xfrm>
            <a:off x="387900" y="1489824"/>
            <a:ext cx="8368200" cy="3078900"/>
          </a:xfrm>
          <a:prstGeom prst="rect">
            <a:avLst/>
          </a:prstGeom>
        </p:spPr>
        <p:txBody>
          <a:bodyPr anchorCtr="0" anchor="t" bIns="91425" lIns="91425" rIns="91425" tIns="91425">
            <a:noAutofit/>
          </a:bodyPr>
          <a:lstStyle/>
          <a:p>
            <a:pPr lvl="0">
              <a:spcBef>
                <a:spcPts val="0"/>
              </a:spcBef>
              <a:buNone/>
            </a:pPr>
            <a:r>
              <a:t/>
            </a:r>
            <a:endParaRPr/>
          </a:p>
        </p:txBody>
      </p:sp>
      <p:pic>
        <p:nvPicPr>
          <p:cNvPr id="153" name="Shape 153"/>
          <p:cNvPicPr preferRelativeResize="0"/>
          <p:nvPr/>
        </p:nvPicPr>
        <p:blipFill>
          <a:blip r:embed="rId3">
            <a:alphaModFix/>
          </a:blip>
          <a:stretch>
            <a:fillRect/>
          </a:stretch>
        </p:blipFill>
        <p:spPr>
          <a:xfrm>
            <a:off x="521875" y="-27324"/>
            <a:ext cx="8100225" cy="5198149"/>
          </a:xfrm>
          <a:prstGeom prst="rect">
            <a:avLst/>
          </a:prstGeom>
          <a:noFill/>
          <a:ln>
            <a:noFill/>
          </a:ln>
        </p:spPr>
      </p:pic>
      <p:sp>
        <p:nvSpPr>
          <p:cNvPr id="154" name="Shape 154"/>
          <p:cNvSpPr txBox="1"/>
          <p:nvPr/>
        </p:nvSpPr>
        <p:spPr>
          <a:xfrm>
            <a:off x="804525" y="267900"/>
            <a:ext cx="2865600" cy="517800"/>
          </a:xfrm>
          <a:prstGeom prst="rect">
            <a:avLst/>
          </a:prstGeom>
          <a:solidFill>
            <a:srgbClr val="FF9900"/>
          </a:solidFill>
          <a:ln>
            <a:noFill/>
          </a:ln>
        </p:spPr>
        <p:txBody>
          <a:bodyPr anchorCtr="0" anchor="t" bIns="91425" lIns="91425" rIns="91425" tIns="91425">
            <a:noAutofit/>
          </a:bodyPr>
          <a:lstStyle/>
          <a:p>
            <a:pPr lvl="0">
              <a:spcBef>
                <a:spcPts val="0"/>
              </a:spcBef>
              <a:buNone/>
            </a:pPr>
            <a:r>
              <a:rPr b="1" lang="en" sz="2400"/>
              <a:t>Solutions</a:t>
            </a:r>
          </a:p>
        </p:txBody>
      </p:sp>
      <p:sp>
        <p:nvSpPr>
          <p:cNvPr id="155" name="Shape 155"/>
          <p:cNvSpPr txBox="1"/>
          <p:nvPr/>
        </p:nvSpPr>
        <p:spPr>
          <a:xfrm>
            <a:off x="6168750" y="373550"/>
            <a:ext cx="2169600" cy="2250900"/>
          </a:xfrm>
          <a:prstGeom prst="rect">
            <a:avLst/>
          </a:prstGeom>
          <a:solidFill>
            <a:srgbClr val="4A86E8"/>
          </a:solidFill>
          <a:ln>
            <a:noFill/>
          </a:ln>
        </p:spPr>
        <p:txBody>
          <a:bodyPr anchorCtr="0" anchor="t" bIns="91425" lIns="91425" rIns="91425" tIns="91425">
            <a:noAutofit/>
          </a:bodyPr>
          <a:lstStyle/>
          <a:p>
            <a:pPr lvl="0">
              <a:spcBef>
                <a:spcPts val="0"/>
              </a:spcBef>
              <a:buNone/>
            </a:pPr>
            <a:r>
              <a:rPr lang="en"/>
              <a:t>*education</a:t>
            </a:r>
          </a:p>
          <a:p>
            <a:pPr lvl="0">
              <a:spcBef>
                <a:spcPts val="0"/>
              </a:spcBef>
              <a:buNone/>
            </a:pPr>
            <a:r>
              <a:rPr lang="en" sz="1100"/>
              <a:t>-Teacher should be required basic qualifications to teach.</a:t>
            </a:r>
          </a:p>
          <a:p>
            <a:pPr lvl="0">
              <a:spcBef>
                <a:spcPts val="0"/>
              </a:spcBef>
              <a:buNone/>
            </a:pPr>
            <a:r>
              <a:rPr lang="en" sz="1100"/>
              <a:t>-increase in teacher salaries.</a:t>
            </a:r>
          </a:p>
          <a:p>
            <a:pPr lvl="0">
              <a:spcBef>
                <a:spcPts val="0"/>
              </a:spcBef>
              <a:buNone/>
            </a:pPr>
            <a:r>
              <a:rPr lang="en" sz="1100"/>
              <a:t>-The ministry should focus on teacher’s advice. </a:t>
            </a:r>
          </a:p>
          <a:p>
            <a:pPr lvl="0">
              <a:spcBef>
                <a:spcPts val="0"/>
              </a:spcBef>
              <a:buNone/>
            </a:pPr>
            <a:r>
              <a:rPr lang="en" sz="1100"/>
              <a:t>-focus more on the knowledge rathan uniform and encourage students to have own opinion and not afraid to express to the public</a:t>
            </a:r>
          </a:p>
        </p:txBody>
      </p:sp>
      <p:sp>
        <p:nvSpPr>
          <p:cNvPr id="156" name="Shape 156"/>
          <p:cNvSpPr txBox="1"/>
          <p:nvPr/>
        </p:nvSpPr>
        <p:spPr>
          <a:xfrm>
            <a:off x="1785950" y="1214450"/>
            <a:ext cx="2205600" cy="1955700"/>
          </a:xfrm>
          <a:prstGeom prst="rect">
            <a:avLst/>
          </a:prstGeom>
          <a:noFill/>
          <a:ln>
            <a:noFill/>
          </a:ln>
        </p:spPr>
        <p:txBody>
          <a:bodyPr anchorCtr="0" anchor="t" bIns="91425" lIns="91425" rIns="91425" tIns="91425">
            <a:noAutofit/>
          </a:bodyPr>
          <a:lstStyle/>
          <a:p>
            <a:pPr lvl="0">
              <a:spcBef>
                <a:spcPts val="0"/>
              </a:spcBef>
              <a:buNone/>
            </a:pPr>
            <a:r>
              <a:t/>
            </a:r>
            <a:endParaRPr/>
          </a:p>
        </p:txBody>
      </p:sp>
      <p:sp>
        <p:nvSpPr>
          <p:cNvPr id="157" name="Shape 157"/>
          <p:cNvSpPr txBox="1"/>
          <p:nvPr/>
        </p:nvSpPr>
        <p:spPr>
          <a:xfrm>
            <a:off x="642925" y="958175"/>
            <a:ext cx="2277000" cy="1525500"/>
          </a:xfrm>
          <a:prstGeom prst="rect">
            <a:avLst/>
          </a:prstGeom>
          <a:solidFill>
            <a:srgbClr val="FFF2CC"/>
          </a:solidFill>
          <a:ln>
            <a:noFill/>
          </a:ln>
        </p:spPr>
        <p:txBody>
          <a:bodyPr anchorCtr="0" anchor="t" bIns="91425" lIns="91425" rIns="91425" tIns="91425">
            <a:noAutofit/>
          </a:bodyPr>
          <a:lstStyle/>
          <a:p>
            <a:pPr lvl="0">
              <a:spcBef>
                <a:spcPts val="0"/>
              </a:spcBef>
              <a:buNone/>
            </a:pPr>
            <a:r>
              <a:rPr lang="en" sz="1200"/>
              <a:t>Help people to have appropriate amount of income. </a:t>
            </a:r>
          </a:p>
          <a:p>
            <a:pPr lvl="0">
              <a:spcBef>
                <a:spcPts val="0"/>
              </a:spcBef>
              <a:buNone/>
            </a:pPr>
            <a:r>
              <a:rPr lang="en" sz="1200"/>
              <a:t>-Provide the social welfare</a:t>
            </a:r>
          </a:p>
          <a:p>
            <a:pPr lvl="0">
              <a:spcBef>
                <a:spcPts val="0"/>
              </a:spcBef>
              <a:buNone/>
            </a:pPr>
            <a:r>
              <a:rPr lang="en" sz="1200"/>
              <a:t>-Government should provide personnel to inform about the process of the election and how to use your right efficiently </a:t>
            </a:r>
          </a:p>
          <a:p>
            <a:pPr lvl="0">
              <a:spcBef>
                <a:spcPts val="0"/>
              </a:spcBef>
              <a:buNone/>
            </a:pPr>
            <a:r>
              <a:t/>
            </a:r>
            <a:endParaRPr sz="1200"/>
          </a:p>
          <a:p>
            <a:pPr lvl="0">
              <a:spcBef>
                <a:spcPts val="0"/>
              </a:spcBef>
              <a:buNone/>
            </a:pPr>
            <a:r>
              <a:t/>
            </a:r>
            <a:endParaRPr/>
          </a:p>
        </p:txBody>
      </p:sp>
      <p:pic>
        <p:nvPicPr>
          <p:cNvPr id="158" name="Shape 158"/>
          <p:cNvPicPr preferRelativeResize="0"/>
          <p:nvPr/>
        </p:nvPicPr>
        <p:blipFill rotWithShape="1">
          <a:blip r:embed="rId4">
            <a:alphaModFix/>
          </a:blip>
          <a:srcRect b="16584" l="68497" r="6243" t="65771"/>
          <a:stretch/>
        </p:blipFill>
        <p:spPr>
          <a:xfrm>
            <a:off x="7387450" y="4434475"/>
            <a:ext cx="1000125" cy="907550"/>
          </a:xfrm>
          <a:prstGeom prst="rect">
            <a:avLst/>
          </a:prstGeom>
          <a:noFill/>
          <a:ln>
            <a:noFill/>
          </a:ln>
        </p:spPr>
      </p:pic>
      <p:sp>
        <p:nvSpPr>
          <p:cNvPr id="159" name="Shape 159"/>
          <p:cNvSpPr txBox="1"/>
          <p:nvPr/>
        </p:nvSpPr>
        <p:spPr>
          <a:xfrm>
            <a:off x="6018625" y="2624450"/>
            <a:ext cx="2205600" cy="1857300"/>
          </a:xfrm>
          <a:prstGeom prst="rect">
            <a:avLst/>
          </a:prstGeom>
          <a:solidFill>
            <a:srgbClr val="FFF2CC"/>
          </a:solidFill>
          <a:ln>
            <a:noFill/>
          </a:ln>
        </p:spPr>
        <p:txBody>
          <a:bodyPr anchorCtr="0" anchor="t" bIns="91425" lIns="91425" rIns="91425" tIns="91425">
            <a:noAutofit/>
          </a:bodyPr>
          <a:lstStyle/>
          <a:p>
            <a:pPr lvl="0">
              <a:spcBef>
                <a:spcPts val="0"/>
              </a:spcBef>
              <a:buNone/>
            </a:pPr>
            <a:r>
              <a:rPr lang="en"/>
              <a:t>*Corruption</a:t>
            </a:r>
          </a:p>
          <a:p>
            <a:pPr lvl="0">
              <a:spcBef>
                <a:spcPts val="0"/>
              </a:spcBef>
              <a:buNone/>
            </a:pPr>
            <a:r>
              <a:rPr lang="en"/>
              <a:t>-</a:t>
            </a:r>
            <a:r>
              <a:rPr lang="en" sz="1200"/>
              <a:t>build up people’s  confidence about the transparency of election process and related organization.</a:t>
            </a:r>
          </a:p>
          <a:p>
            <a:pPr lvl="0">
              <a:spcBef>
                <a:spcPts val="0"/>
              </a:spcBef>
              <a:buNone/>
            </a:pPr>
            <a:r>
              <a:rPr lang="en" sz="1200"/>
              <a:t>-The nation’s budget will not be efficient as long as there is no serious regulations both during the election and duty</a:t>
            </a:r>
          </a:p>
        </p:txBody>
      </p:sp>
      <p:sp>
        <p:nvSpPr>
          <p:cNvPr id="160" name="Shape 160"/>
          <p:cNvSpPr txBox="1"/>
          <p:nvPr/>
        </p:nvSpPr>
        <p:spPr>
          <a:xfrm>
            <a:off x="109525" y="2550550"/>
            <a:ext cx="2865600" cy="2423100"/>
          </a:xfrm>
          <a:prstGeom prst="rect">
            <a:avLst/>
          </a:prstGeom>
          <a:solidFill>
            <a:srgbClr val="D9EAD3"/>
          </a:solidFill>
          <a:ln>
            <a:noFill/>
          </a:ln>
        </p:spPr>
        <p:txBody>
          <a:bodyPr anchorCtr="0" anchor="t" bIns="91425" lIns="91425" rIns="91425" tIns="91425">
            <a:noAutofit/>
          </a:bodyPr>
          <a:lstStyle/>
          <a:p>
            <a:pPr lvl="0">
              <a:spcBef>
                <a:spcPts val="0"/>
              </a:spcBef>
              <a:buNone/>
            </a:pPr>
            <a:r>
              <a:rPr lang="en"/>
              <a:t>Economy</a:t>
            </a:r>
          </a:p>
          <a:p>
            <a:pPr indent="-228600" lvl="0" marL="457200" rtl="0">
              <a:lnSpc>
                <a:spcPct val="115000"/>
              </a:lnSpc>
              <a:spcBef>
                <a:spcPts val="0"/>
              </a:spcBef>
              <a:buChar char="-"/>
            </a:pPr>
            <a:r>
              <a:rPr lang="en" sz="1100"/>
              <a:t>Increasing the potential and ability of people to have more chances and ways to work</a:t>
            </a:r>
          </a:p>
          <a:p>
            <a:pPr indent="-298450" lvl="0" marL="457200" rtl="0">
              <a:lnSpc>
                <a:spcPct val="115000"/>
              </a:lnSpc>
              <a:spcBef>
                <a:spcPts val="0"/>
              </a:spcBef>
              <a:buSzPct val="100000"/>
              <a:buChar char="-"/>
            </a:pPr>
            <a:r>
              <a:rPr lang="en" sz="1100"/>
              <a:t>Group them to be a community which they will be stronger enough to negotiate with others</a:t>
            </a:r>
          </a:p>
          <a:p>
            <a:pPr indent="-298450" lvl="0" marL="457200" rtl="0">
              <a:lnSpc>
                <a:spcPct val="115000"/>
              </a:lnSpc>
              <a:spcBef>
                <a:spcPts val="0"/>
              </a:spcBef>
              <a:buSzPct val="100000"/>
              <a:buChar char="-"/>
            </a:pPr>
            <a:r>
              <a:rPr lang="en" sz="1100"/>
              <a:t>Improve social welfare</a:t>
            </a:r>
          </a:p>
          <a:p>
            <a:pPr indent="-298450" lvl="0" marL="457200" rtl="0">
              <a:lnSpc>
                <a:spcPct val="115000"/>
              </a:lnSpc>
              <a:spcBef>
                <a:spcPts val="0"/>
              </a:spcBef>
              <a:buSzPct val="100000"/>
              <a:buChar char="-"/>
            </a:pPr>
            <a:r>
              <a:rPr lang="en" sz="1100"/>
              <a:t>Arrange the natural resources such as land and water to be fair and equal </a:t>
            </a:r>
          </a:p>
        </p:txBody>
      </p:sp>
      <p:sp>
        <p:nvSpPr>
          <p:cNvPr id="161" name="Shape 161"/>
          <p:cNvSpPr txBox="1"/>
          <p:nvPr/>
        </p:nvSpPr>
        <p:spPr>
          <a:xfrm>
            <a:off x="3420250" y="4279250"/>
            <a:ext cx="2404200" cy="1116000"/>
          </a:xfrm>
          <a:prstGeom prst="rect">
            <a:avLst/>
          </a:prstGeom>
          <a:solidFill>
            <a:srgbClr val="EAD1DC"/>
          </a:solidFill>
          <a:ln>
            <a:noFill/>
          </a:ln>
        </p:spPr>
        <p:txBody>
          <a:bodyPr anchorCtr="0" anchor="t" bIns="91425" lIns="91425" rIns="91425" tIns="91425">
            <a:noAutofit/>
          </a:bodyPr>
          <a:lstStyle/>
          <a:p>
            <a:pPr lvl="0">
              <a:spcBef>
                <a:spcPts val="0"/>
              </a:spcBef>
              <a:buNone/>
            </a:pPr>
            <a:r>
              <a:rPr lang="en"/>
              <a:t>Market Failures</a:t>
            </a:r>
          </a:p>
          <a:p>
            <a:pPr indent="-298450" lvl="0" marL="457200">
              <a:spcBef>
                <a:spcPts val="0"/>
              </a:spcBef>
              <a:buSzPct val="100000"/>
              <a:buChar char="-"/>
            </a:pPr>
            <a:r>
              <a:rPr lang="en" sz="1100"/>
              <a:t>Encourage people to notice or do not easily believe on the propaganda </a:t>
            </a:r>
          </a:p>
        </p:txBody>
      </p:sp>
    </p:spTree>
  </p:cSld>
  <p:clrMapOvr>
    <a:masterClrMapping/>
  </p:clrMapOvr>
  <p:transition spd="slow">
    <p:fade/>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65" name="Shape 165"/>
        <p:cNvGrpSpPr/>
        <p:nvPr/>
      </p:nvGrpSpPr>
      <p:grpSpPr>
        <a:xfrm>
          <a:off x="0" y="0"/>
          <a:ext cx="0" cy="0"/>
          <a:chOff x="0" y="0"/>
          <a:chExt cx="0" cy="0"/>
        </a:xfrm>
      </p:grpSpPr>
      <p:sp>
        <p:nvSpPr>
          <p:cNvPr id="166" name="Shape 166"/>
          <p:cNvSpPr/>
          <p:nvPr/>
        </p:nvSpPr>
        <p:spPr>
          <a:xfrm>
            <a:off x="4057250" y="3460250"/>
            <a:ext cx="1058100" cy="535800"/>
          </a:xfrm>
          <a:prstGeom prst="wedgeEllipseCallout">
            <a:avLst>
              <a:gd fmla="val -20833" name="adj1"/>
              <a:gd fmla="val 62500" name="adj2"/>
            </a:avLst>
          </a:prstGeom>
          <a:solidFill>
            <a:schemeClr val="lt2"/>
          </a:solidFill>
          <a:ln cap="flat" cmpd="sng" w="9525">
            <a:solidFill>
              <a:schemeClr val="dk2"/>
            </a:solidFill>
            <a:prstDash val="solid"/>
            <a:round/>
            <a:headEnd len="med" w="med" type="none"/>
            <a:tailEnd len="med" w="med" type="none"/>
          </a:ln>
        </p:spPr>
        <p:txBody>
          <a:bodyPr anchorCtr="0" anchor="ctr" bIns="91425" lIns="91425" rIns="91425" tIns="91425">
            <a:noAutofit/>
          </a:bodyPr>
          <a:lstStyle/>
          <a:p>
            <a:pPr lvl="0">
              <a:spcBef>
                <a:spcPts val="0"/>
              </a:spcBef>
              <a:buNone/>
            </a:pPr>
            <a:r>
              <a:t/>
            </a:r>
            <a:endParaRPr/>
          </a:p>
        </p:txBody>
      </p:sp>
      <p:sp>
        <p:nvSpPr>
          <p:cNvPr id="167" name="Shape 167"/>
          <p:cNvSpPr txBox="1"/>
          <p:nvPr>
            <p:ph type="title"/>
          </p:nvPr>
        </p:nvSpPr>
        <p:spPr>
          <a:xfrm>
            <a:off x="235500" y="177025"/>
            <a:ext cx="8368200" cy="686100"/>
          </a:xfrm>
          <a:prstGeom prst="rect">
            <a:avLst/>
          </a:prstGeom>
        </p:spPr>
        <p:txBody>
          <a:bodyPr anchorCtr="0" anchor="b" bIns="91425" lIns="91425" rIns="91425" tIns="91425">
            <a:noAutofit/>
          </a:bodyPr>
          <a:lstStyle/>
          <a:p>
            <a:pPr lvl="0">
              <a:spcBef>
                <a:spcPts val="0"/>
              </a:spcBef>
              <a:buNone/>
            </a:pPr>
            <a:r>
              <a:rPr lang="en"/>
              <a:t>conclusion</a:t>
            </a:r>
          </a:p>
        </p:txBody>
      </p:sp>
      <p:sp>
        <p:nvSpPr>
          <p:cNvPr id="168" name="Shape 168"/>
          <p:cNvSpPr txBox="1"/>
          <p:nvPr/>
        </p:nvSpPr>
        <p:spPr>
          <a:xfrm>
            <a:off x="250100" y="1242025"/>
            <a:ext cx="2455500" cy="2490300"/>
          </a:xfrm>
          <a:prstGeom prst="rect">
            <a:avLst/>
          </a:prstGeom>
          <a:noFill/>
          <a:ln>
            <a:noFill/>
          </a:ln>
        </p:spPr>
        <p:txBody>
          <a:bodyPr anchorCtr="0" anchor="t" bIns="91425" lIns="91425" rIns="91425" tIns="91425">
            <a:noAutofit/>
          </a:bodyPr>
          <a:lstStyle/>
          <a:p>
            <a:pPr lvl="0">
              <a:lnSpc>
                <a:spcPct val="150000"/>
              </a:lnSpc>
              <a:spcBef>
                <a:spcPts val="0"/>
              </a:spcBef>
              <a:buNone/>
            </a:pPr>
            <a:r>
              <a:rPr b="1" lang="en">
                <a:solidFill>
                  <a:srgbClr val="EFEFEF"/>
                </a:solidFill>
                <a:latin typeface="PT Sans Narrow"/>
                <a:ea typeface="PT Sans Narrow"/>
                <a:cs typeface="PT Sans Narrow"/>
                <a:sym typeface="PT Sans Narrow"/>
              </a:rPr>
              <a:t>Thai Rural</a:t>
            </a:r>
          </a:p>
          <a:p>
            <a:pPr lvl="0">
              <a:lnSpc>
                <a:spcPct val="150000"/>
              </a:lnSpc>
              <a:spcBef>
                <a:spcPts val="0"/>
              </a:spcBef>
              <a:buNone/>
            </a:pPr>
            <a:r>
              <a:rPr lang="en">
                <a:latin typeface="PT Sans Narrow"/>
                <a:ea typeface="PT Sans Narrow"/>
                <a:cs typeface="PT Sans Narrow"/>
                <a:sym typeface="PT Sans Narrow"/>
              </a:rPr>
              <a:t>-far from infrastructure and convenience</a:t>
            </a:r>
          </a:p>
          <a:p>
            <a:pPr lvl="0">
              <a:lnSpc>
                <a:spcPct val="150000"/>
              </a:lnSpc>
              <a:spcBef>
                <a:spcPts val="0"/>
              </a:spcBef>
              <a:buNone/>
            </a:pPr>
            <a:r>
              <a:rPr lang="en">
                <a:solidFill>
                  <a:srgbClr val="FFFF00"/>
                </a:solidFill>
                <a:latin typeface="PT Sans Narrow"/>
                <a:ea typeface="PT Sans Narrow"/>
                <a:cs typeface="PT Sans Narrow"/>
                <a:sym typeface="PT Sans Narrow"/>
              </a:rPr>
              <a:t>-poorer education compare to urban</a:t>
            </a:r>
          </a:p>
          <a:p>
            <a:pPr lvl="0">
              <a:lnSpc>
                <a:spcPct val="150000"/>
              </a:lnSpc>
              <a:spcBef>
                <a:spcPts val="0"/>
              </a:spcBef>
              <a:buNone/>
            </a:pPr>
            <a:r>
              <a:rPr lang="en">
                <a:solidFill>
                  <a:srgbClr val="9900FF"/>
                </a:solidFill>
                <a:latin typeface="PT Sans Narrow"/>
                <a:ea typeface="PT Sans Narrow"/>
                <a:cs typeface="PT Sans Narrow"/>
                <a:sym typeface="PT Sans Narrow"/>
              </a:rPr>
              <a:t>-working in agricultural sector, fishery and animal farming.</a:t>
            </a:r>
          </a:p>
          <a:p>
            <a:pPr lvl="0">
              <a:lnSpc>
                <a:spcPct val="150000"/>
              </a:lnSpc>
              <a:spcBef>
                <a:spcPts val="0"/>
              </a:spcBef>
              <a:buNone/>
            </a:pPr>
            <a:r>
              <a:rPr lang="en">
                <a:solidFill>
                  <a:srgbClr val="FF0000"/>
                </a:solidFill>
                <a:latin typeface="PT Sans Narrow"/>
                <a:ea typeface="PT Sans Narrow"/>
                <a:cs typeface="PT Sans Narrow"/>
                <a:sym typeface="PT Sans Narrow"/>
              </a:rPr>
              <a:t>-deep relationship with family.</a:t>
            </a:r>
          </a:p>
        </p:txBody>
      </p:sp>
      <p:sp>
        <p:nvSpPr>
          <p:cNvPr id="169" name="Shape 169"/>
          <p:cNvSpPr/>
          <p:nvPr/>
        </p:nvSpPr>
        <p:spPr>
          <a:xfrm>
            <a:off x="2781775" y="2014400"/>
            <a:ext cx="928800" cy="686100"/>
          </a:xfrm>
          <a:prstGeom prst="rightArrow">
            <a:avLst>
              <a:gd fmla="val 50000" name="adj1"/>
              <a:gd fmla="val 50000" name="adj2"/>
            </a:avLst>
          </a:prstGeom>
          <a:solidFill>
            <a:srgbClr val="CC0000"/>
          </a:solidFill>
          <a:ln cap="flat" cmpd="sng" w="9525">
            <a:solidFill>
              <a:schemeClr val="dk2"/>
            </a:solidFill>
            <a:prstDash val="solid"/>
            <a:round/>
            <a:headEnd len="med" w="med" type="none"/>
            <a:tailEnd len="med" w="med" type="none"/>
          </a:ln>
        </p:spPr>
        <p:txBody>
          <a:bodyPr anchorCtr="0" anchor="ctr" bIns="91425" lIns="91425" rIns="91425" tIns="91425">
            <a:noAutofit/>
          </a:bodyPr>
          <a:lstStyle/>
          <a:p>
            <a:pPr lvl="0">
              <a:spcBef>
                <a:spcPts val="0"/>
              </a:spcBef>
              <a:buNone/>
            </a:pPr>
            <a:r>
              <a:t/>
            </a:r>
            <a:endParaRPr/>
          </a:p>
        </p:txBody>
      </p:sp>
      <p:sp>
        <p:nvSpPr>
          <p:cNvPr id="170" name="Shape 170"/>
          <p:cNvSpPr txBox="1"/>
          <p:nvPr/>
        </p:nvSpPr>
        <p:spPr>
          <a:xfrm>
            <a:off x="3719225" y="1178625"/>
            <a:ext cx="2919900" cy="2375400"/>
          </a:xfrm>
          <a:prstGeom prst="rect">
            <a:avLst/>
          </a:prstGeom>
          <a:noFill/>
          <a:ln>
            <a:noFill/>
          </a:ln>
        </p:spPr>
        <p:txBody>
          <a:bodyPr anchorCtr="0" anchor="t" bIns="91425" lIns="91425" rIns="91425" tIns="91425">
            <a:noAutofit/>
          </a:bodyPr>
          <a:lstStyle/>
          <a:p>
            <a:pPr lvl="0">
              <a:lnSpc>
                <a:spcPct val="150000"/>
              </a:lnSpc>
              <a:spcBef>
                <a:spcPts val="0"/>
              </a:spcBef>
              <a:buNone/>
            </a:pPr>
            <a:r>
              <a:rPr b="1" lang="en">
                <a:solidFill>
                  <a:srgbClr val="F3F3F3"/>
                </a:solidFill>
                <a:latin typeface="PT Sans Narrow"/>
                <a:ea typeface="PT Sans Narrow"/>
                <a:cs typeface="PT Sans Narrow"/>
                <a:sym typeface="PT Sans Narrow"/>
              </a:rPr>
              <a:t>Factor &gt;&gt;&gt; passive voter</a:t>
            </a:r>
          </a:p>
          <a:p>
            <a:pPr lvl="0">
              <a:lnSpc>
                <a:spcPct val="150000"/>
              </a:lnSpc>
              <a:spcBef>
                <a:spcPts val="0"/>
              </a:spcBef>
              <a:buNone/>
            </a:pPr>
            <a:r>
              <a:rPr b="1" lang="en">
                <a:solidFill>
                  <a:srgbClr val="FFFF00"/>
                </a:solidFill>
                <a:latin typeface="PT Sans Narrow"/>
                <a:ea typeface="PT Sans Narrow"/>
                <a:cs typeface="PT Sans Narrow"/>
                <a:sym typeface="PT Sans Narrow"/>
              </a:rPr>
              <a:t>-</a:t>
            </a:r>
            <a:r>
              <a:rPr lang="en">
                <a:solidFill>
                  <a:srgbClr val="FFFF00"/>
                </a:solidFill>
                <a:latin typeface="PT Sans Narrow"/>
                <a:ea typeface="PT Sans Narrow"/>
                <a:cs typeface="PT Sans Narrow"/>
                <a:sym typeface="PT Sans Narrow"/>
              </a:rPr>
              <a:t>lack of critical self-thinking skills</a:t>
            </a:r>
          </a:p>
          <a:p>
            <a:pPr lvl="0">
              <a:lnSpc>
                <a:spcPct val="150000"/>
              </a:lnSpc>
              <a:spcBef>
                <a:spcPts val="0"/>
              </a:spcBef>
              <a:buNone/>
            </a:pPr>
            <a:r>
              <a:rPr b="1" lang="en">
                <a:solidFill>
                  <a:srgbClr val="9900FF"/>
                </a:solidFill>
                <a:latin typeface="PT Sans Narrow"/>
                <a:ea typeface="PT Sans Narrow"/>
                <a:cs typeface="PT Sans Narrow"/>
                <a:sym typeface="PT Sans Narrow"/>
              </a:rPr>
              <a:t>-</a:t>
            </a:r>
            <a:r>
              <a:rPr lang="en">
                <a:solidFill>
                  <a:srgbClr val="9900FF"/>
                </a:solidFill>
                <a:latin typeface="PT Sans Narrow"/>
                <a:ea typeface="PT Sans Narrow"/>
                <a:cs typeface="PT Sans Narrow"/>
                <a:sym typeface="PT Sans Narrow"/>
              </a:rPr>
              <a:t>working condition that lead to low income living</a:t>
            </a:r>
          </a:p>
          <a:p>
            <a:pPr lvl="0">
              <a:lnSpc>
                <a:spcPct val="150000"/>
              </a:lnSpc>
              <a:spcBef>
                <a:spcPts val="0"/>
              </a:spcBef>
              <a:buNone/>
            </a:pPr>
            <a:r>
              <a:rPr lang="en">
                <a:solidFill>
                  <a:srgbClr val="FF0000"/>
                </a:solidFill>
                <a:latin typeface="PT Sans Narrow"/>
                <a:ea typeface="PT Sans Narrow"/>
                <a:cs typeface="PT Sans Narrow"/>
                <a:sym typeface="PT Sans Narrow"/>
              </a:rPr>
              <a:t>-tend to take family’s action rather their self interest.</a:t>
            </a:r>
          </a:p>
          <a:p>
            <a:pPr lvl="0">
              <a:lnSpc>
                <a:spcPct val="150000"/>
              </a:lnSpc>
              <a:spcBef>
                <a:spcPts val="0"/>
              </a:spcBef>
              <a:buNone/>
            </a:pPr>
            <a:r>
              <a:t/>
            </a:r>
            <a:endParaRPr>
              <a:latin typeface="PT Sans Narrow"/>
              <a:ea typeface="PT Sans Narrow"/>
              <a:cs typeface="PT Sans Narrow"/>
              <a:sym typeface="PT Sans Narrow"/>
            </a:endParaRPr>
          </a:p>
          <a:p>
            <a:pPr lvl="0">
              <a:lnSpc>
                <a:spcPct val="150000"/>
              </a:lnSpc>
              <a:spcBef>
                <a:spcPts val="0"/>
              </a:spcBef>
              <a:buNone/>
            </a:pPr>
            <a:r>
              <a:t/>
            </a:r>
            <a:endParaRPr b="1">
              <a:solidFill>
                <a:srgbClr val="F3F3F3"/>
              </a:solidFill>
              <a:latin typeface="PT Sans Narrow"/>
              <a:ea typeface="PT Sans Narrow"/>
              <a:cs typeface="PT Sans Narrow"/>
              <a:sym typeface="PT Sans Narrow"/>
            </a:endParaRPr>
          </a:p>
        </p:txBody>
      </p:sp>
      <p:sp>
        <p:nvSpPr>
          <p:cNvPr id="171" name="Shape 171"/>
          <p:cNvSpPr/>
          <p:nvPr/>
        </p:nvSpPr>
        <p:spPr>
          <a:xfrm>
            <a:off x="6882375" y="2361900"/>
            <a:ext cx="616200" cy="419700"/>
          </a:xfrm>
          <a:prstGeom prst="stripedRightArrow">
            <a:avLst>
              <a:gd fmla="val 50000" name="adj1"/>
              <a:gd fmla="val 50000" name="adj2"/>
            </a:avLst>
          </a:prstGeom>
          <a:solidFill>
            <a:srgbClr val="FF0000"/>
          </a:solidFill>
          <a:ln cap="flat" cmpd="sng" w="9525">
            <a:solidFill>
              <a:schemeClr val="dk2"/>
            </a:solidFill>
            <a:prstDash val="solid"/>
            <a:round/>
            <a:headEnd len="med" w="med" type="none"/>
            <a:tailEnd len="med" w="med" type="none"/>
          </a:ln>
        </p:spPr>
        <p:txBody>
          <a:bodyPr anchorCtr="0" anchor="ctr" bIns="91425" lIns="91425" rIns="91425" tIns="91425">
            <a:noAutofit/>
          </a:bodyPr>
          <a:lstStyle/>
          <a:p>
            <a:pPr lvl="0">
              <a:spcBef>
                <a:spcPts val="0"/>
              </a:spcBef>
              <a:buNone/>
            </a:pPr>
            <a:r>
              <a:t/>
            </a:r>
            <a:endParaRPr/>
          </a:p>
        </p:txBody>
      </p:sp>
      <p:sp>
        <p:nvSpPr>
          <p:cNvPr id="172" name="Shape 172"/>
          <p:cNvSpPr txBox="1"/>
          <p:nvPr/>
        </p:nvSpPr>
        <p:spPr>
          <a:xfrm>
            <a:off x="7652750" y="1884175"/>
            <a:ext cx="1169700" cy="1312500"/>
          </a:xfrm>
          <a:prstGeom prst="rect">
            <a:avLst/>
          </a:prstGeom>
          <a:noFill/>
          <a:ln cap="flat" cmpd="sng" w="9525">
            <a:solidFill>
              <a:srgbClr val="FFFFFF"/>
            </a:solidFill>
            <a:prstDash val="solid"/>
            <a:round/>
            <a:headEnd len="med" w="med" type="none"/>
            <a:tailEnd len="med" w="med" type="none"/>
          </a:ln>
        </p:spPr>
        <p:txBody>
          <a:bodyPr anchorCtr="0" anchor="t" bIns="91425" lIns="91425" rIns="91425" tIns="91425">
            <a:noAutofit/>
          </a:bodyPr>
          <a:lstStyle/>
          <a:p>
            <a:pPr lvl="0">
              <a:lnSpc>
                <a:spcPct val="150000"/>
              </a:lnSpc>
              <a:spcBef>
                <a:spcPts val="0"/>
              </a:spcBef>
              <a:buNone/>
            </a:pPr>
            <a:r>
              <a:rPr b="1" lang="en" sz="1800">
                <a:solidFill>
                  <a:srgbClr val="FFFFFF"/>
                </a:solidFill>
                <a:latin typeface="PT Sans Narrow"/>
                <a:ea typeface="PT Sans Narrow"/>
                <a:cs typeface="PT Sans Narrow"/>
                <a:sym typeface="PT Sans Narrow"/>
              </a:rPr>
              <a:t>Thai rural are passive voters</a:t>
            </a:r>
          </a:p>
        </p:txBody>
      </p:sp>
      <p:sp>
        <p:nvSpPr>
          <p:cNvPr id="173" name="Shape 173"/>
          <p:cNvSpPr txBox="1"/>
          <p:nvPr/>
        </p:nvSpPr>
        <p:spPr>
          <a:xfrm>
            <a:off x="4162775" y="3509150"/>
            <a:ext cx="1058100" cy="324900"/>
          </a:xfrm>
          <a:prstGeom prst="rect">
            <a:avLst/>
          </a:prstGeom>
          <a:noFill/>
          <a:ln>
            <a:noFill/>
          </a:ln>
        </p:spPr>
        <p:txBody>
          <a:bodyPr anchorCtr="0" anchor="t" bIns="91425" lIns="91425" rIns="91425" tIns="91425">
            <a:noAutofit/>
          </a:bodyPr>
          <a:lstStyle/>
          <a:p>
            <a:pPr lvl="0">
              <a:spcBef>
                <a:spcPts val="0"/>
              </a:spcBef>
              <a:buNone/>
            </a:pPr>
            <a:r>
              <a:rPr lang="en"/>
              <a:t>However</a:t>
            </a:r>
          </a:p>
        </p:txBody>
      </p:sp>
      <p:pic>
        <p:nvPicPr>
          <p:cNvPr id="174" name="Shape 174"/>
          <p:cNvPicPr preferRelativeResize="0"/>
          <p:nvPr/>
        </p:nvPicPr>
        <p:blipFill rotWithShape="1">
          <a:blip r:embed="rId3">
            <a:alphaModFix/>
          </a:blip>
          <a:srcRect b="0" l="4945" r="5776" t="0"/>
          <a:stretch/>
        </p:blipFill>
        <p:spPr>
          <a:xfrm>
            <a:off x="1417800" y="863125"/>
            <a:ext cx="6353215" cy="4118999"/>
          </a:xfrm>
          <a:prstGeom prst="rect">
            <a:avLst/>
          </a:prstGeom>
          <a:noFill/>
          <a:ln>
            <a:noFill/>
          </a:ln>
        </p:spPr>
      </p:pic>
    </p:spTree>
  </p:cSld>
  <p:clrMapOvr>
    <a:masterClrMapping/>
  </p:clrMapOvr>
  <p:transition spd="slow">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9"/>
                                        </p:tgtEl>
                                        <p:attrNameLst>
                                          <p:attrName>style.visibility</p:attrName>
                                        </p:attrNameLst>
                                      </p:cBhvr>
                                      <p:to>
                                        <p:strVal val="visible"/>
                                      </p:to>
                                    </p:set>
                                    <p:animEffect filter="fade" transition="in">
                                      <p:cBhvr>
                                        <p:cTn dur="1000"/>
                                        <p:tgtEl>
                                          <p:spTgt spid="169"/>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170"/>
                                        </p:tgtEl>
                                        <p:attrNameLst>
                                          <p:attrName>style.visibility</p:attrName>
                                        </p:attrNameLst>
                                      </p:cBhvr>
                                      <p:to>
                                        <p:strVal val="visible"/>
                                      </p:to>
                                    </p:set>
                                    <p:animEffect filter="fade" transition="in">
                                      <p:cBhvr>
                                        <p:cTn dur="1000"/>
                                        <p:tgtEl>
                                          <p:spTgt spid="17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1"/>
                                        </p:tgtEl>
                                        <p:attrNameLst>
                                          <p:attrName>style.visibility</p:attrName>
                                        </p:attrNameLst>
                                      </p:cBhvr>
                                      <p:to>
                                        <p:strVal val="visible"/>
                                      </p:to>
                                    </p:set>
                                    <p:animEffect filter="fade" transition="in">
                                      <p:cBhvr>
                                        <p:cTn dur="1000"/>
                                        <p:tgtEl>
                                          <p:spTgt spid="171"/>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172"/>
                                        </p:tgtEl>
                                        <p:attrNameLst>
                                          <p:attrName>style.visibility</p:attrName>
                                        </p:attrNameLst>
                                      </p:cBhvr>
                                      <p:to>
                                        <p:strVal val="visible"/>
                                      </p:to>
                                    </p:set>
                                    <p:animEffect filter="fade" transition="in">
                                      <p:cBhvr>
                                        <p:cTn dur="1000"/>
                                        <p:tgtEl>
                                          <p:spTgt spid="17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6"/>
                                        </p:tgtEl>
                                        <p:attrNameLst>
                                          <p:attrName>style.visibility</p:attrName>
                                        </p:attrNameLst>
                                      </p:cBhvr>
                                      <p:to>
                                        <p:strVal val="visible"/>
                                      </p:to>
                                    </p:set>
                                    <p:animEffect filter="fade" transition="in">
                                      <p:cBhvr>
                                        <p:cTn dur="1000"/>
                                        <p:tgtEl>
                                          <p:spTgt spid="166"/>
                                        </p:tgtEl>
                                      </p:cBhvr>
                                    </p:animEffect>
                                  </p:childTnLst>
                                </p:cTn>
                              </p:par>
                              <p:par>
                                <p:cTn fill="hold" nodeType="withEffect" presetClass="entr" presetID="10" presetSubtype="0">
                                  <p:stCondLst>
                                    <p:cond delay="0"/>
                                  </p:stCondLst>
                                  <p:childTnLst>
                                    <p:set>
                                      <p:cBhvr>
                                        <p:cTn dur="1" fill="hold">
                                          <p:stCondLst>
                                            <p:cond delay="0"/>
                                          </p:stCondLst>
                                        </p:cTn>
                                        <p:tgtEl>
                                          <p:spTgt spid="173"/>
                                        </p:tgtEl>
                                        <p:attrNameLst>
                                          <p:attrName>style.visibility</p:attrName>
                                        </p:attrNameLst>
                                      </p:cBhvr>
                                      <p:to>
                                        <p:strVal val="visible"/>
                                      </p:to>
                                    </p:set>
                                    <p:animEffect filter="fade" transition="in">
                                      <p:cBhvr>
                                        <p:cTn dur="1000"/>
                                        <p:tgtEl>
                                          <p:spTgt spid="173"/>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174"/>
                                        </p:tgtEl>
                                        <p:attrNameLst>
                                          <p:attrName>style.visibility</p:attrName>
                                        </p:attrNameLst>
                                      </p:cBhvr>
                                      <p:to>
                                        <p:strVal val="visible"/>
                                      </p:to>
                                    </p:set>
                                    <p:animEffect filter="fade" transition="in">
                                      <p:cBhvr>
                                        <p:cTn dur="3000"/>
                                        <p:tgtEl>
                                          <p:spTgt spid="17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marina">
  <a:themeElements>
    <a:clrScheme name="Marina">
      <a:dk1>
        <a:srgbClr val="FFFFFF"/>
      </a:dk1>
      <a:lt1>
        <a:srgbClr val="00517C"/>
      </a:lt1>
      <a:dk2>
        <a:srgbClr val="004065"/>
      </a:dk2>
      <a:lt2>
        <a:srgbClr val="CFD8DC"/>
      </a:lt2>
      <a:accent1>
        <a:srgbClr val="0277BD"/>
      </a:accent1>
      <a:accent2>
        <a:srgbClr val="558B2F"/>
      </a:accent2>
      <a:accent3>
        <a:srgbClr val="009688"/>
      </a:accent3>
      <a:accent4>
        <a:srgbClr val="039BE5"/>
      </a:accent4>
      <a:accent5>
        <a:srgbClr val="8BC34A"/>
      </a:accent5>
      <a:accent6>
        <a:srgbClr val="FFEB38"/>
      </a:accent6>
      <a:hlink>
        <a:srgbClr val="8BC34A"/>
      </a:hlink>
      <a:folHlink>
        <a:srgbClr val="8BC34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