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theme/theme4.xml" ContentType="application/vnd.openxmlformats-officedocument.theme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5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6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7.xml" ContentType="application/vnd.openxmlformats-officedocument.theme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8.xml" ContentType="application/vnd.openxmlformats-officedocument.theme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theme/theme9.xml" ContentType="application/vnd.openxmlformats-officedocument.theme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theme/theme10.xml" ContentType="application/vnd.openxmlformats-officedocument.theme+xml"/>
  <Override PartName="/ppt/theme/theme11.xml" ContentType="application/vnd.openxmlformats-officedocument.theme+xml"/>
  <Override PartName="/ppt/theme/theme1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  <p:sldMasterId id="2147483859" r:id="rId2"/>
    <p:sldMasterId id="2147483744" r:id="rId3"/>
    <p:sldMasterId id="2147483780" r:id="rId4"/>
    <p:sldMasterId id="2147483838" r:id="rId5"/>
    <p:sldMasterId id="2147483713" r:id="rId6"/>
    <p:sldMasterId id="2147483674" r:id="rId7"/>
    <p:sldMasterId id="2147483897" r:id="rId8"/>
    <p:sldMasterId id="2147483960" r:id="rId9"/>
    <p:sldMasterId id="2147483966" r:id="rId10"/>
  </p:sldMasterIdLst>
  <p:notesMasterIdLst>
    <p:notesMasterId r:id="rId14"/>
  </p:notesMasterIdLst>
  <p:handoutMasterIdLst>
    <p:handoutMasterId r:id="rId15"/>
  </p:handoutMasterIdLst>
  <p:sldIdLst>
    <p:sldId id="423" r:id="rId11"/>
    <p:sldId id="537" r:id="rId12"/>
    <p:sldId id="538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408">
          <p15:clr>
            <a:srgbClr val="A4A3A4"/>
          </p15:clr>
        </p15:guide>
        <p15:guide id="2" orient="horz" pos="3600">
          <p15:clr>
            <a:srgbClr val="A4A3A4"/>
          </p15:clr>
        </p15:guide>
        <p15:guide id="3" orient="horz" pos="912" userDrawn="1">
          <p15:clr>
            <a:srgbClr val="A4A3A4"/>
          </p15:clr>
        </p15:guide>
        <p15:guide id="4" orient="horz" pos="3360">
          <p15:clr>
            <a:srgbClr val="A4A3A4"/>
          </p15:clr>
        </p15:guide>
        <p15:guide id="5" pos="5616">
          <p15:clr>
            <a:srgbClr val="A4A3A4"/>
          </p15:clr>
        </p15:guide>
        <p15:guide id="6" pos="43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4515F"/>
    <a:srgbClr val="F8E4E6"/>
    <a:srgbClr val="6A6A6A"/>
    <a:srgbClr val="E66618"/>
    <a:srgbClr val="30707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5967" autoAdjust="0"/>
    <p:restoredTop sz="86438" autoAdjust="0"/>
  </p:normalViewPr>
  <p:slideViewPr>
    <p:cSldViewPr>
      <p:cViewPr varScale="1">
        <p:scale>
          <a:sx n="71" d="100"/>
          <a:sy n="71" d="100"/>
        </p:scale>
        <p:origin x="1310" y="43"/>
      </p:cViewPr>
      <p:guideLst>
        <p:guide orient="horz" pos="3408"/>
        <p:guide orient="horz" pos="3600"/>
        <p:guide orient="horz" pos="912"/>
        <p:guide orient="horz" pos="3360"/>
        <p:guide pos="5616"/>
        <p:guide pos="4320"/>
      </p:guideLst>
    </p:cSldViewPr>
  </p:slideViewPr>
  <p:outlineViewPr>
    <p:cViewPr>
      <p:scale>
        <a:sx n="33" d="100"/>
        <a:sy n="33" d="100"/>
      </p:scale>
      <p:origin x="0" y="-27258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66" d="100"/>
          <a:sy n="66" d="100"/>
        </p:scale>
        <p:origin x="3252" y="48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3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2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1.xml"/><Relationship Id="rId5" Type="http://schemas.openxmlformats.org/officeDocument/2006/relationships/slideMaster" Target="slideMasters/slideMaster5.xml"/><Relationship Id="rId15" Type="http://schemas.openxmlformats.org/officeDocument/2006/relationships/handoutMaster" Target="handoutMasters/handoutMaster1.xml"/><Relationship Id="rId10" Type="http://schemas.openxmlformats.org/officeDocument/2006/relationships/slideMaster" Target="slideMasters/slideMaster10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24CCBF-31CF-4FCA-A5B4-50142834420A}" type="datetimeFigureOut">
              <a:rPr lang="en-US" smtClean="0"/>
              <a:t>4/22/2021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895618-5249-4F12-80E4-2F3A0FD1848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211054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84B720-C9F6-4BFC-BC5C-B1B8D70204DA}" type="datetimeFigureOut">
              <a:rPr lang="en-US" smtClean="0"/>
              <a:t>4/22/2021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003D02-7E89-4EBF-B123-9C334E1BFE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8904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457540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003D02-7E89-4EBF-B123-9C334E1BFEF7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67068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003D02-7E89-4EBF-B123-9C334E1BFEF7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83663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Gray BG, Title &amp; Subtitl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0" y="32766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49530" y="3429000"/>
            <a:ext cx="5615940" cy="609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49530" y="4114800"/>
            <a:ext cx="5615940" cy="685800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1pPr>
            <a:lvl2pPr marL="4572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2pPr>
            <a:lvl3pPr marL="9144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3pPr>
            <a:lvl4pPr marL="13716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4pPr>
            <a:lvl5pPr marL="18288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156028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Gray BG, Title &amp; Subtitle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342900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3436620" y="3581400"/>
            <a:ext cx="5699760" cy="609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3436620" y="4260273"/>
            <a:ext cx="5699760" cy="692727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1pPr>
            <a:lvl2pPr marL="4572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2pPr>
            <a:lvl3pPr marL="9144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3pPr>
            <a:lvl4pPr marL="13716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4pPr>
            <a:lvl5pPr marL="18288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4806866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Gray BG, Title-Only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49530" y="3581400"/>
            <a:ext cx="5615940" cy="1371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336828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Gray BG, Title-Only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342900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3436620" y="3581400"/>
            <a:ext cx="5699760" cy="1371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8335032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SimpleTitle&amp;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0" y="2130426"/>
            <a:ext cx="9144000" cy="1470025"/>
          </a:xfrm>
          <a:prstGeom prst="rect">
            <a:avLst/>
          </a:prstGeom>
        </p:spPr>
        <p:txBody>
          <a:bodyPr/>
          <a:lstStyle>
            <a:lvl1pPr>
              <a:defRPr sz="4800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rgbClr val="6A6A6A"/>
                </a:solidFill>
                <a:latin typeface="ArumSans Regular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5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859920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Text above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685800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3600" b="1" cap="all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1"/>
          <p:cNvSpPr>
            <a:spLocks noGrp="1"/>
          </p:cNvSpPr>
          <p:nvPr>
            <p:ph type="body" idx="1"/>
          </p:nvPr>
        </p:nvSpPr>
        <p:spPr>
          <a:xfrm>
            <a:off x="685800" y="2906714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rgbClr val="6A6A6A"/>
                </a:solidFill>
                <a:latin typeface="ArumSans Regular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0755641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Title above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685800" y="2775099"/>
            <a:ext cx="7772400" cy="1362075"/>
          </a:xfrm>
          <a:prstGeom prst="rect">
            <a:avLst/>
          </a:prstGeom>
        </p:spPr>
        <p:txBody>
          <a:bodyPr anchor="b" anchorCtr="0"/>
          <a:lstStyle>
            <a:lvl1pPr algn="l">
              <a:spcBef>
                <a:spcPts val="480"/>
              </a:spcBef>
              <a:defRPr sz="3600" b="1" cap="all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1"/>
          <p:cNvSpPr>
            <a:spLocks noGrp="1"/>
          </p:cNvSpPr>
          <p:nvPr>
            <p:ph type="body" idx="1"/>
          </p:nvPr>
        </p:nvSpPr>
        <p:spPr>
          <a:xfrm>
            <a:off x="685800" y="4138613"/>
            <a:ext cx="7772400" cy="1500187"/>
          </a:xfrm>
          <a:prstGeom prst="rect">
            <a:avLst/>
          </a:prstGeom>
        </p:spPr>
        <p:txBody>
          <a:bodyPr anchor="t" anchorCtr="0"/>
          <a:lstStyle>
            <a:lvl1pPr marL="0" indent="0">
              <a:spcBef>
                <a:spcPts val="0"/>
              </a:spcBef>
              <a:buNone/>
              <a:defRPr sz="2000">
                <a:solidFill>
                  <a:srgbClr val="6A6A6A"/>
                </a:solidFill>
                <a:latin typeface="ArumSans Regular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3074104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4723097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Tagline-Gray BG, Title &amp; Subtitl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0" y="32766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49530" y="3429000"/>
            <a:ext cx="5615940" cy="609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49530" y="4114800"/>
            <a:ext cx="5615940" cy="685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1pPr>
            <a:lvl2pPr marL="4572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2pPr>
            <a:lvl3pPr marL="9144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3pPr>
            <a:lvl4pPr marL="13716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4pPr>
            <a:lvl5pPr marL="18288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4770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40049732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Tagline-Gray BG, Title &amp; Subtitle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342900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3436620" y="3581400"/>
            <a:ext cx="5699760" cy="609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3436620" y="4260273"/>
            <a:ext cx="5699760" cy="692727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1pPr>
            <a:lvl2pPr marL="4572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2pPr>
            <a:lvl3pPr marL="9144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3pPr>
            <a:lvl4pPr marL="13716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4pPr>
            <a:lvl5pPr marL="18288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4770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3848148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Tagline-Gray BG, Title Only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49530" y="3581400"/>
            <a:ext cx="5615940" cy="1371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4770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0691689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Tagline-Gray BG, Title Only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342900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3436620" y="3581400"/>
            <a:ext cx="5699760" cy="1371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4770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4076172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Tagline-SimpleTitle&amp;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0" y="2130426"/>
            <a:ext cx="9144000" cy="1470025"/>
          </a:xfrm>
          <a:prstGeom prst="rect">
            <a:avLst/>
          </a:prstGeom>
        </p:spPr>
        <p:txBody>
          <a:bodyPr/>
          <a:lstStyle>
            <a:lvl1pPr>
              <a:defRPr sz="4800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1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rgbClr val="6A6A6A"/>
                </a:solidFill>
                <a:latin typeface="ArumSans Regular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5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4770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42355271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Tagline-Text above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685800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3600" b="1" cap="all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1"/>
          <p:cNvSpPr>
            <a:spLocks noGrp="1"/>
          </p:cNvSpPr>
          <p:nvPr>
            <p:ph type="body" idx="1"/>
          </p:nvPr>
        </p:nvSpPr>
        <p:spPr>
          <a:xfrm>
            <a:off x="685800" y="2906714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rgbClr val="6A6A6A"/>
                </a:solidFill>
                <a:latin typeface="ArumSans Regular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4770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2294791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Tagline-Title above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685800" y="2775099"/>
            <a:ext cx="7772400" cy="1362075"/>
          </a:xfrm>
          <a:prstGeom prst="rect">
            <a:avLst/>
          </a:prstGeom>
        </p:spPr>
        <p:txBody>
          <a:bodyPr anchor="b" anchorCtr="0"/>
          <a:lstStyle>
            <a:lvl1pPr algn="l">
              <a:spcBef>
                <a:spcPts val="480"/>
              </a:spcBef>
              <a:defRPr sz="3600" b="1" cap="all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1"/>
          <p:cNvSpPr>
            <a:spLocks noGrp="1"/>
          </p:cNvSpPr>
          <p:nvPr>
            <p:ph type="body" idx="1"/>
          </p:nvPr>
        </p:nvSpPr>
        <p:spPr>
          <a:xfrm>
            <a:off x="685800" y="4138613"/>
            <a:ext cx="7772400" cy="1500187"/>
          </a:xfrm>
          <a:prstGeom prst="rect">
            <a:avLst/>
          </a:prstGeom>
        </p:spPr>
        <p:txBody>
          <a:bodyPr anchor="t" anchorCtr="0"/>
          <a:lstStyle>
            <a:lvl1pPr marL="0" indent="0">
              <a:spcBef>
                <a:spcPts val="0"/>
              </a:spcBef>
              <a:buNone/>
              <a:defRPr sz="2000">
                <a:solidFill>
                  <a:srgbClr val="6A6A6A"/>
                </a:solidFill>
                <a:latin typeface="ArumSans Regular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4770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6955695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RedTagline-SimpleTitle&amp;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0" y="2130426"/>
            <a:ext cx="9144000" cy="1470025"/>
          </a:xfrm>
          <a:prstGeom prst="rect">
            <a:avLst/>
          </a:prstGeom>
        </p:spPr>
        <p:txBody>
          <a:bodyPr/>
          <a:lstStyle>
            <a:lvl1pPr>
              <a:defRPr sz="4800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rgbClr val="6A6A6A"/>
                </a:solidFill>
                <a:latin typeface="ArumSans Regular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5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80253932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67058773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56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800"/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2400"/>
            </a:lvl2pPr>
            <a:lvl3pPr marL="1143000" indent="-2286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3pPr>
            <a:lvl4pPr marL="1600200" indent="-22860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4pPr>
            <a:lvl5pPr marL="2057400" indent="-22860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465912" y="660565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80104104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Six Content Placehold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639762"/>
          </a:xfrm>
          <a:prstGeom prst="rect">
            <a:avLst/>
          </a:prstGeom>
        </p:spPr>
        <p:txBody>
          <a:bodyPr/>
          <a:lstStyle>
            <a:lvl1pPr>
              <a:defRPr lang="en-US" sz="3600" dirty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8" name="Content Placeholder 1"/>
          <p:cNvSpPr>
            <a:spLocks noGrp="1"/>
          </p:cNvSpPr>
          <p:nvPr>
            <p:ph sz="quarter" idx="12"/>
          </p:nvPr>
        </p:nvSpPr>
        <p:spPr>
          <a:xfrm>
            <a:off x="533400" y="1066800"/>
            <a:ext cx="8153400" cy="838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33400" y="2011680"/>
            <a:ext cx="8153400" cy="7620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4"/>
          </p:nvPr>
        </p:nvSpPr>
        <p:spPr>
          <a:xfrm>
            <a:off x="533400" y="2880360"/>
            <a:ext cx="8153400" cy="6858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Content Placeholder 4"/>
          <p:cNvSpPr>
            <a:spLocks noGrp="1"/>
          </p:cNvSpPr>
          <p:nvPr>
            <p:ph sz="quarter" idx="15"/>
          </p:nvPr>
        </p:nvSpPr>
        <p:spPr>
          <a:xfrm>
            <a:off x="533400" y="3672840"/>
            <a:ext cx="8153400" cy="838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5"/>
          <p:cNvSpPr>
            <a:spLocks noGrp="1"/>
          </p:cNvSpPr>
          <p:nvPr>
            <p:ph sz="quarter" idx="10"/>
          </p:nvPr>
        </p:nvSpPr>
        <p:spPr>
          <a:xfrm>
            <a:off x="533400" y="4617720"/>
            <a:ext cx="8153400" cy="9144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Content Placeholder 6"/>
          <p:cNvSpPr>
            <a:spLocks noGrp="1"/>
          </p:cNvSpPr>
          <p:nvPr>
            <p:ph sz="quarter" idx="11"/>
          </p:nvPr>
        </p:nvSpPr>
        <p:spPr>
          <a:xfrm>
            <a:off x="533400" y="5638800"/>
            <a:ext cx="8153400" cy="7620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465912" y="652945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1" name="Photo Credit"/>
          <p:cNvSpPr>
            <a:spLocks noGrp="1"/>
          </p:cNvSpPr>
          <p:nvPr>
            <p:ph type="body" sz="quarter" idx="16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56202352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12 Content Placehold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639762"/>
          </a:xfrm>
          <a:prstGeom prst="rect">
            <a:avLst/>
          </a:prstGeom>
        </p:spPr>
        <p:txBody>
          <a:bodyPr/>
          <a:lstStyle>
            <a:lvl1pPr>
              <a:defRPr lang="en-US" sz="3600" dirty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8" name="Content Placeholder 1"/>
          <p:cNvSpPr>
            <a:spLocks noGrp="1"/>
          </p:cNvSpPr>
          <p:nvPr>
            <p:ph sz="quarter" idx="12"/>
          </p:nvPr>
        </p:nvSpPr>
        <p:spPr>
          <a:xfrm>
            <a:off x="159416" y="10668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159416" y="19812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4"/>
          </p:nvPr>
        </p:nvSpPr>
        <p:spPr>
          <a:xfrm>
            <a:off x="159416" y="28956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Content Placeholder 4"/>
          <p:cNvSpPr>
            <a:spLocks noGrp="1"/>
          </p:cNvSpPr>
          <p:nvPr>
            <p:ph sz="quarter" idx="15"/>
          </p:nvPr>
        </p:nvSpPr>
        <p:spPr>
          <a:xfrm>
            <a:off x="159416" y="38100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5"/>
          <p:cNvSpPr>
            <a:spLocks noGrp="1"/>
          </p:cNvSpPr>
          <p:nvPr>
            <p:ph sz="quarter" idx="10"/>
          </p:nvPr>
        </p:nvSpPr>
        <p:spPr>
          <a:xfrm>
            <a:off x="159416" y="47244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Content Placeholder 6"/>
          <p:cNvSpPr>
            <a:spLocks noGrp="1"/>
          </p:cNvSpPr>
          <p:nvPr>
            <p:ph sz="quarter" idx="11"/>
          </p:nvPr>
        </p:nvSpPr>
        <p:spPr>
          <a:xfrm>
            <a:off x="159416" y="56388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Content Placeholder 7"/>
          <p:cNvSpPr>
            <a:spLocks noGrp="1"/>
          </p:cNvSpPr>
          <p:nvPr>
            <p:ph sz="quarter" idx="18"/>
          </p:nvPr>
        </p:nvSpPr>
        <p:spPr>
          <a:xfrm>
            <a:off x="4800600" y="10668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 dirty="0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dirty="0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 dirty="0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dirty="0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dirty="0"/>
              <a:t>Fifth level</a:t>
            </a:r>
          </a:p>
        </p:txBody>
      </p:sp>
      <p:sp>
        <p:nvSpPr>
          <p:cNvPr id="19" name="Content Placeholder 8"/>
          <p:cNvSpPr>
            <a:spLocks noGrp="1"/>
          </p:cNvSpPr>
          <p:nvPr>
            <p:ph sz="quarter" idx="19"/>
          </p:nvPr>
        </p:nvSpPr>
        <p:spPr>
          <a:xfrm>
            <a:off x="4800600" y="19812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21" name="Content Placeholder 9"/>
          <p:cNvSpPr>
            <a:spLocks noGrp="1"/>
          </p:cNvSpPr>
          <p:nvPr>
            <p:ph sz="quarter" idx="20"/>
          </p:nvPr>
        </p:nvSpPr>
        <p:spPr>
          <a:xfrm>
            <a:off x="4800600" y="28956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23" name="Content Placeholder 10"/>
          <p:cNvSpPr>
            <a:spLocks noGrp="1"/>
          </p:cNvSpPr>
          <p:nvPr>
            <p:ph sz="quarter" idx="21"/>
          </p:nvPr>
        </p:nvSpPr>
        <p:spPr>
          <a:xfrm>
            <a:off x="4800600" y="38100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25" name="Content Placeholder 11"/>
          <p:cNvSpPr>
            <a:spLocks noGrp="1"/>
          </p:cNvSpPr>
          <p:nvPr>
            <p:ph sz="quarter" idx="22"/>
          </p:nvPr>
        </p:nvSpPr>
        <p:spPr>
          <a:xfrm>
            <a:off x="4800600" y="47244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27" name="Content Placeholder 12"/>
          <p:cNvSpPr>
            <a:spLocks noGrp="1"/>
          </p:cNvSpPr>
          <p:nvPr>
            <p:ph sz="quarter" idx="23"/>
          </p:nvPr>
        </p:nvSpPr>
        <p:spPr>
          <a:xfrm>
            <a:off x="4800600" y="56388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13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467512" y="652945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1" name="Photo Credit"/>
          <p:cNvSpPr>
            <a:spLocks noGrp="1"/>
          </p:cNvSpPr>
          <p:nvPr>
            <p:ph type="body" sz="quarter" idx="16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98054064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Title"/>
          <p:cNvSpPr>
            <a:spLocks noGrp="1"/>
          </p:cNvSpPr>
          <p:nvPr>
            <p:ph type="title"/>
          </p:nvPr>
        </p:nvSpPr>
        <p:spPr>
          <a:xfrm>
            <a:off x="-1" y="228600"/>
            <a:ext cx="9144001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sz="half" idx="1"/>
          </p:nvPr>
        </p:nvSpPr>
        <p:spPr>
          <a:xfrm>
            <a:off x="457200" y="914400"/>
            <a:ext cx="4038600" cy="561594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sz="half" idx="2"/>
          </p:nvPr>
        </p:nvSpPr>
        <p:spPr>
          <a:xfrm>
            <a:off x="4648200" y="914400"/>
            <a:ext cx="4038600" cy="561594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465912" y="655320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0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11879768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Two-Up 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Title"/>
          <p:cNvSpPr>
            <a:spLocks noGrp="1"/>
          </p:cNvSpPr>
          <p:nvPr>
            <p:ph type="title"/>
          </p:nvPr>
        </p:nvSpPr>
        <p:spPr>
          <a:xfrm>
            <a:off x="-20713" y="228600"/>
            <a:ext cx="9185426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Header 1"/>
          <p:cNvSpPr>
            <a:spLocks noGrp="1"/>
          </p:cNvSpPr>
          <p:nvPr>
            <p:ph type="body" idx="1"/>
          </p:nvPr>
        </p:nvSpPr>
        <p:spPr>
          <a:xfrm>
            <a:off x="455612" y="960438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1"/>
          <p:cNvSpPr>
            <a:spLocks noGrp="1"/>
          </p:cNvSpPr>
          <p:nvPr>
            <p:ph sz="half" idx="2"/>
          </p:nvPr>
        </p:nvSpPr>
        <p:spPr>
          <a:xfrm>
            <a:off x="457201" y="1600200"/>
            <a:ext cx="4040188" cy="4912202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Header 2"/>
          <p:cNvSpPr>
            <a:spLocks noGrp="1"/>
          </p:cNvSpPr>
          <p:nvPr>
            <p:ph type="body" sz="quarter" idx="3"/>
          </p:nvPr>
        </p:nvSpPr>
        <p:spPr>
          <a:xfrm>
            <a:off x="4645026" y="960438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sz="quarter" idx="4"/>
          </p:nvPr>
        </p:nvSpPr>
        <p:spPr>
          <a:xfrm>
            <a:off x="4645026" y="1600200"/>
            <a:ext cx="4041775" cy="4912202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465912" y="655320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2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87407346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4-up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Title"/>
          <p:cNvSpPr>
            <a:spLocks noGrp="1"/>
          </p:cNvSpPr>
          <p:nvPr>
            <p:ph type="title"/>
          </p:nvPr>
        </p:nvSpPr>
        <p:spPr>
          <a:xfrm>
            <a:off x="-20713" y="228600"/>
            <a:ext cx="9185426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Header 1"/>
          <p:cNvSpPr>
            <a:spLocks noGrp="1"/>
          </p:cNvSpPr>
          <p:nvPr>
            <p:ph type="body" idx="1"/>
          </p:nvPr>
        </p:nvSpPr>
        <p:spPr>
          <a:xfrm>
            <a:off x="457201" y="960438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1"/>
          <p:cNvSpPr>
            <a:spLocks noGrp="1"/>
          </p:cNvSpPr>
          <p:nvPr>
            <p:ph sz="half" idx="2"/>
          </p:nvPr>
        </p:nvSpPr>
        <p:spPr>
          <a:xfrm>
            <a:off x="457201" y="1600200"/>
            <a:ext cx="4040188" cy="175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000"/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Header 2"/>
          <p:cNvSpPr>
            <a:spLocks noGrp="1"/>
          </p:cNvSpPr>
          <p:nvPr>
            <p:ph type="body" sz="quarter" idx="3"/>
          </p:nvPr>
        </p:nvSpPr>
        <p:spPr>
          <a:xfrm>
            <a:off x="4645026" y="960438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sz="quarter" idx="4"/>
          </p:nvPr>
        </p:nvSpPr>
        <p:spPr>
          <a:xfrm>
            <a:off x="4645026" y="1600200"/>
            <a:ext cx="4041775" cy="175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000"/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Header 3"/>
          <p:cNvSpPr>
            <a:spLocks noGrp="1"/>
          </p:cNvSpPr>
          <p:nvPr>
            <p:ph type="body" sz="quarter" idx="12"/>
          </p:nvPr>
        </p:nvSpPr>
        <p:spPr>
          <a:xfrm>
            <a:off x="457200" y="3581400"/>
            <a:ext cx="4038600" cy="609600"/>
          </a:xfrm>
          <a:prstGeom prst="rect">
            <a:avLst/>
          </a:prstGeom>
        </p:spPr>
        <p:txBody>
          <a:bodyPr anchor="b"/>
          <a:lstStyle>
            <a:lvl1pPr>
              <a:defRPr lang="en-US" sz="20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457200" rtl="0" eaLnBrk="1" latinLnBrk="0" hangingPunct="1">
              <a:spcBef>
                <a:spcPct val="20000"/>
              </a:spcBef>
              <a:buFont typeface="Arial"/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14" name="Content Placeholder 3"/>
          <p:cNvSpPr>
            <a:spLocks noGrp="1"/>
          </p:cNvSpPr>
          <p:nvPr>
            <p:ph sz="half" idx="14"/>
          </p:nvPr>
        </p:nvSpPr>
        <p:spPr>
          <a:xfrm>
            <a:off x="457200" y="4191000"/>
            <a:ext cx="4040188" cy="175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000"/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Header 4"/>
          <p:cNvSpPr>
            <a:spLocks noGrp="1"/>
          </p:cNvSpPr>
          <p:nvPr>
            <p:ph type="body" sz="quarter" idx="13"/>
          </p:nvPr>
        </p:nvSpPr>
        <p:spPr>
          <a:xfrm>
            <a:off x="4648200" y="3581400"/>
            <a:ext cx="4038600" cy="609600"/>
          </a:xfrm>
          <a:prstGeom prst="rect">
            <a:avLst/>
          </a:prstGeom>
        </p:spPr>
        <p:txBody>
          <a:bodyPr anchor="b"/>
          <a:lstStyle>
            <a:lvl1pPr>
              <a:defRPr lang="en-US" sz="20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457200" rtl="0" eaLnBrk="1" latinLnBrk="0" hangingPunct="1">
              <a:spcBef>
                <a:spcPct val="20000"/>
              </a:spcBef>
              <a:buFont typeface="Arial"/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15" name="Content Placeholder 4"/>
          <p:cNvSpPr>
            <a:spLocks noGrp="1"/>
          </p:cNvSpPr>
          <p:nvPr>
            <p:ph sz="quarter" idx="15"/>
          </p:nvPr>
        </p:nvSpPr>
        <p:spPr>
          <a:xfrm>
            <a:off x="4645025" y="4191000"/>
            <a:ext cx="4041775" cy="175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000"/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465912" y="601980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58737704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Content with Left Side-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457201" y="304800"/>
            <a:ext cx="3008313" cy="838200"/>
          </a:xfrm>
          <a:prstGeom prst="rect">
            <a:avLst/>
          </a:prstGeom>
        </p:spPr>
        <p:txBody>
          <a:bodyPr anchor="b"/>
          <a:lstStyle>
            <a:lvl1pPr algn="l">
              <a:defRPr sz="1800" b="1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1"/>
          <p:cNvSpPr>
            <a:spLocks noGrp="1"/>
          </p:cNvSpPr>
          <p:nvPr>
            <p:ph type="body" sz="half" idx="2"/>
          </p:nvPr>
        </p:nvSpPr>
        <p:spPr>
          <a:xfrm>
            <a:off x="457201" y="1143000"/>
            <a:ext cx="3008313" cy="5334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idx="1"/>
          </p:nvPr>
        </p:nvSpPr>
        <p:spPr>
          <a:xfrm>
            <a:off x="3575050" y="304800"/>
            <a:ext cx="5111751" cy="6179819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Jump Link"/>
          <p:cNvSpPr>
            <a:spLocks noGrp="1"/>
          </p:cNvSpPr>
          <p:nvPr>
            <p:ph type="body" sz="quarter" idx="13" hasCustomPrompt="1"/>
          </p:nvPr>
        </p:nvSpPr>
        <p:spPr>
          <a:xfrm>
            <a:off x="4999894" y="6488875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8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97504958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Content with Right Side-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5678487" y="304800"/>
            <a:ext cx="3008313" cy="838200"/>
          </a:xfrm>
          <a:prstGeom prst="rect">
            <a:avLst/>
          </a:prstGeom>
        </p:spPr>
        <p:txBody>
          <a:bodyPr anchor="b"/>
          <a:lstStyle>
            <a:lvl1pPr algn="l">
              <a:defRPr sz="1800" b="1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1"/>
          <p:cNvSpPr>
            <a:spLocks noGrp="1"/>
          </p:cNvSpPr>
          <p:nvPr>
            <p:ph type="body" sz="half" idx="2"/>
          </p:nvPr>
        </p:nvSpPr>
        <p:spPr>
          <a:xfrm>
            <a:off x="5678487" y="1143000"/>
            <a:ext cx="3008313" cy="5334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idx="1"/>
          </p:nvPr>
        </p:nvSpPr>
        <p:spPr>
          <a:xfrm>
            <a:off x="457200" y="304800"/>
            <a:ext cx="5111751" cy="6179819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Jump Link"/>
          <p:cNvSpPr>
            <a:spLocks noGrp="1"/>
          </p:cNvSpPr>
          <p:nvPr>
            <p:ph type="body" sz="quarter" idx="12" hasCustomPrompt="1"/>
          </p:nvPr>
        </p:nvSpPr>
        <p:spPr>
          <a:xfrm>
            <a:off x="1908587" y="6488875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49100426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1828800" y="5253037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400" b="1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1"/>
          <p:cNvSpPr>
            <a:spLocks noGrp="1"/>
          </p:cNvSpPr>
          <p:nvPr>
            <p:ph type="body" sz="half" idx="2"/>
          </p:nvPr>
        </p:nvSpPr>
        <p:spPr>
          <a:xfrm>
            <a:off x="1828800" y="5895975"/>
            <a:ext cx="5486400" cy="6096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Picture Placeholder 1"/>
          <p:cNvSpPr>
            <a:spLocks noGrp="1"/>
          </p:cNvSpPr>
          <p:nvPr>
            <p:ph type="pic" idx="1"/>
          </p:nvPr>
        </p:nvSpPr>
        <p:spPr>
          <a:xfrm>
            <a:off x="1028700" y="128650"/>
            <a:ext cx="7086600" cy="494462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8" name="Jump Link"/>
          <p:cNvSpPr>
            <a:spLocks noGrp="1"/>
          </p:cNvSpPr>
          <p:nvPr>
            <p:ph type="body" sz="quarter" idx="12" hasCustomPrompt="1"/>
          </p:nvPr>
        </p:nvSpPr>
        <p:spPr>
          <a:xfrm>
            <a:off x="3357063" y="5105400"/>
            <a:ext cx="2429874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3266110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Title and Vid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-2251" y="228600"/>
            <a:ext cx="9172252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Media Placeholder 1"/>
          <p:cNvSpPr>
            <a:spLocks noGrp="1"/>
          </p:cNvSpPr>
          <p:nvPr>
            <p:ph type="media" sz="quarter" idx="11"/>
          </p:nvPr>
        </p:nvSpPr>
        <p:spPr>
          <a:xfrm>
            <a:off x="0" y="1066799"/>
            <a:ext cx="9144000" cy="531595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  <p:sp>
        <p:nvSpPr>
          <p:cNvPr id="5" name="Video Credit"/>
          <p:cNvSpPr>
            <a:spLocks noGrp="1"/>
          </p:cNvSpPr>
          <p:nvPr>
            <p:ph type="body" sz="quarter" idx="12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Video Credit Here</a:t>
            </a:r>
          </a:p>
        </p:txBody>
      </p:sp>
    </p:spTree>
    <p:extLst>
      <p:ext uri="{BB962C8B-B14F-4D97-AF65-F5344CB8AC3E}">
        <p14:creationId xmlns:p14="http://schemas.microsoft.com/office/powerpoint/2010/main" val="198741734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528">
          <p15:clr>
            <a:srgbClr val="FBAE40"/>
          </p15:clr>
        </p15:guide>
        <p15:guide id="3" pos="5136">
          <p15:clr>
            <a:srgbClr val="FBAE4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53138530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56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Jump Link"/>
          <p:cNvSpPr>
            <a:spLocks noGrp="1"/>
          </p:cNvSpPr>
          <p:nvPr>
            <p:ph type="body" sz="quarter" idx="12" hasCustomPrompt="1"/>
          </p:nvPr>
        </p:nvSpPr>
        <p:spPr>
          <a:xfrm>
            <a:off x="3467512" y="655320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86265536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Six Content Placehold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639762"/>
          </a:xfrm>
          <a:prstGeom prst="rect">
            <a:avLst/>
          </a:prstGeom>
        </p:spPr>
        <p:txBody>
          <a:bodyPr/>
          <a:lstStyle>
            <a:lvl1pPr>
              <a:defRPr lang="en-US" sz="3600" dirty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8" name="Content Placeholder 1"/>
          <p:cNvSpPr>
            <a:spLocks noGrp="1"/>
          </p:cNvSpPr>
          <p:nvPr>
            <p:ph sz="quarter" idx="12"/>
          </p:nvPr>
        </p:nvSpPr>
        <p:spPr>
          <a:xfrm>
            <a:off x="533400" y="1066800"/>
            <a:ext cx="8153400" cy="838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33400" y="2011680"/>
            <a:ext cx="8153400" cy="7620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4"/>
          </p:nvPr>
        </p:nvSpPr>
        <p:spPr>
          <a:xfrm>
            <a:off x="533400" y="2880360"/>
            <a:ext cx="8153400" cy="6858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Content Placeholder 4"/>
          <p:cNvSpPr>
            <a:spLocks noGrp="1"/>
          </p:cNvSpPr>
          <p:nvPr>
            <p:ph sz="quarter" idx="15"/>
          </p:nvPr>
        </p:nvSpPr>
        <p:spPr>
          <a:xfrm>
            <a:off x="533400" y="3672840"/>
            <a:ext cx="8153400" cy="838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5"/>
          <p:cNvSpPr>
            <a:spLocks noGrp="1"/>
          </p:cNvSpPr>
          <p:nvPr>
            <p:ph sz="quarter" idx="10"/>
          </p:nvPr>
        </p:nvSpPr>
        <p:spPr>
          <a:xfrm>
            <a:off x="533400" y="4617720"/>
            <a:ext cx="8153400" cy="9144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Content Placeholder 6"/>
          <p:cNvSpPr>
            <a:spLocks noGrp="1"/>
          </p:cNvSpPr>
          <p:nvPr>
            <p:ph sz="quarter" idx="11"/>
          </p:nvPr>
        </p:nvSpPr>
        <p:spPr>
          <a:xfrm>
            <a:off x="533400" y="5638800"/>
            <a:ext cx="8153400" cy="7620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467512" y="652945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1" name="Photo Credit"/>
          <p:cNvSpPr>
            <a:spLocks noGrp="1"/>
          </p:cNvSpPr>
          <p:nvPr>
            <p:ph type="body" sz="quarter" idx="16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96244490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12 Content Placehold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639762"/>
          </a:xfrm>
          <a:prstGeom prst="rect">
            <a:avLst/>
          </a:prstGeom>
        </p:spPr>
        <p:txBody>
          <a:bodyPr/>
          <a:lstStyle>
            <a:lvl1pPr>
              <a:defRPr lang="en-US" sz="3600" dirty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8" name="Content Placeholder 1"/>
          <p:cNvSpPr>
            <a:spLocks noGrp="1"/>
          </p:cNvSpPr>
          <p:nvPr>
            <p:ph sz="quarter" idx="12"/>
          </p:nvPr>
        </p:nvSpPr>
        <p:spPr>
          <a:xfrm>
            <a:off x="159416" y="10668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159416" y="19812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4"/>
          </p:nvPr>
        </p:nvSpPr>
        <p:spPr>
          <a:xfrm>
            <a:off x="159416" y="28956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Content Placeholder 4"/>
          <p:cNvSpPr>
            <a:spLocks noGrp="1"/>
          </p:cNvSpPr>
          <p:nvPr>
            <p:ph sz="quarter" idx="15"/>
          </p:nvPr>
        </p:nvSpPr>
        <p:spPr>
          <a:xfrm>
            <a:off x="159416" y="38100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5"/>
          <p:cNvSpPr>
            <a:spLocks noGrp="1"/>
          </p:cNvSpPr>
          <p:nvPr>
            <p:ph sz="quarter" idx="10"/>
          </p:nvPr>
        </p:nvSpPr>
        <p:spPr>
          <a:xfrm>
            <a:off x="159416" y="47244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Content Placeholder 6"/>
          <p:cNvSpPr>
            <a:spLocks noGrp="1"/>
          </p:cNvSpPr>
          <p:nvPr>
            <p:ph sz="quarter" idx="11"/>
          </p:nvPr>
        </p:nvSpPr>
        <p:spPr>
          <a:xfrm>
            <a:off x="159416" y="56388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Content Placeholder 7"/>
          <p:cNvSpPr>
            <a:spLocks noGrp="1"/>
          </p:cNvSpPr>
          <p:nvPr>
            <p:ph sz="quarter" idx="18"/>
          </p:nvPr>
        </p:nvSpPr>
        <p:spPr>
          <a:xfrm>
            <a:off x="4800600" y="10668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 dirty="0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dirty="0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 dirty="0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dirty="0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dirty="0"/>
              <a:t>Fifth level</a:t>
            </a:r>
          </a:p>
        </p:txBody>
      </p:sp>
      <p:sp>
        <p:nvSpPr>
          <p:cNvPr id="19" name="Content Placeholder 8"/>
          <p:cNvSpPr>
            <a:spLocks noGrp="1"/>
          </p:cNvSpPr>
          <p:nvPr>
            <p:ph sz="quarter" idx="19"/>
          </p:nvPr>
        </p:nvSpPr>
        <p:spPr>
          <a:xfrm>
            <a:off x="4800600" y="19812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21" name="Content Placeholder 9"/>
          <p:cNvSpPr>
            <a:spLocks noGrp="1"/>
          </p:cNvSpPr>
          <p:nvPr>
            <p:ph sz="quarter" idx="20"/>
          </p:nvPr>
        </p:nvSpPr>
        <p:spPr>
          <a:xfrm>
            <a:off x="4800600" y="28956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23" name="Content Placeholder 10"/>
          <p:cNvSpPr>
            <a:spLocks noGrp="1"/>
          </p:cNvSpPr>
          <p:nvPr>
            <p:ph sz="quarter" idx="21"/>
          </p:nvPr>
        </p:nvSpPr>
        <p:spPr>
          <a:xfrm>
            <a:off x="4800600" y="38100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25" name="Content Placeholder 11"/>
          <p:cNvSpPr>
            <a:spLocks noGrp="1"/>
          </p:cNvSpPr>
          <p:nvPr>
            <p:ph sz="quarter" idx="22"/>
          </p:nvPr>
        </p:nvSpPr>
        <p:spPr>
          <a:xfrm>
            <a:off x="4800600" y="47244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27" name="Content Placeholder 12"/>
          <p:cNvSpPr>
            <a:spLocks noGrp="1"/>
          </p:cNvSpPr>
          <p:nvPr>
            <p:ph sz="quarter" idx="23"/>
          </p:nvPr>
        </p:nvSpPr>
        <p:spPr>
          <a:xfrm>
            <a:off x="4800600" y="56388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13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357063" y="6529450"/>
            <a:ext cx="2429874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1" name="Photo Credit"/>
          <p:cNvSpPr>
            <a:spLocks noGrp="1"/>
          </p:cNvSpPr>
          <p:nvPr>
            <p:ph type="body" sz="quarter" idx="16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7781887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Title"/>
          <p:cNvSpPr>
            <a:spLocks noGrp="1"/>
          </p:cNvSpPr>
          <p:nvPr>
            <p:ph type="title"/>
          </p:nvPr>
        </p:nvSpPr>
        <p:spPr>
          <a:xfrm>
            <a:off x="-1" y="228600"/>
            <a:ext cx="9144001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sz="half" idx="1"/>
          </p:nvPr>
        </p:nvSpPr>
        <p:spPr>
          <a:xfrm>
            <a:off x="457200" y="914400"/>
            <a:ext cx="4038600" cy="561594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sz="half" idx="2"/>
          </p:nvPr>
        </p:nvSpPr>
        <p:spPr>
          <a:xfrm>
            <a:off x="4648200" y="914400"/>
            <a:ext cx="4038600" cy="561594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Jump Link"/>
          <p:cNvSpPr>
            <a:spLocks noGrp="1"/>
          </p:cNvSpPr>
          <p:nvPr>
            <p:ph type="body" sz="quarter" idx="12" hasCustomPrompt="1"/>
          </p:nvPr>
        </p:nvSpPr>
        <p:spPr>
          <a:xfrm>
            <a:off x="3357063" y="6529450"/>
            <a:ext cx="2429874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0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31940190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Two-Up 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Title"/>
          <p:cNvSpPr>
            <a:spLocks noGrp="1"/>
          </p:cNvSpPr>
          <p:nvPr>
            <p:ph type="title"/>
          </p:nvPr>
        </p:nvSpPr>
        <p:spPr>
          <a:xfrm>
            <a:off x="-20713" y="228600"/>
            <a:ext cx="9185426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Header 1"/>
          <p:cNvSpPr>
            <a:spLocks noGrp="1"/>
          </p:cNvSpPr>
          <p:nvPr>
            <p:ph type="body" idx="1"/>
          </p:nvPr>
        </p:nvSpPr>
        <p:spPr>
          <a:xfrm>
            <a:off x="457201" y="960438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1"/>
          <p:cNvSpPr>
            <a:spLocks noGrp="1"/>
          </p:cNvSpPr>
          <p:nvPr>
            <p:ph sz="half" idx="2"/>
          </p:nvPr>
        </p:nvSpPr>
        <p:spPr>
          <a:xfrm>
            <a:off x="457201" y="1600200"/>
            <a:ext cx="4040188" cy="4912202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Header 2"/>
          <p:cNvSpPr>
            <a:spLocks noGrp="1"/>
          </p:cNvSpPr>
          <p:nvPr>
            <p:ph type="body" sz="quarter" idx="3"/>
          </p:nvPr>
        </p:nvSpPr>
        <p:spPr>
          <a:xfrm>
            <a:off x="4645026" y="960438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sz="quarter" idx="4"/>
          </p:nvPr>
        </p:nvSpPr>
        <p:spPr>
          <a:xfrm>
            <a:off x="4645026" y="1600200"/>
            <a:ext cx="4041775" cy="4912202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Jump Link"/>
          <p:cNvSpPr>
            <a:spLocks noGrp="1"/>
          </p:cNvSpPr>
          <p:nvPr>
            <p:ph type="body" sz="quarter" idx="12" hasCustomPrompt="1"/>
          </p:nvPr>
        </p:nvSpPr>
        <p:spPr>
          <a:xfrm>
            <a:off x="3273243" y="6529450"/>
            <a:ext cx="2429874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2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75055679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4-up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Title"/>
          <p:cNvSpPr>
            <a:spLocks noGrp="1"/>
          </p:cNvSpPr>
          <p:nvPr>
            <p:ph type="title"/>
          </p:nvPr>
        </p:nvSpPr>
        <p:spPr>
          <a:xfrm>
            <a:off x="-20713" y="228600"/>
            <a:ext cx="9185426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Header 1"/>
          <p:cNvSpPr>
            <a:spLocks noGrp="1"/>
          </p:cNvSpPr>
          <p:nvPr>
            <p:ph type="body" idx="1"/>
          </p:nvPr>
        </p:nvSpPr>
        <p:spPr>
          <a:xfrm>
            <a:off x="457201" y="960438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1"/>
          <p:cNvSpPr>
            <a:spLocks noGrp="1"/>
          </p:cNvSpPr>
          <p:nvPr>
            <p:ph sz="half" idx="2"/>
          </p:nvPr>
        </p:nvSpPr>
        <p:spPr>
          <a:xfrm>
            <a:off x="457201" y="1600200"/>
            <a:ext cx="4040188" cy="175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000"/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Header 2"/>
          <p:cNvSpPr>
            <a:spLocks noGrp="1"/>
          </p:cNvSpPr>
          <p:nvPr>
            <p:ph type="body" sz="quarter" idx="3"/>
          </p:nvPr>
        </p:nvSpPr>
        <p:spPr>
          <a:xfrm>
            <a:off x="4645026" y="960438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sz="quarter" idx="4"/>
          </p:nvPr>
        </p:nvSpPr>
        <p:spPr>
          <a:xfrm>
            <a:off x="4645026" y="1600200"/>
            <a:ext cx="4041775" cy="175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000"/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Header 3"/>
          <p:cNvSpPr>
            <a:spLocks noGrp="1"/>
          </p:cNvSpPr>
          <p:nvPr>
            <p:ph type="body" sz="quarter" idx="12"/>
          </p:nvPr>
        </p:nvSpPr>
        <p:spPr>
          <a:xfrm>
            <a:off x="457200" y="3581400"/>
            <a:ext cx="4038600" cy="609600"/>
          </a:xfrm>
          <a:prstGeom prst="rect">
            <a:avLst/>
          </a:prstGeom>
        </p:spPr>
        <p:txBody>
          <a:bodyPr anchor="b"/>
          <a:lstStyle>
            <a:lvl1pPr>
              <a:defRPr lang="en-US" sz="20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457200" rtl="0" eaLnBrk="1" latinLnBrk="0" hangingPunct="1">
              <a:spcBef>
                <a:spcPct val="20000"/>
              </a:spcBef>
              <a:buFont typeface="Arial"/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14" name="Content Placeholder 3"/>
          <p:cNvSpPr>
            <a:spLocks noGrp="1"/>
          </p:cNvSpPr>
          <p:nvPr>
            <p:ph sz="half" idx="14"/>
          </p:nvPr>
        </p:nvSpPr>
        <p:spPr>
          <a:xfrm>
            <a:off x="457200" y="4191000"/>
            <a:ext cx="4040188" cy="175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000"/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Header 4"/>
          <p:cNvSpPr>
            <a:spLocks noGrp="1"/>
          </p:cNvSpPr>
          <p:nvPr>
            <p:ph type="body" sz="quarter" idx="13"/>
          </p:nvPr>
        </p:nvSpPr>
        <p:spPr>
          <a:xfrm>
            <a:off x="4648200" y="3581400"/>
            <a:ext cx="4038600" cy="609600"/>
          </a:xfrm>
          <a:prstGeom prst="rect">
            <a:avLst/>
          </a:prstGeom>
        </p:spPr>
        <p:txBody>
          <a:bodyPr anchor="b"/>
          <a:lstStyle>
            <a:lvl1pPr>
              <a:defRPr lang="en-US" sz="20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457200" rtl="0" eaLnBrk="1" latinLnBrk="0" hangingPunct="1">
              <a:spcBef>
                <a:spcPct val="20000"/>
              </a:spcBef>
              <a:buFont typeface="Arial"/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15" name="Content Placeholder 4"/>
          <p:cNvSpPr>
            <a:spLocks noGrp="1"/>
          </p:cNvSpPr>
          <p:nvPr>
            <p:ph sz="quarter" idx="15"/>
          </p:nvPr>
        </p:nvSpPr>
        <p:spPr>
          <a:xfrm>
            <a:off x="4645025" y="4191000"/>
            <a:ext cx="4041775" cy="175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000"/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Jump Link"/>
          <p:cNvSpPr>
            <a:spLocks noGrp="1"/>
          </p:cNvSpPr>
          <p:nvPr>
            <p:ph type="body" sz="quarter" idx="16" hasCustomPrompt="1"/>
          </p:nvPr>
        </p:nvSpPr>
        <p:spPr>
          <a:xfrm>
            <a:off x="3357063" y="5996050"/>
            <a:ext cx="2429874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402079248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Content with Left Side-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457201" y="304800"/>
            <a:ext cx="3008313" cy="838200"/>
          </a:xfrm>
          <a:prstGeom prst="rect">
            <a:avLst/>
          </a:prstGeom>
        </p:spPr>
        <p:txBody>
          <a:bodyPr anchor="b"/>
          <a:lstStyle>
            <a:lvl1pPr algn="l">
              <a:defRPr sz="1800" b="1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1"/>
          <p:cNvSpPr>
            <a:spLocks noGrp="1"/>
          </p:cNvSpPr>
          <p:nvPr>
            <p:ph type="body" sz="half" idx="2"/>
          </p:nvPr>
        </p:nvSpPr>
        <p:spPr>
          <a:xfrm>
            <a:off x="457201" y="1143000"/>
            <a:ext cx="3008313" cy="5334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idx="1"/>
          </p:nvPr>
        </p:nvSpPr>
        <p:spPr>
          <a:xfrm>
            <a:off x="3575050" y="304800"/>
            <a:ext cx="5111751" cy="6179819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Jump Link"/>
          <p:cNvSpPr>
            <a:spLocks noGrp="1"/>
          </p:cNvSpPr>
          <p:nvPr>
            <p:ph type="body" sz="quarter" idx="12" hasCustomPrompt="1"/>
          </p:nvPr>
        </p:nvSpPr>
        <p:spPr>
          <a:xfrm>
            <a:off x="5026437" y="652945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8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48539004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Content with Right Side-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5678487" y="304800"/>
            <a:ext cx="3008313" cy="838200"/>
          </a:xfrm>
          <a:prstGeom prst="rect">
            <a:avLst/>
          </a:prstGeom>
        </p:spPr>
        <p:txBody>
          <a:bodyPr anchor="b"/>
          <a:lstStyle>
            <a:lvl1pPr algn="l">
              <a:defRPr sz="1800" b="1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1"/>
          <p:cNvSpPr>
            <a:spLocks noGrp="1"/>
          </p:cNvSpPr>
          <p:nvPr>
            <p:ph type="body" sz="half" idx="2"/>
          </p:nvPr>
        </p:nvSpPr>
        <p:spPr>
          <a:xfrm>
            <a:off x="5678487" y="1143000"/>
            <a:ext cx="3008313" cy="5334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idx="1"/>
          </p:nvPr>
        </p:nvSpPr>
        <p:spPr>
          <a:xfrm>
            <a:off x="457200" y="304800"/>
            <a:ext cx="5111751" cy="6179819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Jump Link"/>
          <p:cNvSpPr>
            <a:spLocks noGrp="1"/>
          </p:cNvSpPr>
          <p:nvPr>
            <p:ph type="body" sz="quarter" idx="12" hasCustomPrompt="1"/>
          </p:nvPr>
        </p:nvSpPr>
        <p:spPr>
          <a:xfrm>
            <a:off x="1908587" y="652945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91643512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1828800" y="5253037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400" b="1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1"/>
          <p:cNvSpPr>
            <a:spLocks noGrp="1"/>
          </p:cNvSpPr>
          <p:nvPr>
            <p:ph type="body" sz="half" idx="2"/>
          </p:nvPr>
        </p:nvSpPr>
        <p:spPr>
          <a:xfrm>
            <a:off x="1828800" y="5895975"/>
            <a:ext cx="5486400" cy="6096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Picture Placeholder 1"/>
          <p:cNvSpPr>
            <a:spLocks noGrp="1"/>
          </p:cNvSpPr>
          <p:nvPr>
            <p:ph type="pic" idx="1"/>
          </p:nvPr>
        </p:nvSpPr>
        <p:spPr>
          <a:xfrm>
            <a:off x="1028700" y="128650"/>
            <a:ext cx="7086600" cy="494462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7" name="Jump Link"/>
          <p:cNvSpPr>
            <a:spLocks noGrp="1"/>
          </p:cNvSpPr>
          <p:nvPr>
            <p:ph type="body" sz="quarter" idx="16" hasCustomPrompt="1"/>
          </p:nvPr>
        </p:nvSpPr>
        <p:spPr>
          <a:xfrm>
            <a:off x="3467512" y="508165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15795019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Title and Vid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-2251" y="228600"/>
            <a:ext cx="9172252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Media Placeholder 5"/>
          <p:cNvSpPr>
            <a:spLocks noGrp="1"/>
          </p:cNvSpPr>
          <p:nvPr>
            <p:ph type="media" sz="quarter" idx="11"/>
          </p:nvPr>
        </p:nvSpPr>
        <p:spPr>
          <a:xfrm>
            <a:off x="0" y="1066799"/>
            <a:ext cx="9144000" cy="531595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  <p:sp>
        <p:nvSpPr>
          <p:cNvPr id="5" name="Video Credit"/>
          <p:cNvSpPr>
            <a:spLocks noGrp="1"/>
          </p:cNvSpPr>
          <p:nvPr>
            <p:ph type="body" sz="quarter" idx="12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Video Credit Here</a:t>
            </a:r>
          </a:p>
        </p:txBody>
      </p:sp>
    </p:spTree>
    <p:extLst>
      <p:ext uri="{BB962C8B-B14F-4D97-AF65-F5344CB8AC3E}">
        <p14:creationId xmlns:p14="http://schemas.microsoft.com/office/powerpoint/2010/main" val="24692979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528">
          <p15:clr>
            <a:srgbClr val="FBAE40"/>
          </p15:clr>
        </p15:guide>
        <p15:guide id="3" pos="5136">
          <p15:clr>
            <a:srgbClr val="FBAE40"/>
          </p15:clr>
        </p15:guide>
      </p15:sldGuideLst>
    </p:ext>
  </p:extLs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4/22/2021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183810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oBar-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56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800"/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2400"/>
            </a:lvl2pPr>
            <a:lvl3pPr marL="1143000" indent="-2286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3pPr>
            <a:lvl4pPr marL="1600200" indent="-22860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4pPr>
            <a:lvl5pPr marL="2057400" indent="-22860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465912" y="660565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5240172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oBar-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Title"/>
          <p:cNvSpPr>
            <a:spLocks noGrp="1"/>
          </p:cNvSpPr>
          <p:nvPr>
            <p:ph type="title"/>
          </p:nvPr>
        </p:nvSpPr>
        <p:spPr>
          <a:xfrm>
            <a:off x="-1" y="228600"/>
            <a:ext cx="9144001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sz="half" idx="1"/>
          </p:nvPr>
        </p:nvSpPr>
        <p:spPr>
          <a:xfrm>
            <a:off x="457200" y="914400"/>
            <a:ext cx="4038600" cy="561594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sz="half" idx="2"/>
          </p:nvPr>
        </p:nvSpPr>
        <p:spPr>
          <a:xfrm>
            <a:off x="4648200" y="914400"/>
            <a:ext cx="4038600" cy="561594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465912" y="655320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0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62738514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Tagline-Gray BG, Title &amp; Subtitl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0" y="32766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228600" y="3429000"/>
            <a:ext cx="5105400" cy="609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228600" y="4114800"/>
            <a:ext cx="5105400" cy="685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1pPr>
            <a:lvl2pPr marL="4572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2pPr>
            <a:lvl3pPr marL="9144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3pPr>
            <a:lvl4pPr marL="13716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4pPr>
            <a:lvl5pPr marL="18288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  <a:latin typeface="+mn-lt"/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400497328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Tagline-Gray BG, Title &amp; Subtitle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342900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3733800" y="3581400"/>
            <a:ext cx="5181600" cy="609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3733800" y="4260273"/>
            <a:ext cx="5181600" cy="692727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1pPr>
            <a:lvl2pPr marL="4572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2pPr>
            <a:lvl3pPr marL="9144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3pPr>
            <a:lvl4pPr marL="13716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4pPr>
            <a:lvl5pPr marL="18288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  <a:latin typeface="+mn-lt"/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38481487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Tagline-Gray BG, Title Only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228600" y="3581400"/>
            <a:ext cx="5105400" cy="1371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  <a:latin typeface="+mn-lt"/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06916897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Tagline-Gray BG, Title Only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342900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3733800" y="3581400"/>
            <a:ext cx="5181600" cy="1371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  <a:latin typeface="+mn-lt"/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40761728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Tagline-SimpleTitle&amp;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0" y="2130426"/>
            <a:ext cx="9144000" cy="1470025"/>
          </a:xfrm>
          <a:prstGeom prst="rect">
            <a:avLst/>
          </a:prstGeom>
        </p:spPr>
        <p:txBody>
          <a:bodyPr/>
          <a:lstStyle>
            <a:lvl1pPr>
              <a:defRPr sz="4800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1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rgbClr val="6A6A6A"/>
                </a:solidFill>
                <a:latin typeface="ArumSans Regular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5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  <a:latin typeface="+mn-lt"/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423552719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Tagline-Text above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685800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3600" b="1" cap="all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1"/>
          <p:cNvSpPr>
            <a:spLocks noGrp="1"/>
          </p:cNvSpPr>
          <p:nvPr>
            <p:ph type="body" idx="1"/>
          </p:nvPr>
        </p:nvSpPr>
        <p:spPr>
          <a:xfrm>
            <a:off x="685800" y="2906714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rgbClr val="6A6A6A"/>
                </a:solidFill>
                <a:latin typeface="ArumSans Regular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  <a:latin typeface="+mn-lt"/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229479169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Tagline-Title above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685800" y="2775099"/>
            <a:ext cx="7772400" cy="1362075"/>
          </a:xfrm>
          <a:prstGeom prst="rect">
            <a:avLst/>
          </a:prstGeom>
        </p:spPr>
        <p:txBody>
          <a:bodyPr anchor="b" anchorCtr="0"/>
          <a:lstStyle>
            <a:lvl1pPr algn="l">
              <a:spcBef>
                <a:spcPts val="480"/>
              </a:spcBef>
              <a:defRPr sz="3600" b="1" cap="all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1"/>
          <p:cNvSpPr>
            <a:spLocks noGrp="1"/>
          </p:cNvSpPr>
          <p:nvPr>
            <p:ph type="body" idx="1"/>
          </p:nvPr>
        </p:nvSpPr>
        <p:spPr>
          <a:xfrm>
            <a:off x="685800" y="4138613"/>
            <a:ext cx="7772400" cy="1500187"/>
          </a:xfrm>
          <a:prstGeom prst="rect">
            <a:avLst/>
          </a:prstGeom>
        </p:spPr>
        <p:txBody>
          <a:bodyPr anchor="t" anchorCtr="0"/>
          <a:lstStyle>
            <a:lvl1pPr marL="0" indent="0">
              <a:spcBef>
                <a:spcPts val="0"/>
              </a:spcBef>
              <a:buNone/>
              <a:defRPr sz="2000">
                <a:solidFill>
                  <a:srgbClr val="6A6A6A"/>
                </a:solidFill>
                <a:latin typeface="ArumSans Regular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  <a:latin typeface="+mn-lt"/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69556950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RedBar-Gray BG, Title &amp; Subtitle Left1_Title &amp; Subtitl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0" y="32766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228600" y="3429000"/>
            <a:ext cx="5105400" cy="609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228600" y="4114800"/>
            <a:ext cx="5105400" cy="685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1pPr>
            <a:lvl2pPr marL="4572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2pPr>
            <a:lvl3pPr marL="9144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3pPr>
            <a:lvl4pPr marL="13716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4pPr>
            <a:lvl5pPr marL="18288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400497328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RedBar-Gray BG, Title &amp; Subtitle Left1_Title &amp; Subtitle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342900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3733800" y="3581400"/>
            <a:ext cx="5181600" cy="609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3733800" y="4260273"/>
            <a:ext cx="5181600" cy="692727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1pPr>
            <a:lvl2pPr marL="4572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2pPr>
            <a:lvl3pPr marL="9144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3pPr>
            <a:lvl4pPr marL="13716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4pPr>
            <a:lvl5pPr marL="18288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38481487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RedBar-Gray BG, Title Only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228600" y="3581400"/>
            <a:ext cx="5105400" cy="1371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069168974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RedBar-Gray BG, Title Only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342900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3733800" y="3581400"/>
            <a:ext cx="5181600" cy="1371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407617283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RedBar-SimpleTitle&amp;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0" y="2130426"/>
            <a:ext cx="9144000" cy="1470025"/>
          </a:xfrm>
          <a:prstGeom prst="rect">
            <a:avLst/>
          </a:prstGeom>
        </p:spPr>
        <p:txBody>
          <a:bodyPr/>
          <a:lstStyle>
            <a:lvl1pPr>
              <a:defRPr sz="4800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rgbClr val="6A6A6A"/>
                </a:solidFill>
                <a:latin typeface="ArumSans Regular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5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4235527195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RedBar-Text above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685800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3600" b="1" cap="all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906714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rgbClr val="6A6A6A"/>
                </a:solidFill>
                <a:latin typeface="ArumSans Regular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229479169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RedBar-Title above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685800" y="2775099"/>
            <a:ext cx="7772400" cy="1362075"/>
          </a:xfrm>
          <a:prstGeom prst="rect">
            <a:avLst/>
          </a:prstGeom>
        </p:spPr>
        <p:txBody>
          <a:bodyPr anchor="b" anchorCtr="0"/>
          <a:lstStyle>
            <a:lvl1pPr algn="l">
              <a:spcBef>
                <a:spcPts val="480"/>
              </a:spcBef>
              <a:defRPr sz="3600" b="1" cap="all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1"/>
          <p:cNvSpPr>
            <a:spLocks noGrp="1"/>
          </p:cNvSpPr>
          <p:nvPr>
            <p:ph type="body" idx="1"/>
          </p:nvPr>
        </p:nvSpPr>
        <p:spPr>
          <a:xfrm>
            <a:off x="685800" y="4138613"/>
            <a:ext cx="7772400" cy="1500187"/>
          </a:xfrm>
          <a:prstGeom prst="rect">
            <a:avLst/>
          </a:prstGeom>
        </p:spPr>
        <p:txBody>
          <a:bodyPr anchor="t" anchorCtr="0"/>
          <a:lstStyle>
            <a:lvl1pPr marL="0" indent="0">
              <a:spcBef>
                <a:spcPts val="0"/>
              </a:spcBef>
              <a:buNone/>
              <a:defRPr sz="2000">
                <a:solidFill>
                  <a:srgbClr val="6A6A6A"/>
                </a:solidFill>
                <a:latin typeface="ArumSans Regular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695569500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 Slide Title above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1066800" y="1524000"/>
            <a:ext cx="7048500" cy="1470025"/>
          </a:xfrm>
          <a:prstGeom prst="rect">
            <a:avLst/>
          </a:prstGeom>
        </p:spPr>
        <p:txBody>
          <a:bodyPr/>
          <a:lstStyle>
            <a:lvl1pPr algn="l">
              <a:defRPr sz="44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1"/>
          <p:cNvSpPr>
            <a:spLocks noGrp="1"/>
          </p:cNvSpPr>
          <p:nvPr>
            <p:ph type="subTitle" idx="1"/>
          </p:nvPr>
        </p:nvSpPr>
        <p:spPr>
          <a:xfrm>
            <a:off x="1066800" y="29718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388723745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lue Slide Text above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722313" y="2643186"/>
            <a:ext cx="7202487" cy="1362075"/>
          </a:xfrm>
          <a:prstGeom prst="rect">
            <a:avLst/>
          </a:prstGeom>
        </p:spPr>
        <p:txBody>
          <a:bodyPr anchor="t"/>
          <a:lstStyle>
            <a:lvl1pPr algn="l">
              <a:defRPr sz="4400" b="1" cap="all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1"/>
          <p:cNvSpPr>
            <a:spLocks noGrp="1"/>
          </p:cNvSpPr>
          <p:nvPr>
            <p:ph type="body" idx="1"/>
          </p:nvPr>
        </p:nvSpPr>
        <p:spPr>
          <a:xfrm>
            <a:off x="722313" y="1143000"/>
            <a:ext cx="7202487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05315049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in_Appendix_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7200" y="1066800"/>
            <a:ext cx="8229600" cy="556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4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Jump Link"/>
          <p:cNvSpPr>
            <a:spLocks noGrp="1"/>
          </p:cNvSpPr>
          <p:nvPr>
            <p:ph type="body" sz="quarter" idx="11" hasCustomPrompt="1"/>
          </p:nvPr>
        </p:nvSpPr>
        <p:spPr>
          <a:xfrm>
            <a:off x="3356610" y="6629400"/>
            <a:ext cx="2430780" cy="1524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800" baseline="0">
                <a:solidFill>
                  <a:srgbClr val="6A6A6A"/>
                </a:solidFill>
              </a:defRPr>
            </a:lvl1pPr>
          </a:lstStyle>
          <a:p>
            <a:pPr lvl="0"/>
            <a:r>
              <a:rPr lang="en-US" dirty="0"/>
              <a:t>Add “Return to previous slide.”</a:t>
            </a:r>
          </a:p>
        </p:txBody>
      </p:sp>
    </p:spTree>
    <p:extLst>
      <p:ext uri="{BB962C8B-B14F-4D97-AF65-F5344CB8AC3E}">
        <p14:creationId xmlns:p14="http://schemas.microsoft.com/office/powerpoint/2010/main" val="701755575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in_Appendix_2-up 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Title"/>
          <p:cNvSpPr>
            <a:spLocks noGrp="1"/>
          </p:cNvSpPr>
          <p:nvPr>
            <p:ph type="title"/>
          </p:nvPr>
        </p:nvSpPr>
        <p:spPr>
          <a:xfrm>
            <a:off x="-20713" y="228600"/>
            <a:ext cx="9185426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Header 1"/>
          <p:cNvSpPr>
            <a:spLocks noGrp="1"/>
          </p:cNvSpPr>
          <p:nvPr>
            <p:ph type="body" idx="1"/>
          </p:nvPr>
        </p:nvSpPr>
        <p:spPr>
          <a:xfrm>
            <a:off x="457201" y="960438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7200" y="1600200"/>
            <a:ext cx="4038600" cy="4800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4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Header 2"/>
          <p:cNvSpPr>
            <a:spLocks noGrp="1"/>
          </p:cNvSpPr>
          <p:nvPr>
            <p:ph type="body" sz="quarter" idx="3"/>
          </p:nvPr>
        </p:nvSpPr>
        <p:spPr>
          <a:xfrm>
            <a:off x="4645026" y="960438"/>
            <a:ext cx="4117974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Text Placeholder 2"/>
          <p:cNvSpPr>
            <a:spLocks noGrp="1"/>
          </p:cNvSpPr>
          <p:nvPr>
            <p:ph type="body" sz="quarter" idx="14"/>
          </p:nvPr>
        </p:nvSpPr>
        <p:spPr>
          <a:xfrm>
            <a:off x="4648200" y="1600200"/>
            <a:ext cx="4114800" cy="4800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4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Jump Link"/>
          <p:cNvSpPr>
            <a:spLocks noGrp="1"/>
          </p:cNvSpPr>
          <p:nvPr>
            <p:ph type="body" sz="quarter" idx="11" hasCustomPrompt="1"/>
          </p:nvPr>
        </p:nvSpPr>
        <p:spPr>
          <a:xfrm>
            <a:off x="3356610" y="6477000"/>
            <a:ext cx="2430780" cy="1524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800" baseline="0">
                <a:solidFill>
                  <a:srgbClr val="6A6A6A"/>
                </a:solidFill>
              </a:defRPr>
            </a:lvl1pPr>
          </a:lstStyle>
          <a:p>
            <a:pPr lvl="0"/>
            <a:r>
              <a:rPr lang="en-US" dirty="0"/>
              <a:t>Add “Return to previous slide.”</a:t>
            </a:r>
          </a:p>
        </p:txBody>
      </p:sp>
    </p:spTree>
    <p:extLst>
      <p:ext uri="{BB962C8B-B14F-4D97-AF65-F5344CB8AC3E}">
        <p14:creationId xmlns:p14="http://schemas.microsoft.com/office/powerpoint/2010/main" val="3949214548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in_Appendix_4-up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Title"/>
          <p:cNvSpPr>
            <a:spLocks noGrp="1"/>
          </p:cNvSpPr>
          <p:nvPr>
            <p:ph type="title"/>
          </p:nvPr>
        </p:nvSpPr>
        <p:spPr>
          <a:xfrm>
            <a:off x="-20713" y="228600"/>
            <a:ext cx="9185426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Header 1"/>
          <p:cNvSpPr>
            <a:spLocks noGrp="1"/>
          </p:cNvSpPr>
          <p:nvPr>
            <p:ph type="body" idx="1"/>
          </p:nvPr>
        </p:nvSpPr>
        <p:spPr>
          <a:xfrm>
            <a:off x="457201" y="960438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Text Placeholder 1"/>
          <p:cNvSpPr>
            <a:spLocks noGrp="1"/>
          </p:cNvSpPr>
          <p:nvPr>
            <p:ph type="body" sz="quarter" idx="14"/>
          </p:nvPr>
        </p:nvSpPr>
        <p:spPr>
          <a:xfrm>
            <a:off x="457200" y="1600200"/>
            <a:ext cx="4038600" cy="1981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0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Header 2"/>
          <p:cNvSpPr>
            <a:spLocks noGrp="1"/>
          </p:cNvSpPr>
          <p:nvPr>
            <p:ph type="body" sz="quarter" idx="3"/>
          </p:nvPr>
        </p:nvSpPr>
        <p:spPr>
          <a:xfrm>
            <a:off x="4645026" y="960438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3" name="Text Placeholder 2"/>
          <p:cNvSpPr>
            <a:spLocks noGrp="1"/>
          </p:cNvSpPr>
          <p:nvPr>
            <p:ph type="body" sz="quarter" idx="15"/>
          </p:nvPr>
        </p:nvSpPr>
        <p:spPr>
          <a:xfrm>
            <a:off x="4648200" y="1600200"/>
            <a:ext cx="4038600" cy="1981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0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Header 3"/>
          <p:cNvSpPr>
            <a:spLocks noGrp="1"/>
          </p:cNvSpPr>
          <p:nvPr>
            <p:ph type="body" sz="quarter" idx="12"/>
          </p:nvPr>
        </p:nvSpPr>
        <p:spPr>
          <a:xfrm>
            <a:off x="457200" y="3733800"/>
            <a:ext cx="4038600" cy="609600"/>
          </a:xfrm>
          <a:prstGeom prst="rect">
            <a:avLst/>
          </a:prstGeom>
        </p:spPr>
        <p:txBody>
          <a:bodyPr anchor="b"/>
          <a:lstStyle>
            <a:lvl1pPr>
              <a:defRPr lang="en-US" sz="18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457200" rtl="0" eaLnBrk="1" latinLnBrk="0" hangingPunct="1">
              <a:spcBef>
                <a:spcPct val="20000"/>
              </a:spcBef>
              <a:buFont typeface="Arial"/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25" name="Text Placeholder 3"/>
          <p:cNvSpPr>
            <a:spLocks noGrp="1"/>
          </p:cNvSpPr>
          <p:nvPr>
            <p:ph type="body" sz="quarter" idx="16"/>
          </p:nvPr>
        </p:nvSpPr>
        <p:spPr>
          <a:xfrm>
            <a:off x="457200" y="4343400"/>
            <a:ext cx="4038600" cy="2133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0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Header 4"/>
          <p:cNvSpPr>
            <a:spLocks noGrp="1"/>
          </p:cNvSpPr>
          <p:nvPr>
            <p:ph type="body" sz="quarter" idx="13"/>
          </p:nvPr>
        </p:nvSpPr>
        <p:spPr>
          <a:xfrm>
            <a:off x="4648200" y="3733800"/>
            <a:ext cx="4038600" cy="609600"/>
          </a:xfrm>
          <a:prstGeom prst="rect">
            <a:avLst/>
          </a:prstGeom>
        </p:spPr>
        <p:txBody>
          <a:bodyPr anchor="b"/>
          <a:lstStyle>
            <a:lvl1pPr>
              <a:defRPr lang="en-US" sz="18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457200" rtl="0" eaLnBrk="1" latinLnBrk="0" hangingPunct="1">
              <a:spcBef>
                <a:spcPct val="20000"/>
              </a:spcBef>
              <a:buFont typeface="Arial"/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7"/>
          </p:nvPr>
        </p:nvSpPr>
        <p:spPr>
          <a:xfrm>
            <a:off x="4648200" y="4343400"/>
            <a:ext cx="4038600" cy="2133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0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Jump Link"/>
          <p:cNvSpPr>
            <a:spLocks noGrp="1"/>
          </p:cNvSpPr>
          <p:nvPr>
            <p:ph type="body" sz="quarter" idx="11" hasCustomPrompt="1"/>
          </p:nvPr>
        </p:nvSpPr>
        <p:spPr>
          <a:xfrm>
            <a:off x="3356610" y="6477000"/>
            <a:ext cx="2430780" cy="1524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800" baseline="0">
                <a:solidFill>
                  <a:srgbClr val="6A6A6A"/>
                </a:solidFill>
              </a:defRPr>
            </a:lvl1pPr>
          </a:lstStyle>
          <a:p>
            <a:pPr lvl="0"/>
            <a:r>
              <a:rPr lang="en-US" dirty="0"/>
              <a:t>Add “Return to previous slide.”</a:t>
            </a:r>
          </a:p>
        </p:txBody>
      </p:sp>
    </p:spTree>
    <p:extLst>
      <p:ext uri="{BB962C8B-B14F-4D97-AF65-F5344CB8AC3E}">
        <p14:creationId xmlns:p14="http://schemas.microsoft.com/office/powerpoint/2010/main" val="3656260866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 Bar Footer_Appendix_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Jump Link"/>
          <p:cNvSpPr>
            <a:spLocks noGrp="1"/>
          </p:cNvSpPr>
          <p:nvPr>
            <p:ph type="body" sz="quarter" idx="11" hasCustomPrompt="1"/>
          </p:nvPr>
        </p:nvSpPr>
        <p:spPr>
          <a:xfrm>
            <a:off x="3356610" y="6477000"/>
            <a:ext cx="2430780" cy="1524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800" baseline="0">
                <a:solidFill>
                  <a:srgbClr val="6A6A6A"/>
                </a:solidFill>
              </a:defRPr>
            </a:lvl1pPr>
          </a:lstStyle>
          <a:p>
            <a:pPr lvl="0"/>
            <a:r>
              <a:rPr lang="en-US" dirty="0"/>
              <a:t>Add “Return to previous slide.”</a:t>
            </a:r>
          </a:p>
        </p:txBody>
      </p:sp>
      <p:sp>
        <p:nvSpPr>
          <p:cNvPr id="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7200" y="990600"/>
            <a:ext cx="8229600" cy="5410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4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78369204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 Bar Footer_Appendix_2-up 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Title"/>
          <p:cNvSpPr>
            <a:spLocks noGrp="1"/>
          </p:cNvSpPr>
          <p:nvPr>
            <p:ph type="title"/>
          </p:nvPr>
        </p:nvSpPr>
        <p:spPr>
          <a:xfrm>
            <a:off x="-20713" y="228600"/>
            <a:ext cx="9185426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Header 1"/>
          <p:cNvSpPr>
            <a:spLocks noGrp="1"/>
          </p:cNvSpPr>
          <p:nvPr>
            <p:ph type="body" idx="1"/>
          </p:nvPr>
        </p:nvSpPr>
        <p:spPr>
          <a:xfrm>
            <a:off x="457201" y="960438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7200" y="1600200"/>
            <a:ext cx="4038600" cy="4800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4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Header 2"/>
          <p:cNvSpPr>
            <a:spLocks noGrp="1"/>
          </p:cNvSpPr>
          <p:nvPr>
            <p:ph type="body" sz="quarter" idx="3"/>
          </p:nvPr>
        </p:nvSpPr>
        <p:spPr>
          <a:xfrm>
            <a:off x="4645026" y="960438"/>
            <a:ext cx="4117974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Text Placeholder 2"/>
          <p:cNvSpPr>
            <a:spLocks noGrp="1"/>
          </p:cNvSpPr>
          <p:nvPr>
            <p:ph type="body" sz="quarter" idx="14"/>
          </p:nvPr>
        </p:nvSpPr>
        <p:spPr>
          <a:xfrm>
            <a:off x="4648200" y="1600200"/>
            <a:ext cx="4114800" cy="4800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4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Jump link"/>
          <p:cNvSpPr>
            <a:spLocks noGrp="1"/>
          </p:cNvSpPr>
          <p:nvPr>
            <p:ph type="body" sz="quarter" idx="13" hasCustomPrompt="1"/>
          </p:nvPr>
        </p:nvSpPr>
        <p:spPr>
          <a:xfrm>
            <a:off x="3356610" y="6477000"/>
            <a:ext cx="2430780" cy="1524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800" baseline="0">
                <a:solidFill>
                  <a:srgbClr val="6A6A6A"/>
                </a:solidFill>
              </a:defRPr>
            </a:lvl1pPr>
          </a:lstStyle>
          <a:p>
            <a:pPr lvl="0"/>
            <a:r>
              <a:rPr lang="en-US" dirty="0"/>
              <a:t>Add “Return to previous slide.”</a:t>
            </a:r>
          </a:p>
        </p:txBody>
      </p:sp>
    </p:spTree>
    <p:extLst>
      <p:ext uri="{BB962C8B-B14F-4D97-AF65-F5344CB8AC3E}">
        <p14:creationId xmlns:p14="http://schemas.microsoft.com/office/powerpoint/2010/main" val="1099747849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 Bar Footer_Appendix_4-up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Title"/>
          <p:cNvSpPr>
            <a:spLocks noGrp="1"/>
          </p:cNvSpPr>
          <p:nvPr>
            <p:ph type="title"/>
          </p:nvPr>
        </p:nvSpPr>
        <p:spPr>
          <a:xfrm>
            <a:off x="-20713" y="228600"/>
            <a:ext cx="9185426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Header 1"/>
          <p:cNvSpPr>
            <a:spLocks noGrp="1"/>
          </p:cNvSpPr>
          <p:nvPr>
            <p:ph type="body" idx="1"/>
          </p:nvPr>
        </p:nvSpPr>
        <p:spPr>
          <a:xfrm>
            <a:off x="457201" y="960438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Text Placeholder 1"/>
          <p:cNvSpPr>
            <a:spLocks noGrp="1"/>
          </p:cNvSpPr>
          <p:nvPr>
            <p:ph type="body" sz="quarter" idx="14"/>
          </p:nvPr>
        </p:nvSpPr>
        <p:spPr>
          <a:xfrm>
            <a:off x="457200" y="1600200"/>
            <a:ext cx="4038600" cy="1981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0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Header 2"/>
          <p:cNvSpPr>
            <a:spLocks noGrp="1"/>
          </p:cNvSpPr>
          <p:nvPr>
            <p:ph type="body" sz="quarter" idx="3"/>
          </p:nvPr>
        </p:nvSpPr>
        <p:spPr>
          <a:xfrm>
            <a:off x="4645026" y="960438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3" name="Text Placeholder 2"/>
          <p:cNvSpPr>
            <a:spLocks noGrp="1"/>
          </p:cNvSpPr>
          <p:nvPr>
            <p:ph type="body" sz="quarter" idx="15"/>
          </p:nvPr>
        </p:nvSpPr>
        <p:spPr>
          <a:xfrm>
            <a:off x="4648200" y="1600200"/>
            <a:ext cx="4038600" cy="1981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0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Header 3"/>
          <p:cNvSpPr>
            <a:spLocks noGrp="1"/>
          </p:cNvSpPr>
          <p:nvPr>
            <p:ph type="body" sz="quarter" idx="12"/>
          </p:nvPr>
        </p:nvSpPr>
        <p:spPr>
          <a:xfrm>
            <a:off x="457200" y="3657600"/>
            <a:ext cx="4038600" cy="609600"/>
          </a:xfrm>
          <a:prstGeom prst="rect">
            <a:avLst/>
          </a:prstGeom>
        </p:spPr>
        <p:txBody>
          <a:bodyPr anchor="b"/>
          <a:lstStyle>
            <a:lvl1pPr>
              <a:defRPr lang="en-US" sz="18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457200" rtl="0" eaLnBrk="1" latinLnBrk="0" hangingPunct="1">
              <a:spcBef>
                <a:spcPct val="20000"/>
              </a:spcBef>
              <a:buFont typeface="Arial"/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25" name="Text Placeholder 3"/>
          <p:cNvSpPr>
            <a:spLocks noGrp="1"/>
          </p:cNvSpPr>
          <p:nvPr>
            <p:ph type="body" sz="quarter" idx="16"/>
          </p:nvPr>
        </p:nvSpPr>
        <p:spPr>
          <a:xfrm>
            <a:off x="457200" y="4267200"/>
            <a:ext cx="4038600" cy="2133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0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Header 4"/>
          <p:cNvSpPr>
            <a:spLocks noGrp="1"/>
          </p:cNvSpPr>
          <p:nvPr>
            <p:ph type="body" sz="quarter" idx="13"/>
          </p:nvPr>
        </p:nvSpPr>
        <p:spPr>
          <a:xfrm>
            <a:off x="4648200" y="3657600"/>
            <a:ext cx="4038600" cy="609600"/>
          </a:xfrm>
          <a:prstGeom prst="rect">
            <a:avLst/>
          </a:prstGeom>
        </p:spPr>
        <p:txBody>
          <a:bodyPr anchor="b"/>
          <a:lstStyle>
            <a:lvl1pPr>
              <a:defRPr lang="en-US" sz="18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457200" rtl="0" eaLnBrk="1" latinLnBrk="0" hangingPunct="1">
              <a:spcBef>
                <a:spcPct val="20000"/>
              </a:spcBef>
              <a:buFont typeface="Arial"/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7"/>
          </p:nvPr>
        </p:nvSpPr>
        <p:spPr>
          <a:xfrm>
            <a:off x="4648200" y="4267200"/>
            <a:ext cx="4038600" cy="2133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0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8" name="Jump Link"/>
          <p:cNvSpPr>
            <a:spLocks noGrp="1"/>
          </p:cNvSpPr>
          <p:nvPr>
            <p:ph type="body" sz="quarter" idx="11" hasCustomPrompt="1"/>
          </p:nvPr>
        </p:nvSpPr>
        <p:spPr>
          <a:xfrm>
            <a:off x="3356610" y="6477000"/>
            <a:ext cx="2430780" cy="1524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800" baseline="0">
                <a:solidFill>
                  <a:srgbClr val="6A6A6A"/>
                </a:solidFill>
              </a:defRPr>
            </a:lvl1pPr>
          </a:lstStyle>
          <a:p>
            <a:pPr lvl="0"/>
            <a:r>
              <a:rPr lang="en-US" dirty="0"/>
              <a:t>Add “Return to previous slide.”</a:t>
            </a:r>
          </a:p>
        </p:txBody>
      </p:sp>
    </p:spTree>
    <p:extLst>
      <p:ext uri="{BB962C8B-B14F-4D97-AF65-F5344CB8AC3E}">
        <p14:creationId xmlns:p14="http://schemas.microsoft.com/office/powerpoint/2010/main" val="3112378269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456335236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Gray BG, Title &amp; Subtitl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49530" y="3429000"/>
            <a:ext cx="5615940" cy="609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49530" y="4114800"/>
            <a:ext cx="5615940" cy="685800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1pPr>
            <a:lvl2pPr marL="4572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2pPr>
            <a:lvl3pPr marL="9144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3pPr>
            <a:lvl4pPr marL="13716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4pPr>
            <a:lvl5pPr marL="18288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  <p:sp>
        <p:nvSpPr>
          <p:cNvPr id="6" name="Content Placeholder 4">
            <a:extLst>
              <a:ext uri="{FF2B5EF4-FFF2-40B4-BE49-F238E27FC236}">
                <a16:creationId xmlns:a16="http://schemas.microsoft.com/office/drawing/2014/main" id="{4B1B2A69-1D16-4D4B-B21B-E45D735F2F3D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0" y="6705600"/>
            <a:ext cx="9144000" cy="152400"/>
          </a:xfrm>
          <a:prstGeom prst="rect">
            <a:avLst/>
          </a:prstGeom>
        </p:spPr>
        <p:txBody>
          <a:bodyPr/>
          <a:lstStyle>
            <a:lvl1pPr algn="l">
              <a:defRPr sz="800">
                <a:solidFill>
                  <a:schemeClr val="bg1">
                    <a:lumMod val="50000"/>
                  </a:schemeClr>
                </a:solidFill>
              </a:defRPr>
            </a:lvl1pPr>
            <a:lvl2pPr>
              <a:defRPr sz="800"/>
            </a:lvl2pPr>
            <a:lvl3pPr>
              <a:defRPr sz="8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89118977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Gray BG, Title &amp; Subtitle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342900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3436620" y="3581400"/>
            <a:ext cx="5699760" cy="609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3436620" y="4260273"/>
            <a:ext cx="5699760" cy="692727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1pPr>
            <a:lvl2pPr marL="4572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2pPr>
            <a:lvl3pPr marL="9144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3pPr>
            <a:lvl4pPr marL="13716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4pPr>
            <a:lvl5pPr marL="18288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108854490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Gray BG, Title-Only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49530" y="3581400"/>
            <a:ext cx="5615940" cy="1371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83592615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Gray BG, Title-Only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342900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3436620" y="3581400"/>
            <a:ext cx="5699760" cy="1371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175889993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SimpleTitle&amp;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0" y="2130426"/>
            <a:ext cx="9144000" cy="1470025"/>
          </a:xfrm>
          <a:prstGeom prst="rect">
            <a:avLst/>
          </a:prstGeom>
        </p:spPr>
        <p:txBody>
          <a:bodyPr/>
          <a:lstStyle>
            <a:lvl1pPr>
              <a:defRPr sz="4800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rgbClr val="6A6A6A"/>
                </a:solidFill>
                <a:latin typeface="ArumSans Regular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5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67014655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Text above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685800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3600" b="1" cap="all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1"/>
          <p:cNvSpPr>
            <a:spLocks noGrp="1"/>
          </p:cNvSpPr>
          <p:nvPr>
            <p:ph type="body" idx="1"/>
          </p:nvPr>
        </p:nvSpPr>
        <p:spPr>
          <a:xfrm>
            <a:off x="685800" y="2906714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rgbClr val="6A6A6A"/>
                </a:solidFill>
                <a:latin typeface="ArumSans Regular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540592286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Title above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685800" y="2775099"/>
            <a:ext cx="7772400" cy="1362075"/>
          </a:xfrm>
          <a:prstGeom prst="rect">
            <a:avLst/>
          </a:prstGeom>
        </p:spPr>
        <p:txBody>
          <a:bodyPr anchor="b" anchorCtr="0"/>
          <a:lstStyle>
            <a:lvl1pPr algn="l">
              <a:spcBef>
                <a:spcPts val="480"/>
              </a:spcBef>
              <a:defRPr sz="3600" b="1" cap="all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1"/>
          <p:cNvSpPr>
            <a:spLocks noGrp="1"/>
          </p:cNvSpPr>
          <p:nvPr>
            <p:ph type="body" idx="1"/>
          </p:nvPr>
        </p:nvSpPr>
        <p:spPr>
          <a:xfrm>
            <a:off x="685800" y="4138613"/>
            <a:ext cx="7772400" cy="1500187"/>
          </a:xfrm>
          <a:prstGeom prst="rect">
            <a:avLst/>
          </a:prstGeom>
        </p:spPr>
        <p:txBody>
          <a:bodyPr anchor="t" anchorCtr="0"/>
          <a:lstStyle>
            <a:lvl1pPr marL="0" indent="0">
              <a:spcBef>
                <a:spcPts val="0"/>
              </a:spcBef>
              <a:buNone/>
              <a:defRPr sz="2000">
                <a:solidFill>
                  <a:srgbClr val="6A6A6A"/>
                </a:solidFill>
                <a:latin typeface="ArumSans Regular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63053741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oBar-Six Content Placehold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639762"/>
          </a:xfrm>
          <a:prstGeom prst="rect">
            <a:avLst/>
          </a:prstGeom>
        </p:spPr>
        <p:txBody>
          <a:bodyPr/>
          <a:lstStyle>
            <a:lvl1pPr>
              <a:defRPr lang="en-US" sz="3600" dirty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8" name="Content Placeholder 1"/>
          <p:cNvSpPr>
            <a:spLocks noGrp="1"/>
          </p:cNvSpPr>
          <p:nvPr>
            <p:ph sz="quarter" idx="12"/>
          </p:nvPr>
        </p:nvSpPr>
        <p:spPr>
          <a:xfrm>
            <a:off x="533400" y="1066800"/>
            <a:ext cx="8153400" cy="838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33400" y="2011680"/>
            <a:ext cx="8153400" cy="7620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4"/>
          </p:nvPr>
        </p:nvSpPr>
        <p:spPr>
          <a:xfrm>
            <a:off x="533400" y="2880360"/>
            <a:ext cx="8153400" cy="6858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Content Placeholder 4"/>
          <p:cNvSpPr>
            <a:spLocks noGrp="1"/>
          </p:cNvSpPr>
          <p:nvPr>
            <p:ph sz="quarter" idx="15"/>
          </p:nvPr>
        </p:nvSpPr>
        <p:spPr>
          <a:xfrm>
            <a:off x="533400" y="3672840"/>
            <a:ext cx="8153400" cy="838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5"/>
          <p:cNvSpPr>
            <a:spLocks noGrp="1"/>
          </p:cNvSpPr>
          <p:nvPr>
            <p:ph sz="quarter" idx="10"/>
          </p:nvPr>
        </p:nvSpPr>
        <p:spPr>
          <a:xfrm>
            <a:off x="533400" y="4617720"/>
            <a:ext cx="8153400" cy="9144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Content Placeholder 6"/>
          <p:cNvSpPr>
            <a:spLocks noGrp="1"/>
          </p:cNvSpPr>
          <p:nvPr>
            <p:ph sz="quarter" idx="11"/>
          </p:nvPr>
        </p:nvSpPr>
        <p:spPr>
          <a:xfrm>
            <a:off x="533400" y="5638800"/>
            <a:ext cx="8153400" cy="7620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465912" y="652945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1" name="Photo Credit"/>
          <p:cNvSpPr>
            <a:spLocks noGrp="1"/>
          </p:cNvSpPr>
          <p:nvPr>
            <p:ph type="body" sz="quarter" idx="16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960064422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5498401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12" Type="http://schemas.openxmlformats.org/officeDocument/2006/relationships/image" Target="../media/image3.gif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13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/><Relationship Id="rId13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5.xml"/><Relationship Id="rId12" Type="http://schemas.openxmlformats.org/officeDocument/2006/relationships/slideLayout" Target="../slideLayouts/slideLayout40.xml"/><Relationship Id="rId2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7.xml"/><Relationship Id="rId14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theme" Target="../theme/theme5.xml"/><Relationship Id="rId3" Type="http://schemas.openxmlformats.org/officeDocument/2006/relationships/slideLayout" Target="../slideLayouts/slideLayout44.xml"/><Relationship Id="rId7" Type="http://schemas.openxmlformats.org/officeDocument/2006/relationships/slideLayout" Target="../slideLayouts/slideLayout48.xml"/><Relationship Id="rId2" Type="http://schemas.openxmlformats.org/officeDocument/2006/relationships/slideLayout" Target="../slideLayouts/slideLayout43.xml"/><Relationship Id="rId1" Type="http://schemas.openxmlformats.org/officeDocument/2006/relationships/slideLayout" Target="../slideLayouts/slideLayout42.xml"/><Relationship Id="rId6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theme" Target="../theme/theme6.xml"/><Relationship Id="rId3" Type="http://schemas.openxmlformats.org/officeDocument/2006/relationships/slideLayout" Target="../slideLayouts/slideLayout51.xml"/><Relationship Id="rId7" Type="http://schemas.openxmlformats.org/officeDocument/2006/relationships/slideLayout" Target="../slideLayouts/slideLayout55.xml"/><Relationship Id="rId2" Type="http://schemas.openxmlformats.org/officeDocument/2006/relationships/slideLayout" Target="../slideLayouts/slideLayout50.xml"/><Relationship Id="rId1" Type="http://schemas.openxmlformats.org/officeDocument/2006/relationships/slideLayout" Target="../slideLayouts/slideLayout49.xml"/><Relationship Id="rId6" Type="http://schemas.openxmlformats.org/officeDocument/2006/relationships/slideLayout" Target="../slideLayouts/slideLayout54.xml"/><Relationship Id="rId5" Type="http://schemas.openxmlformats.org/officeDocument/2006/relationships/slideLayout" Target="../slideLayouts/slideLayout53.xml"/><Relationship Id="rId4" Type="http://schemas.openxmlformats.org/officeDocument/2006/relationships/slideLayout" Target="../slideLayouts/slideLayout52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theme" Target="../theme/theme7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4.png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0.xml"/><Relationship Id="rId2" Type="http://schemas.openxmlformats.org/officeDocument/2006/relationships/slideLayout" Target="../slideLayouts/slideLayout59.xml"/><Relationship Id="rId1" Type="http://schemas.openxmlformats.org/officeDocument/2006/relationships/slideLayout" Target="../slideLayouts/slideLayout58.xml"/><Relationship Id="rId4" Type="http://schemas.openxmlformats.org/officeDocument/2006/relationships/theme" Target="../theme/theme8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3.xml"/><Relationship Id="rId2" Type="http://schemas.openxmlformats.org/officeDocument/2006/relationships/slideLayout" Target="../slideLayouts/slideLayout62.xml"/><Relationship Id="rId1" Type="http://schemas.openxmlformats.org/officeDocument/2006/relationships/slideLayout" Target="../slideLayouts/slideLayout61.xml"/><Relationship Id="rId5" Type="http://schemas.openxmlformats.org/officeDocument/2006/relationships/theme" Target="../theme/theme9.xml"/><Relationship Id="rId4" Type="http://schemas.openxmlformats.org/officeDocument/2006/relationships/slideLayout" Target="../slideLayouts/slideLayout64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2.xml"/><Relationship Id="rId3" Type="http://schemas.openxmlformats.org/officeDocument/2006/relationships/slideLayout" Target="../slideLayouts/slideLayout67.xml"/><Relationship Id="rId7" Type="http://schemas.openxmlformats.org/officeDocument/2006/relationships/slideLayout" Target="../slideLayouts/slideLayout71.xml"/><Relationship Id="rId12" Type="http://schemas.openxmlformats.org/officeDocument/2006/relationships/image" Target="../media/image6.png"/><Relationship Id="rId2" Type="http://schemas.openxmlformats.org/officeDocument/2006/relationships/slideLayout" Target="../slideLayouts/slideLayout66.xml"/><Relationship Id="rId1" Type="http://schemas.openxmlformats.org/officeDocument/2006/relationships/slideLayout" Target="../slideLayouts/slideLayout65.xml"/><Relationship Id="rId6" Type="http://schemas.openxmlformats.org/officeDocument/2006/relationships/slideLayout" Target="../slideLayouts/slideLayout70.xml"/><Relationship Id="rId11" Type="http://schemas.openxmlformats.org/officeDocument/2006/relationships/image" Target="../media/image5.png"/><Relationship Id="rId5" Type="http://schemas.openxmlformats.org/officeDocument/2006/relationships/slideLayout" Target="../slideLayouts/slideLayout69.xml"/><Relationship Id="rId10" Type="http://schemas.openxmlformats.org/officeDocument/2006/relationships/theme" Target="../theme/theme10.xml"/><Relationship Id="rId4" Type="http://schemas.openxmlformats.org/officeDocument/2006/relationships/slideLayout" Target="../slideLayouts/slideLayout68.xml"/><Relationship Id="rId9" Type="http://schemas.openxmlformats.org/officeDocument/2006/relationships/slideLayout" Target="../slideLayouts/slideLayout7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MH Logo" descr="Logo: McGraw-Hill Education"/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62000" cy="762000"/>
          </a:xfrm>
          <a:prstGeom prst="rect">
            <a:avLst/>
          </a:prstGeom>
        </p:spPr>
      </p:pic>
      <p:sp>
        <p:nvSpPr>
          <p:cNvPr id="13" name="Red Bar"/>
          <p:cNvSpPr/>
          <p:nvPr userDrawn="1"/>
        </p:nvSpPr>
        <p:spPr>
          <a:xfrm>
            <a:off x="0" y="6248400"/>
            <a:ext cx="9144000" cy="503767"/>
          </a:xfrm>
          <a:prstGeom prst="rect">
            <a:avLst/>
          </a:prstGeom>
          <a:solidFill>
            <a:srgbClr val="C30C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2"/>
              </a:solidFill>
            </a:endParaRPr>
          </a:p>
        </p:txBody>
      </p:sp>
      <p:pic>
        <p:nvPicPr>
          <p:cNvPr id="12" name="MH Tagline" descr="Tagline: Because learning changes everything.™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81" y="6351925"/>
            <a:ext cx="3223119" cy="272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62355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6" r:id="rId1"/>
    <p:sldLayoutId id="2147483777" r:id="rId2"/>
    <p:sldLayoutId id="2147483778" r:id="rId3"/>
    <p:sldLayoutId id="2147483779" r:id="rId4"/>
    <p:sldLayoutId id="2147483733" r:id="rId5"/>
    <p:sldLayoutId id="2147483734" r:id="rId6"/>
    <p:sldLayoutId id="2147483914" r:id="rId7"/>
    <p:sldLayoutId id="2147483977" r:id="rId8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marR="0" indent="0" algn="r" defTabSz="914400" rtl="0" eaLnBrk="1" fontAlgn="auto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MH Logo" descr="Logo: McGraw-Hill Education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62000" cy="762000"/>
          </a:xfrm>
          <a:prstGeom prst="rect">
            <a:avLst/>
          </a:prstGeom>
        </p:spPr>
      </p:pic>
      <p:pic>
        <p:nvPicPr>
          <p:cNvPr id="2" name="MH Tagline" descr="Tag line: Because learning changes everything™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257775"/>
            <a:ext cx="3371850" cy="47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09506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5" r:id="rId1"/>
    <p:sldLayoutId id="2147483916" r:id="rId2"/>
    <p:sldLayoutId id="2147483917" r:id="rId3"/>
    <p:sldLayoutId id="2147483918" r:id="rId4"/>
    <p:sldLayoutId id="2147483919" r:id="rId5"/>
    <p:sldLayoutId id="2147483920" r:id="rId6"/>
    <p:sldLayoutId id="2147483921" r:id="rId7"/>
    <p:sldLayoutId id="2147483976" r:id="rId8"/>
    <p:sldLayoutId id="2147483981" r:id="rId9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pyright" descr="©McGraw-Hill Education"/>
          <p:cNvSpPr txBox="1">
            <a:spLocks/>
          </p:cNvSpPr>
          <p:nvPr userDrawn="1"/>
        </p:nvSpPr>
        <p:spPr>
          <a:xfrm>
            <a:off x="0" y="6705600"/>
            <a:ext cx="1371600" cy="152400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en-US" sz="3200" kern="1200" dirty="0">
                <a:solidFill>
                  <a:srgbClr val="6A6A6A"/>
                </a:solidFill>
                <a:effectLst/>
                <a:latin typeface="+mn-lt"/>
                <a:ea typeface="+mn-ea"/>
                <a:cs typeface="+mn-cs"/>
              </a:rPr>
              <a:t>©McGraw-Hill Education</a:t>
            </a:r>
          </a:p>
        </p:txBody>
      </p:sp>
    </p:spTree>
    <p:extLst>
      <p:ext uri="{BB962C8B-B14F-4D97-AF65-F5344CB8AC3E}">
        <p14:creationId xmlns:p14="http://schemas.microsoft.com/office/powerpoint/2010/main" val="1192571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896" r:id="rId2"/>
    <p:sldLayoutId id="2147483965" r:id="rId3"/>
    <p:sldLayoutId id="2147483753" r:id="rId4"/>
    <p:sldLayoutId id="2147483908" r:id="rId5"/>
    <p:sldLayoutId id="2147483950" r:id="rId6"/>
    <p:sldLayoutId id="2147483757" r:id="rId7"/>
    <p:sldLayoutId id="2147483877" r:id="rId8"/>
    <p:sldLayoutId id="2147483761" r:id="rId9"/>
    <p:sldLayoutId id="2147483800" r:id="rId10"/>
    <p:sldLayoutId id="2147483978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d Bar"/>
          <p:cNvSpPr/>
          <p:nvPr userDrawn="1"/>
        </p:nvSpPr>
        <p:spPr>
          <a:xfrm>
            <a:off x="0" y="6705600"/>
            <a:ext cx="9144000" cy="152400"/>
          </a:xfrm>
          <a:prstGeom prst="rect">
            <a:avLst/>
          </a:prstGeom>
          <a:solidFill>
            <a:srgbClr val="C30C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2"/>
              </a:solidFill>
            </a:endParaRPr>
          </a:p>
        </p:txBody>
      </p:sp>
      <p:sp>
        <p:nvSpPr>
          <p:cNvPr id="10" name="Copyright" descr="©McGraw-Hill Education&#10;"/>
          <p:cNvSpPr txBox="1">
            <a:spLocks/>
          </p:cNvSpPr>
          <p:nvPr userDrawn="1"/>
        </p:nvSpPr>
        <p:spPr>
          <a:xfrm>
            <a:off x="0" y="6705600"/>
            <a:ext cx="1371600" cy="152400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en-US" sz="3200" kern="1200" dirty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t>©McGraw-Hill Education</a:t>
            </a:r>
          </a:p>
        </p:txBody>
      </p:sp>
    </p:spTree>
    <p:extLst>
      <p:ext uri="{BB962C8B-B14F-4D97-AF65-F5344CB8AC3E}">
        <p14:creationId xmlns:p14="http://schemas.microsoft.com/office/powerpoint/2010/main" val="1283304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1" r:id="rId1"/>
    <p:sldLayoutId id="2147483952" r:id="rId2"/>
    <p:sldLayoutId id="2147483964" r:id="rId3"/>
    <p:sldLayoutId id="2147483953" r:id="rId4"/>
    <p:sldLayoutId id="2147483954" r:id="rId5"/>
    <p:sldLayoutId id="2147483955" r:id="rId6"/>
    <p:sldLayoutId id="2147483956" r:id="rId7"/>
    <p:sldLayoutId id="2147483957" r:id="rId8"/>
    <p:sldLayoutId id="2147483958" r:id="rId9"/>
    <p:sldLayoutId id="2147483959" r:id="rId10"/>
    <p:sldLayoutId id="2147484018" r:id="rId11"/>
    <p:sldLayoutId id="2147484019" r:id="rId12"/>
    <p:sldLayoutId id="2147484020" r:id="rId13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pyright" descr="©McGraw-Hill Education&#10;"/>
          <p:cNvSpPr txBox="1"/>
          <p:nvPr userDrawn="1"/>
        </p:nvSpPr>
        <p:spPr>
          <a:xfrm>
            <a:off x="0" y="6642556"/>
            <a:ext cx="12954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rgbClr val="6A6A6A"/>
                </a:solidFill>
              </a:rPr>
              <a:t>©McGraw-Hill Education</a:t>
            </a:r>
          </a:p>
        </p:txBody>
      </p:sp>
    </p:spTree>
    <p:extLst>
      <p:ext uri="{BB962C8B-B14F-4D97-AF65-F5344CB8AC3E}">
        <p14:creationId xmlns:p14="http://schemas.microsoft.com/office/powerpoint/2010/main" val="8576425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6" r:id="rId1"/>
    <p:sldLayoutId id="2147483937" r:id="rId2"/>
    <p:sldLayoutId id="2147483938" r:id="rId3"/>
    <p:sldLayoutId id="2147483939" r:id="rId4"/>
    <p:sldLayoutId id="2147483940" r:id="rId5"/>
    <p:sldLayoutId id="2147483941" r:id="rId6"/>
    <p:sldLayoutId id="2147483942" r:id="rId7"/>
  </p:sldLayoutIdLst>
  <p:txStyles>
    <p:titleStyle>
      <a:lvl1pPr algn="l" defTabSz="914400" rtl="0" eaLnBrk="1" latinLnBrk="0" hangingPunct="1">
        <a:spcBef>
          <a:spcPct val="0"/>
        </a:spcBef>
        <a:buNone/>
        <a:defRPr sz="3200" kern="1200">
          <a:solidFill>
            <a:schemeClr val="bg1"/>
          </a:solidFill>
          <a:latin typeface="Vectipede Rg" pitchFamily="18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d bar"/>
          <p:cNvSpPr/>
          <p:nvPr userDrawn="1"/>
        </p:nvSpPr>
        <p:spPr>
          <a:xfrm>
            <a:off x="0" y="6629400"/>
            <a:ext cx="9144000" cy="228600"/>
          </a:xfrm>
          <a:prstGeom prst="rect">
            <a:avLst/>
          </a:prstGeom>
          <a:solidFill>
            <a:srgbClr val="C30C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2"/>
              </a:solidFill>
            </a:endParaRPr>
          </a:p>
        </p:txBody>
      </p:sp>
      <p:sp>
        <p:nvSpPr>
          <p:cNvPr id="5" name="Copyright" descr="©McGraw-Hill Education."/>
          <p:cNvSpPr txBox="1"/>
          <p:nvPr userDrawn="1"/>
        </p:nvSpPr>
        <p:spPr>
          <a:xfrm>
            <a:off x="0" y="6629400"/>
            <a:ext cx="1828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chemeClr val="bg1"/>
                </a:solidFill>
              </a:rPr>
              <a:t>©McGraw-Hill Education</a:t>
            </a:r>
          </a:p>
        </p:txBody>
      </p:sp>
    </p:spTree>
    <p:extLst>
      <p:ext uri="{BB962C8B-B14F-4D97-AF65-F5344CB8AC3E}">
        <p14:creationId xmlns:p14="http://schemas.microsoft.com/office/powerpoint/2010/main" val="5201061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</p:sldLayoutIdLst>
  <p:txStyles>
    <p:titleStyle>
      <a:lvl1pPr algn="l" defTabSz="914400" rtl="0" eaLnBrk="1" latinLnBrk="0" hangingPunct="1">
        <a:spcBef>
          <a:spcPct val="0"/>
        </a:spcBef>
        <a:buNone/>
        <a:defRPr sz="3200" kern="1200">
          <a:solidFill>
            <a:schemeClr val="bg1"/>
          </a:solidFill>
          <a:latin typeface="Vectipede Rg" pitchFamily="18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ackground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0707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MH BG Image"/>
          <p:cNvPicPr>
            <a:picLocks noChangeAspect="1"/>
          </p:cNvPicPr>
          <p:nvPr userDrawn="1"/>
        </p:nvPicPr>
        <p:blipFill rotWithShape="1">
          <a:blip r:embed="rId4" cstate="screen">
            <a:alphaModFix amt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8644" b="27282"/>
          <a:stretch/>
        </p:blipFill>
        <p:spPr>
          <a:xfrm>
            <a:off x="461821" y="1943668"/>
            <a:ext cx="8682180" cy="4914333"/>
          </a:xfrm>
          <a:prstGeom prst="rect">
            <a:avLst/>
          </a:prstGeom>
        </p:spPr>
      </p:pic>
      <p:sp>
        <p:nvSpPr>
          <p:cNvPr id="8" name="Copyright" descr="©McGraw-Hill Education"/>
          <p:cNvSpPr txBox="1"/>
          <p:nvPr userDrawn="1"/>
        </p:nvSpPr>
        <p:spPr>
          <a:xfrm>
            <a:off x="0" y="6629400"/>
            <a:ext cx="1828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chemeClr val="bg1"/>
                </a:solidFill>
              </a:rPr>
              <a:t>©McGraw-Hill Education</a:t>
            </a:r>
          </a:p>
        </p:txBody>
      </p:sp>
    </p:spTree>
    <p:extLst>
      <p:ext uri="{BB962C8B-B14F-4D97-AF65-F5344CB8AC3E}">
        <p14:creationId xmlns:p14="http://schemas.microsoft.com/office/powerpoint/2010/main" val="2636118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769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pyright" descr="©McGraw-Hill Education"/>
          <p:cNvSpPr txBox="1">
            <a:spLocks/>
          </p:cNvSpPr>
          <p:nvPr userDrawn="1"/>
        </p:nvSpPr>
        <p:spPr>
          <a:xfrm>
            <a:off x="0" y="6705600"/>
            <a:ext cx="1371600" cy="152400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en-US" sz="3200" kern="1200" dirty="0">
                <a:solidFill>
                  <a:srgbClr val="6A6A6A"/>
                </a:solidFill>
                <a:effectLst/>
                <a:latin typeface="+mn-lt"/>
                <a:ea typeface="+mn-ea"/>
                <a:cs typeface="+mn-cs"/>
              </a:rPr>
              <a:t>©McGraw-Hill Education</a:t>
            </a:r>
          </a:p>
        </p:txBody>
      </p:sp>
    </p:spTree>
    <p:extLst>
      <p:ext uri="{BB962C8B-B14F-4D97-AF65-F5344CB8AC3E}">
        <p14:creationId xmlns:p14="http://schemas.microsoft.com/office/powerpoint/2010/main" val="782738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2" r:id="rId1"/>
    <p:sldLayoutId id="2147483906" r:id="rId2"/>
    <p:sldLayoutId id="2147483755" r:id="rId3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d Bar"/>
          <p:cNvSpPr/>
          <p:nvPr userDrawn="1"/>
        </p:nvSpPr>
        <p:spPr>
          <a:xfrm>
            <a:off x="0" y="6705600"/>
            <a:ext cx="9144000" cy="152400"/>
          </a:xfrm>
          <a:prstGeom prst="rect">
            <a:avLst/>
          </a:prstGeom>
          <a:solidFill>
            <a:srgbClr val="C30C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2"/>
              </a:solidFill>
            </a:endParaRPr>
          </a:p>
        </p:txBody>
      </p:sp>
      <p:sp>
        <p:nvSpPr>
          <p:cNvPr id="11" name="Copyright" descr="©McGraw-Hill Education"/>
          <p:cNvSpPr txBox="1">
            <a:spLocks/>
          </p:cNvSpPr>
          <p:nvPr userDrawn="1"/>
        </p:nvSpPr>
        <p:spPr>
          <a:xfrm>
            <a:off x="0" y="6705600"/>
            <a:ext cx="1371600" cy="152400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en-US" sz="3200" kern="1200" dirty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t>©McGraw-Hill Education</a:t>
            </a:r>
          </a:p>
        </p:txBody>
      </p:sp>
    </p:spTree>
    <p:extLst>
      <p:ext uri="{BB962C8B-B14F-4D97-AF65-F5344CB8AC3E}">
        <p14:creationId xmlns:p14="http://schemas.microsoft.com/office/powerpoint/2010/main" val="23665223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80" r:id="rId4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MH Logo" descr="Logo: McGraw-Hill Education"/>
          <p:cNvPicPr>
            <a:picLocks noChangeAspect="1"/>
          </p:cNvPicPr>
          <p:nvPr userDrawn="1"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762000" cy="762000"/>
          </a:xfrm>
          <a:prstGeom prst="rect">
            <a:avLst/>
          </a:prstGeom>
        </p:spPr>
      </p:pic>
      <p:sp>
        <p:nvSpPr>
          <p:cNvPr id="13" name="Red Bar"/>
          <p:cNvSpPr/>
          <p:nvPr userDrawn="1"/>
        </p:nvSpPr>
        <p:spPr>
          <a:xfrm>
            <a:off x="0" y="6248400"/>
            <a:ext cx="9144000" cy="503767"/>
          </a:xfrm>
          <a:prstGeom prst="rect">
            <a:avLst/>
          </a:prstGeom>
          <a:solidFill>
            <a:srgbClr val="C30C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2"/>
              </a:solidFill>
            </a:endParaRPr>
          </a:p>
        </p:txBody>
      </p:sp>
      <p:pic>
        <p:nvPicPr>
          <p:cNvPr id="12" name="MH Tagline" descr="Tagline: Because learning changes everything.™"/>
          <p:cNvPicPr>
            <a:picLocks noChangeAspect="1"/>
          </p:cNvPicPr>
          <p:nvPr userDrawn="1"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81" y="6351925"/>
            <a:ext cx="3223119" cy="272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28494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7" r:id="rId1"/>
    <p:sldLayoutId id="2147483968" r:id="rId2"/>
    <p:sldLayoutId id="2147483969" r:id="rId3"/>
    <p:sldLayoutId id="2147483970" r:id="rId4"/>
    <p:sldLayoutId id="2147483971" r:id="rId5"/>
    <p:sldLayoutId id="2147483972" r:id="rId6"/>
    <p:sldLayoutId id="2147483973" r:id="rId7"/>
    <p:sldLayoutId id="2147483975" r:id="rId8"/>
    <p:sldLayoutId id="2147483979" r:id="rId9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marR="0" indent="0" algn="r" defTabSz="914400" rtl="0" eaLnBrk="1" fontAlgn="auto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247680" y="162262"/>
            <a:ext cx="8603140" cy="1143000"/>
          </a:xfrm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 dirty="0">
                <a:solidFill>
                  <a:schemeClr val="hlink"/>
                </a:solidFill>
              </a:rPr>
              <a:t>MK 333/326 Group Assignment 10:</a:t>
            </a:r>
            <a:br>
              <a:rPr lang="en-US" dirty="0">
                <a:solidFill>
                  <a:schemeClr val="hlink"/>
                </a:solidFill>
              </a:rPr>
            </a:br>
            <a:r>
              <a:rPr lang="en-US" sz="2700" dirty="0">
                <a:solidFill>
                  <a:schemeClr val="hlink"/>
                </a:solidFill>
              </a:rPr>
              <a:t>Chapter 12</a:t>
            </a:r>
            <a:br>
              <a:rPr lang="en-US" sz="2700" dirty="0">
                <a:solidFill>
                  <a:schemeClr val="hlink"/>
                </a:solidFill>
              </a:rPr>
            </a:br>
            <a:r>
              <a:rPr lang="en-US" sz="2700" dirty="0">
                <a:solidFill>
                  <a:srgbClr val="FF0000"/>
                </a:solidFill>
              </a:rPr>
              <a:t>Topic: Modes of Foreign Market Entry</a:t>
            </a:r>
            <a:br>
              <a:rPr lang="en-US" sz="2700" dirty="0">
                <a:solidFill>
                  <a:srgbClr val="FF0000"/>
                </a:solidFill>
              </a:rPr>
            </a:br>
            <a:endParaRPr lang="en-US" sz="2700" dirty="0">
              <a:solidFill>
                <a:srgbClr val="FF0000"/>
              </a:solidFill>
            </a:endParaRP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2732CC16-D392-4393-BB21-22B1900939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0040" y="2113877"/>
            <a:ext cx="8535262" cy="4572000"/>
          </a:xfrm>
        </p:spPr>
        <p:txBody>
          <a:bodyPr/>
          <a:lstStyle/>
          <a:p>
            <a:pPr algn="l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Each group is to create maximum 2 pages power point slide presentation and research on the different modes of foreign entries for your project country. Please give company names, specific examples.</a:t>
            </a:r>
          </a:p>
          <a:p>
            <a:pPr marL="514350" indent="-514350" algn="l">
              <a:buAutoNum type="arabicPeriod"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l">
              <a:buNone/>
            </a:pPr>
            <a:r>
              <a:rPr lang="en-US" sz="2000" dirty="0"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Please design the one page by using graphs, charts, visuals to make one page interesting ka. Due next class on April 29, 2021</a:t>
            </a:r>
          </a:p>
          <a:p>
            <a:pPr marL="514350" indent="-514350" algn="l">
              <a:buAutoNum type="arabicPeriod"/>
            </a:pPr>
            <a:endParaRPr lang="en-US" dirty="0"/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9000" y="5385819"/>
            <a:ext cx="1611820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1504830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1159ED-7B0B-423A-A9B1-BBCFBA1CB9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Alternative Market-Entry Strategies </a:t>
            </a:r>
            <a:r>
              <a:rPr lang="en-US" sz="2000" dirty="0"/>
              <a:t>1 of 5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CF791A-5D77-48FD-9EE7-AA19A4418C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2117" y="1565223"/>
            <a:ext cx="4214735" cy="5562600"/>
          </a:xfrm>
        </p:spPr>
        <p:txBody>
          <a:bodyPr/>
          <a:lstStyle/>
          <a:p>
            <a:r>
              <a:rPr lang="en-US" dirty="0"/>
              <a:t>Four broad modes of foreign market entry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/>
              <a:t>Exporting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/>
              <a:t>Contractual agreements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/>
              <a:t>Strategic alliances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/>
              <a:t>Direct foreign investment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96852" y="1677649"/>
            <a:ext cx="3772525" cy="4174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25202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2E06B4-9AC1-4826-B1C7-6B95AA71B2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Exhibit 12.2 Alternative Market-Entry Strategies</a:t>
            </a:r>
          </a:p>
        </p:txBody>
      </p:sp>
      <p:pic>
        <p:nvPicPr>
          <p:cNvPr id="8" name="Content Placeholder 7" descr="A graphic compares the different classifications of market-entry modes in terms of control and risk levels.">
            <a:extLst>
              <a:ext uri="{FF2B5EF4-FFF2-40B4-BE49-F238E27FC236}">
                <a16:creationId xmlns:a16="http://schemas.microsoft.com/office/drawing/2014/main" id="{4591CFE7-4EFF-4EFD-B976-A59418F32D9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1068451"/>
            <a:ext cx="7328452" cy="4338443"/>
          </a:xfr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272867D-FCF0-4ED5-A9BF-6C6AD34321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33400" y="5510150"/>
            <a:ext cx="8242852" cy="825499"/>
          </a:xfrm>
        </p:spPr>
        <p:txBody>
          <a:bodyPr/>
          <a:lstStyle/>
          <a:p>
            <a:pPr algn="ctr"/>
            <a:r>
              <a:rPr lang="en-US" sz="2000" dirty="0"/>
              <a:t>Companies most often begin with modest export involvement. As sales revenues grow, the firms often proceed through the steps shown toward direct foreign investment.</a:t>
            </a:r>
          </a:p>
        </p:txBody>
      </p:sp>
    </p:spTree>
    <p:extLst>
      <p:ext uri="{BB962C8B-B14F-4D97-AF65-F5344CB8AC3E}">
        <p14:creationId xmlns:p14="http://schemas.microsoft.com/office/powerpoint/2010/main" val="2037421569"/>
      </p:ext>
    </p:extLst>
  </p:cSld>
  <p:clrMapOvr>
    <a:masterClrMapping/>
  </p:clrMapOvr>
</p:sld>
</file>

<file path=ppt/theme/theme1.xml><?xml version="1.0" encoding="utf-8"?>
<a:theme xmlns:a="http://schemas.openxmlformats.org/drawingml/2006/main" name="FIRST, BREAK, LAST slides ">
  <a:themeElements>
    <a:clrScheme name="MHHE Branding">
      <a:dk1>
        <a:sysClr val="windowText" lastClr="000000"/>
      </a:dk1>
      <a:lt1>
        <a:sysClr val="window" lastClr="FFFFFF"/>
      </a:lt1>
      <a:dk2>
        <a:srgbClr val="E6E4CC"/>
      </a:dk2>
      <a:lt2>
        <a:srgbClr val="C30C20"/>
      </a:lt2>
      <a:accent1>
        <a:srgbClr val="7AC1AC"/>
      </a:accent1>
      <a:accent2>
        <a:srgbClr val="802754"/>
      </a:accent2>
      <a:accent3>
        <a:srgbClr val="777777"/>
      </a:accent3>
      <a:accent4>
        <a:srgbClr val="DC5A20"/>
      </a:accent4>
      <a:accent5>
        <a:srgbClr val="39858E"/>
      </a:accent5>
      <a:accent6>
        <a:srgbClr val="FFCE00"/>
      </a:accent6>
      <a:hlink>
        <a:srgbClr val="39858E"/>
      </a:hlink>
      <a:folHlink>
        <a:srgbClr val="39858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Alternate FIRST, BREAK, LAST slides">
  <a:themeElements>
    <a:clrScheme name="MHHE Branding">
      <a:dk1>
        <a:sysClr val="windowText" lastClr="000000"/>
      </a:dk1>
      <a:lt1>
        <a:sysClr val="window" lastClr="FFFFFF"/>
      </a:lt1>
      <a:dk2>
        <a:srgbClr val="E6E4CC"/>
      </a:dk2>
      <a:lt2>
        <a:srgbClr val="C30C20"/>
      </a:lt2>
      <a:accent1>
        <a:srgbClr val="7AC1AC"/>
      </a:accent1>
      <a:accent2>
        <a:srgbClr val="802754"/>
      </a:accent2>
      <a:accent3>
        <a:srgbClr val="777777"/>
      </a:accent3>
      <a:accent4>
        <a:srgbClr val="DC5A20"/>
      </a:accent4>
      <a:accent5>
        <a:srgbClr val="39858E"/>
      </a:accent5>
      <a:accent6>
        <a:srgbClr val="FFCE00"/>
      </a:accent6>
      <a:hlink>
        <a:srgbClr val="39858E"/>
      </a:hlink>
      <a:folHlink>
        <a:srgbClr val="39858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Plain BODY/MAIN CONTENT">
  <a:themeElements>
    <a:clrScheme name="MHHE Branding">
      <a:dk1>
        <a:sysClr val="windowText" lastClr="000000"/>
      </a:dk1>
      <a:lt1>
        <a:sysClr val="window" lastClr="FFFFFF"/>
      </a:lt1>
      <a:dk2>
        <a:srgbClr val="E6E4CC"/>
      </a:dk2>
      <a:lt2>
        <a:srgbClr val="C30C20"/>
      </a:lt2>
      <a:accent1>
        <a:srgbClr val="7AC1AC"/>
      </a:accent1>
      <a:accent2>
        <a:srgbClr val="802754"/>
      </a:accent2>
      <a:accent3>
        <a:srgbClr val="777777"/>
      </a:accent3>
      <a:accent4>
        <a:srgbClr val="DC5A20"/>
      </a:accent4>
      <a:accent5>
        <a:srgbClr val="39858E"/>
      </a:accent5>
      <a:accent6>
        <a:srgbClr val="FFCE00"/>
      </a:accent6>
      <a:hlink>
        <a:srgbClr val="39858E"/>
      </a:hlink>
      <a:folHlink>
        <a:srgbClr val="39858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Red bar footer BODY/MAIN CONTENT">
  <a:themeElements>
    <a:clrScheme name="MHHE Branding">
      <a:dk1>
        <a:sysClr val="windowText" lastClr="000000"/>
      </a:dk1>
      <a:lt1>
        <a:sysClr val="window" lastClr="FFFFFF"/>
      </a:lt1>
      <a:dk2>
        <a:srgbClr val="E6E4CC"/>
      </a:dk2>
      <a:lt2>
        <a:srgbClr val="C30C20"/>
      </a:lt2>
      <a:accent1>
        <a:srgbClr val="7AC1AC"/>
      </a:accent1>
      <a:accent2>
        <a:srgbClr val="802754"/>
      </a:accent2>
      <a:accent3>
        <a:srgbClr val="777777"/>
      </a:accent3>
      <a:accent4>
        <a:srgbClr val="DC5A20"/>
      </a:accent4>
      <a:accent5>
        <a:srgbClr val="39858E"/>
      </a:accent5>
      <a:accent6>
        <a:srgbClr val="FFCE00"/>
      </a:accent6>
      <a:hlink>
        <a:srgbClr val="39858E"/>
      </a:hlink>
      <a:folHlink>
        <a:srgbClr val="39858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PLAIN Section Divider, Quotes, Callouts">
  <a:themeElements>
    <a:clrScheme name="MHHE Branding">
      <a:dk1>
        <a:sysClr val="windowText" lastClr="000000"/>
      </a:dk1>
      <a:lt1>
        <a:sysClr val="window" lastClr="FFFFFF"/>
      </a:lt1>
      <a:dk2>
        <a:srgbClr val="E6E4CC"/>
      </a:dk2>
      <a:lt2>
        <a:srgbClr val="C30C20"/>
      </a:lt2>
      <a:accent1>
        <a:srgbClr val="7AC1AC"/>
      </a:accent1>
      <a:accent2>
        <a:srgbClr val="802754"/>
      </a:accent2>
      <a:accent3>
        <a:srgbClr val="777777"/>
      </a:accent3>
      <a:accent4>
        <a:srgbClr val="DC5A20"/>
      </a:accent4>
      <a:accent5>
        <a:srgbClr val="39858E"/>
      </a:accent5>
      <a:accent6>
        <a:srgbClr val="FFCE00"/>
      </a:accent6>
      <a:hlink>
        <a:srgbClr val="39858E"/>
      </a:hlink>
      <a:folHlink>
        <a:srgbClr val="39858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RED FOOTER Section Divider, Quotes, Callouts">
  <a:themeElements>
    <a:clrScheme name="MHHE Branding">
      <a:dk1>
        <a:sysClr val="windowText" lastClr="000000"/>
      </a:dk1>
      <a:lt1>
        <a:sysClr val="window" lastClr="FFFFFF"/>
      </a:lt1>
      <a:dk2>
        <a:srgbClr val="E6E4CC"/>
      </a:dk2>
      <a:lt2>
        <a:srgbClr val="C30C20"/>
      </a:lt2>
      <a:accent1>
        <a:srgbClr val="7AC1AC"/>
      </a:accent1>
      <a:accent2>
        <a:srgbClr val="802754"/>
      </a:accent2>
      <a:accent3>
        <a:srgbClr val="777777"/>
      </a:accent3>
      <a:accent4>
        <a:srgbClr val="DC5A20"/>
      </a:accent4>
      <a:accent5>
        <a:srgbClr val="39858E"/>
      </a:accent5>
      <a:accent6>
        <a:srgbClr val="FFCE00"/>
      </a:accent6>
      <a:hlink>
        <a:srgbClr val="39858E"/>
      </a:hlink>
      <a:folHlink>
        <a:srgbClr val="39858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BLUE Section Divider, Quotes, Callouts">
  <a:themeElements>
    <a:clrScheme name="MHHE Branding">
      <a:dk1>
        <a:sysClr val="windowText" lastClr="000000"/>
      </a:dk1>
      <a:lt1>
        <a:sysClr val="window" lastClr="FFFFFF"/>
      </a:lt1>
      <a:dk2>
        <a:srgbClr val="E6E4CC"/>
      </a:dk2>
      <a:lt2>
        <a:srgbClr val="C30C20"/>
      </a:lt2>
      <a:accent1>
        <a:srgbClr val="7AC1AC"/>
      </a:accent1>
      <a:accent2>
        <a:srgbClr val="802754"/>
      </a:accent2>
      <a:accent3>
        <a:srgbClr val="777777"/>
      </a:accent3>
      <a:accent4>
        <a:srgbClr val="DC5A20"/>
      </a:accent4>
      <a:accent5>
        <a:srgbClr val="39858E"/>
      </a:accent5>
      <a:accent6>
        <a:srgbClr val="FFCE00"/>
      </a:accent6>
      <a:hlink>
        <a:srgbClr val="39858E"/>
      </a:hlink>
      <a:folHlink>
        <a:srgbClr val="39858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8.xml><?xml version="1.0" encoding="utf-8"?>
<a:theme xmlns:a="http://schemas.openxmlformats.org/drawingml/2006/main" name="Plain_APPENDIX">
  <a:themeElements>
    <a:clrScheme name="MHHE Branding">
      <a:dk1>
        <a:sysClr val="windowText" lastClr="000000"/>
      </a:dk1>
      <a:lt1>
        <a:sysClr val="window" lastClr="FFFFFF"/>
      </a:lt1>
      <a:dk2>
        <a:srgbClr val="E6E4CC"/>
      </a:dk2>
      <a:lt2>
        <a:srgbClr val="C30C20"/>
      </a:lt2>
      <a:accent1>
        <a:srgbClr val="7AC1AC"/>
      </a:accent1>
      <a:accent2>
        <a:srgbClr val="802754"/>
      </a:accent2>
      <a:accent3>
        <a:srgbClr val="777777"/>
      </a:accent3>
      <a:accent4>
        <a:srgbClr val="DC5A20"/>
      </a:accent4>
      <a:accent5>
        <a:srgbClr val="39858E"/>
      </a:accent5>
      <a:accent6>
        <a:srgbClr val="FFCE00"/>
      </a:accent6>
      <a:hlink>
        <a:srgbClr val="39858E"/>
      </a:hlink>
      <a:folHlink>
        <a:srgbClr val="39858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9.xml><?xml version="1.0" encoding="utf-8"?>
<a:theme xmlns:a="http://schemas.openxmlformats.org/drawingml/2006/main" name="Red Bar Footer_APPENDIX">
  <a:themeElements>
    <a:clrScheme name="MHHE Branding">
      <a:dk1>
        <a:sysClr val="windowText" lastClr="000000"/>
      </a:dk1>
      <a:lt1>
        <a:sysClr val="window" lastClr="FFFFFF"/>
      </a:lt1>
      <a:dk2>
        <a:srgbClr val="E6E4CC"/>
      </a:dk2>
      <a:lt2>
        <a:srgbClr val="C30C20"/>
      </a:lt2>
      <a:accent1>
        <a:srgbClr val="7AC1AC"/>
      </a:accent1>
      <a:accent2>
        <a:srgbClr val="802754"/>
      </a:accent2>
      <a:accent3>
        <a:srgbClr val="777777"/>
      </a:accent3>
      <a:accent4>
        <a:srgbClr val="DC5A20"/>
      </a:accent4>
      <a:accent5>
        <a:srgbClr val="39858E"/>
      </a:accent5>
      <a:accent6>
        <a:srgbClr val="FFCE00"/>
      </a:accent6>
      <a:hlink>
        <a:srgbClr val="39858E"/>
      </a:hlink>
      <a:folHlink>
        <a:srgbClr val="39858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0.xml><?xml version="1.0" encoding="utf-8"?>
<a:theme xmlns:a="http://schemas.openxmlformats.org/drawingml/2006/main" name="1_FIRST, BREAK, LAST slides ">
  <a:themeElements>
    <a:clrScheme name="MHHE Branding">
      <a:dk1>
        <a:sysClr val="windowText" lastClr="000000"/>
      </a:dk1>
      <a:lt1>
        <a:sysClr val="window" lastClr="FFFFFF"/>
      </a:lt1>
      <a:dk2>
        <a:srgbClr val="E6E4CC"/>
      </a:dk2>
      <a:lt2>
        <a:srgbClr val="C30C20"/>
      </a:lt2>
      <a:accent1>
        <a:srgbClr val="7AC1AC"/>
      </a:accent1>
      <a:accent2>
        <a:srgbClr val="802754"/>
      </a:accent2>
      <a:accent3>
        <a:srgbClr val="777777"/>
      </a:accent3>
      <a:accent4>
        <a:srgbClr val="DC5A20"/>
      </a:accent4>
      <a:accent5>
        <a:srgbClr val="39858E"/>
      </a:accent5>
      <a:accent6>
        <a:srgbClr val="FFCE00"/>
      </a:accent6>
      <a:hlink>
        <a:srgbClr val="39858E"/>
      </a:hlink>
      <a:folHlink>
        <a:srgbClr val="39858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 MHHE_Accessible_PPT_Template-v4 7-19-17</Template>
  <TotalTime>2568</TotalTime>
  <Words>123</Words>
  <Application>Microsoft Office PowerPoint</Application>
  <PresentationFormat>นำเสนอทางหน้าจอ (4:3)</PresentationFormat>
  <Paragraphs>15</Paragraphs>
  <Slides>3</Slides>
  <Notes>3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6</vt:i4>
      </vt:variant>
      <vt:variant>
        <vt:lpstr>ธีม</vt:lpstr>
      </vt:variant>
      <vt:variant>
        <vt:i4>10</vt:i4>
      </vt:variant>
      <vt:variant>
        <vt:lpstr>ชื่อเรื่องสไลด์</vt:lpstr>
      </vt:variant>
      <vt:variant>
        <vt:i4>3</vt:i4>
      </vt:variant>
    </vt:vector>
  </HeadingPairs>
  <TitlesOfParts>
    <vt:vector size="19" baseType="lpstr">
      <vt:lpstr>Arial</vt:lpstr>
      <vt:lpstr>ArumSans Bold</vt:lpstr>
      <vt:lpstr>ArumSans Regular</vt:lpstr>
      <vt:lpstr>Calibri</vt:lpstr>
      <vt:lpstr>Times New Roman</vt:lpstr>
      <vt:lpstr>Vectipede Rg</vt:lpstr>
      <vt:lpstr>FIRST, BREAK, LAST slides </vt:lpstr>
      <vt:lpstr>Alternate FIRST, BREAK, LAST slides</vt:lpstr>
      <vt:lpstr>Plain BODY/MAIN CONTENT</vt:lpstr>
      <vt:lpstr>Red bar footer BODY/MAIN CONTENT</vt:lpstr>
      <vt:lpstr>PLAIN Section Divider, Quotes, Callouts</vt:lpstr>
      <vt:lpstr>RED FOOTER Section Divider, Quotes, Callouts</vt:lpstr>
      <vt:lpstr>BLUE Section Divider, Quotes, Callouts</vt:lpstr>
      <vt:lpstr>Plain_APPENDIX</vt:lpstr>
      <vt:lpstr>Red Bar Footer_APPENDIX</vt:lpstr>
      <vt:lpstr>1_FIRST, BREAK, LAST slides </vt:lpstr>
      <vt:lpstr>MK 333/326 Group Assignment 10: Chapter 12 Topic: Modes of Foreign Market Entry </vt:lpstr>
      <vt:lpstr>Alternative Market-Entry Strategies 1 of 5 </vt:lpstr>
      <vt:lpstr>Exhibit 12.2 Alternative Market-Entry Strategies</vt:lpstr>
    </vt:vector>
  </TitlesOfParts>
  <Company>The McGraw-Hill Companies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International Marketing 18e</dc:title>
  <dc:creator>Editors Inc.</dc:creator>
  <cp:lastModifiedBy>Suwalya Khem</cp:lastModifiedBy>
  <cp:revision>300</cp:revision>
  <dcterms:created xsi:type="dcterms:W3CDTF">2018-06-26T19:27:50Z</dcterms:created>
  <dcterms:modified xsi:type="dcterms:W3CDTF">2021-04-22T03:58:35Z</dcterms:modified>
</cp:coreProperties>
</file>