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9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4010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22288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5420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6223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2417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60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3227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20455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5981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0627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2300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F5F0C-26AC-4896-B26A-2AC50041AF0E}" type="datetimeFigureOut">
              <a:rPr lang="th-TH" smtClean="0"/>
              <a:t>03/03/60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60C339-8C09-40D1-8B65-7741C184742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4271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" y="242887"/>
            <a:ext cx="8734425" cy="637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799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5362"/>
            <a:ext cx="8994286" cy="518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593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" y="71437"/>
            <a:ext cx="8553450" cy="671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323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08" y="0"/>
            <a:ext cx="79849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577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785" y="0"/>
            <a:ext cx="68104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7487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873" y="1805707"/>
            <a:ext cx="4351338" cy="4351338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140" y="681757"/>
            <a:ext cx="224790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954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1" y="176979"/>
            <a:ext cx="8957276" cy="6508955"/>
          </a:xfrm>
        </p:spPr>
      </p:pic>
    </p:spTree>
    <p:extLst>
      <p:ext uri="{BB962C8B-B14F-4D97-AF65-F5344CB8AC3E}">
        <p14:creationId xmlns:p14="http://schemas.microsoft.com/office/powerpoint/2010/main" val="41286567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8555"/>
            <a:ext cx="9144000" cy="486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056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5" y="78343"/>
            <a:ext cx="7677150" cy="64103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28650" y="6488668"/>
            <a:ext cx="6843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solidFill>
                  <a:srgbClr val="333399"/>
                </a:solidFill>
              </a:rPr>
              <a:t>ออกรถเดือนนี้รับดอกเบี้ยต่ำ 1.99% เพียงดาวน์ 25% ผ่อนนาน 48 เดือน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83011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861" y="108155"/>
            <a:ext cx="7981489" cy="661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125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https://loanstreet.com.my/calculator/flat-to-effective-interest-calculator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96338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" y="91440"/>
            <a:ext cx="8912352" cy="6684264"/>
          </a:xfrm>
        </p:spPr>
      </p:pic>
    </p:spTree>
    <p:extLst>
      <p:ext uri="{BB962C8B-B14F-4D97-AF65-F5344CB8AC3E}">
        <p14:creationId xmlns:p14="http://schemas.microsoft.com/office/powerpoint/2010/main" val="1390897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784" y="2575432"/>
            <a:ext cx="5845170" cy="41545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300" y="156623"/>
            <a:ext cx="4457700" cy="39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777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3895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969</TotalTime>
  <Words>28</Words>
  <Application>Microsoft Office PowerPoint</Application>
  <PresentationFormat>On-screen Show (4:3)</PresentationFormat>
  <Paragraphs>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Angsana New</vt:lpstr>
      <vt:lpstr>Arial</vt:lpstr>
      <vt:lpstr>Calibri</vt:lpstr>
      <vt:lpstr>Calibri Light</vt:lpstr>
      <vt:lpstr>Cordia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Chatchai Thisadoldilok</dc:creator>
  <cp:lastModifiedBy>Chatchai Thisadoldilok</cp:lastModifiedBy>
  <cp:revision>4</cp:revision>
  <dcterms:created xsi:type="dcterms:W3CDTF">2017-03-03T12:08:45Z</dcterms:created>
  <dcterms:modified xsi:type="dcterms:W3CDTF">2017-03-04T04:17:56Z</dcterms:modified>
</cp:coreProperties>
</file>