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8BA10F54-E738-484A-929E-281C17376B62}" type="datetimeFigureOut">
              <a:rPr lang="th-TH" smtClean="0"/>
              <a:t>17/04/55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0F4F92B-8CC7-46D5-9676-17B44653349E}" type="slidenum">
              <a:rPr lang="th-TH" smtClean="0"/>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8BA10F54-E738-484A-929E-281C17376B62}" type="datetimeFigureOut">
              <a:rPr lang="th-TH" smtClean="0"/>
              <a:t>17/04/55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0F4F92B-8CC7-46D5-9676-17B44653349E}" type="slidenum">
              <a:rPr lang="th-TH" smtClean="0"/>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BA10F54-E738-484A-929E-281C17376B62}" type="datetimeFigureOut">
              <a:rPr lang="th-TH" smtClean="0"/>
              <a:t>17/04/55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0F4F92B-8CC7-46D5-9676-17B44653349E}" type="slidenum">
              <a:rPr lang="th-TH" smtClean="0"/>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8BA10F54-E738-484A-929E-281C17376B62}" type="datetimeFigureOut">
              <a:rPr lang="th-TH" smtClean="0"/>
              <a:t>17/04/55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0F4F92B-8CC7-46D5-9676-17B44653349E}" type="slidenum">
              <a:rPr lang="th-TH" smtClean="0"/>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8BA10F54-E738-484A-929E-281C17376B62}" type="datetimeFigureOut">
              <a:rPr lang="th-TH" smtClean="0"/>
              <a:t>17/04/55</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40F4F92B-8CC7-46D5-9676-17B44653349E}" type="slidenum">
              <a:rPr lang="th-TH" smtClean="0"/>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8BA10F54-E738-484A-929E-281C17376B62}" type="datetimeFigureOut">
              <a:rPr lang="th-TH" smtClean="0"/>
              <a:t>17/04/55</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40F4F92B-8CC7-46D5-9676-17B44653349E}"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A10F54-E738-484A-929E-281C17376B62}" type="datetimeFigureOut">
              <a:rPr lang="th-TH" smtClean="0"/>
              <a:t>17/04/55</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40F4F92B-8CC7-46D5-9676-17B44653349E}"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A10F54-E738-484A-929E-281C17376B62}" type="datetimeFigureOut">
              <a:rPr lang="th-TH" smtClean="0"/>
              <a:t>17/04/55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0F4F92B-8CC7-46D5-9676-17B44653349E}" type="slidenum">
              <a:rPr lang="th-TH" smtClean="0"/>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A10F54-E738-484A-929E-281C17376B62}" type="datetimeFigureOut">
              <a:rPr lang="th-TH" smtClean="0"/>
              <a:t>17/04/55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40F4F92B-8CC7-46D5-9676-17B44653349E}" type="slidenum">
              <a:rPr lang="th-TH" smtClean="0"/>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8BA10F54-E738-484A-929E-281C17376B62}" type="datetimeFigureOut">
              <a:rPr lang="th-TH" smtClean="0"/>
              <a:t>17/04/55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0F4F92B-8CC7-46D5-9676-17B44653349E}" type="slidenum">
              <a:rPr lang="th-TH" smtClean="0"/>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8BA10F54-E738-484A-929E-281C17376B62}" type="datetimeFigureOut">
              <a:rPr lang="th-TH" smtClean="0"/>
              <a:t>17/04/55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40F4F92B-8CC7-46D5-9676-17B44653349E}" type="slidenum">
              <a:rPr lang="th-TH" smtClean="0"/>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A10F54-E738-484A-929E-281C17376B62}" type="datetimeFigureOut">
              <a:rPr lang="th-TH" smtClean="0"/>
              <a:t>17/04/55</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F4F92B-8CC7-46D5-9676-17B44653349E}" type="slidenum">
              <a:rPr lang="th-TH" smtClean="0"/>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Notes</a:t>
            </a:r>
            <a:endParaRPr lang="th-TH" dirty="0"/>
          </a:p>
        </p:txBody>
      </p:sp>
      <p:sp>
        <p:nvSpPr>
          <p:cNvPr id="3" name="Subtitle 2"/>
          <p:cNvSpPr>
            <a:spLocks noGrp="1"/>
          </p:cNvSpPr>
          <p:nvPr>
            <p:ph type="subTitle" idx="1"/>
          </p:nvPr>
        </p:nvSpPr>
        <p:spPr/>
        <p:txBody>
          <a:bodyPr/>
          <a:lstStyle/>
          <a:p>
            <a:endParaRPr lang="th-TH"/>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Think of the following statement</a:t>
            </a:r>
            <a:endParaRPr lang="th-TH" dirty="0"/>
          </a:p>
        </p:txBody>
      </p:sp>
      <p:sp>
        <p:nvSpPr>
          <p:cNvPr id="3" name="Content Placeholder 2"/>
          <p:cNvSpPr>
            <a:spLocks noGrp="1"/>
          </p:cNvSpPr>
          <p:nvPr>
            <p:ph idx="1"/>
          </p:nvPr>
        </p:nvSpPr>
        <p:spPr/>
        <p:txBody>
          <a:bodyPr/>
          <a:lstStyle/>
          <a:p>
            <a:pPr lvl="1">
              <a:buNone/>
            </a:pPr>
            <a:r>
              <a:rPr lang="en-US" dirty="0" smtClean="0"/>
              <a:t>		“One potential source of increased demand for the home’s country export would be an increase in partner-country incomes.  Under fixed exchange rates and perfect capital mobility, we found that such changes had powerful effects on the domestic economy.  In other words, there was strong international transmission of business cycles because real shocks were subject to crowding out (To be continued). </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08720"/>
            <a:ext cx="8229600" cy="5217443"/>
          </a:xfrm>
        </p:spPr>
        <p:txBody>
          <a:bodyPr/>
          <a:lstStyle/>
          <a:p>
            <a:pPr>
              <a:buNone/>
            </a:pPr>
            <a:r>
              <a:rPr lang="en-US" dirty="0" smtClean="0"/>
              <a:t>	(Cont.) However, with floating exchange rates, because the real exchange rate appreciates and the domestic interest rate raises, the expansionary impacts on domestic aggregate demand caused by increases in partner-country incomes are dampened.  The implication is that international transmission of business cycle is weaker under floating exchange rates than under fixed rates. </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Chapters in </a:t>
            </a:r>
            <a:r>
              <a:rPr lang="en-US" dirty="0" err="1" smtClean="0"/>
              <a:t>Montiel</a:t>
            </a:r>
            <a:r>
              <a:rPr lang="en-US" dirty="0"/>
              <a:t> </a:t>
            </a:r>
            <a:r>
              <a:rPr lang="en-US" dirty="0" smtClean="0"/>
              <a:t>(2009) To be read</a:t>
            </a:r>
            <a:endParaRPr lang="th-TH" dirty="0"/>
          </a:p>
        </p:txBody>
      </p:sp>
      <p:graphicFrame>
        <p:nvGraphicFramePr>
          <p:cNvPr id="4" name="Content Placeholder 3"/>
          <p:cNvGraphicFramePr>
            <a:graphicFrameLocks noGrp="1"/>
          </p:cNvGraphicFramePr>
          <p:nvPr>
            <p:ph idx="1"/>
          </p:nvPr>
        </p:nvGraphicFramePr>
        <p:xfrm>
          <a:off x="457200" y="1600200"/>
          <a:ext cx="8229600" cy="4724400"/>
        </p:xfrm>
        <a:graphic>
          <a:graphicData uri="http://schemas.openxmlformats.org/drawingml/2006/table">
            <a:tbl>
              <a:tblPr firstRow="1" bandRow="1">
                <a:tableStyleId>{5C22544A-7EE6-4342-B048-85BDC9FD1C3A}</a:tableStyleId>
              </a:tblPr>
              <a:tblGrid>
                <a:gridCol w="4114800"/>
                <a:gridCol w="4114800"/>
              </a:tblGrid>
              <a:tr h="370840">
                <a:tc>
                  <a:txBody>
                    <a:bodyPr/>
                    <a:lstStyle/>
                    <a:p>
                      <a:pPr algn="ctr"/>
                      <a:r>
                        <a:rPr lang="en-US" dirty="0" smtClean="0"/>
                        <a:t>Cases</a:t>
                      </a:r>
                      <a:endParaRPr lang="th-TH" dirty="0"/>
                    </a:p>
                  </a:txBody>
                  <a:tcPr/>
                </a:tc>
                <a:tc>
                  <a:txBody>
                    <a:bodyPr/>
                    <a:lstStyle/>
                    <a:p>
                      <a:pPr algn="ctr"/>
                      <a:r>
                        <a:rPr lang="en-US" dirty="0" smtClean="0"/>
                        <a:t>Book</a:t>
                      </a:r>
                      <a:r>
                        <a:rPr lang="en-US" baseline="0" dirty="0" smtClean="0"/>
                        <a:t> Chapters</a:t>
                      </a:r>
                      <a:endParaRPr lang="th-TH" dirty="0"/>
                    </a:p>
                  </a:txBody>
                  <a:tcPr/>
                </a:tc>
              </a:tr>
              <a:tr h="370840">
                <a:tc>
                  <a:txBody>
                    <a:bodyPr/>
                    <a:lstStyle/>
                    <a:p>
                      <a:r>
                        <a:rPr lang="en-US" dirty="0" smtClean="0"/>
                        <a:t>Fixed Exchange Rate and Perfect Capital Mobility</a:t>
                      </a:r>
                      <a:endParaRPr lang="th-TH" dirty="0"/>
                    </a:p>
                  </a:txBody>
                  <a:tcPr/>
                </a:tc>
                <a:tc>
                  <a:txBody>
                    <a:bodyPr/>
                    <a:lstStyle/>
                    <a:p>
                      <a:r>
                        <a:rPr lang="en-US" dirty="0" smtClean="0"/>
                        <a:t>Chapters 6 and 9</a:t>
                      </a:r>
                      <a:endParaRPr lang="th-TH" dirty="0"/>
                    </a:p>
                  </a:txBody>
                  <a:tcPr/>
                </a:tc>
              </a:tr>
              <a:tr h="370840">
                <a:tc>
                  <a:txBody>
                    <a:bodyPr/>
                    <a:lstStyle/>
                    <a:p>
                      <a:r>
                        <a:rPr lang="en-US" dirty="0" smtClean="0"/>
                        <a:t>Fixed but Adjustable Exchange Rate and Imperfect Capital Mobility</a:t>
                      </a:r>
                      <a:endParaRPr lang="th-TH" dirty="0"/>
                    </a:p>
                  </a:txBody>
                  <a:tcPr/>
                </a:tc>
                <a:tc>
                  <a:txBody>
                    <a:bodyPr/>
                    <a:lstStyle/>
                    <a:p>
                      <a:r>
                        <a:rPr lang="en-US" dirty="0" smtClean="0"/>
                        <a:t>Chapters</a:t>
                      </a:r>
                      <a:r>
                        <a:rPr lang="en-US" baseline="0" dirty="0" smtClean="0"/>
                        <a:t> 7 and 8</a:t>
                      </a:r>
                      <a:endParaRPr lang="th-TH" dirty="0"/>
                    </a:p>
                  </a:txBody>
                  <a:tcPr/>
                </a:tc>
              </a:tr>
              <a:tr h="370840">
                <a:tc>
                  <a:txBody>
                    <a:bodyPr/>
                    <a:lstStyle/>
                    <a:p>
                      <a:r>
                        <a:rPr lang="en-US" dirty="0" smtClean="0"/>
                        <a:t>Floating Exchange</a:t>
                      </a:r>
                      <a:r>
                        <a:rPr lang="en-US" baseline="0" dirty="0" smtClean="0"/>
                        <a:t> Rate and Perfect Capital Mobility</a:t>
                      </a:r>
                      <a:endParaRPr lang="th-TH" dirty="0"/>
                    </a:p>
                  </a:txBody>
                  <a:tcPr/>
                </a:tc>
                <a:tc>
                  <a:txBody>
                    <a:bodyPr/>
                    <a:lstStyle/>
                    <a:p>
                      <a:r>
                        <a:rPr lang="en-US" dirty="0" smtClean="0"/>
                        <a:t>Chapter  10</a:t>
                      </a:r>
                      <a:endParaRPr lang="th-TH" dirty="0"/>
                    </a:p>
                  </a:txBody>
                  <a:tcPr/>
                </a:tc>
              </a:tr>
              <a:tr h="370840">
                <a:tc>
                  <a:txBody>
                    <a:bodyPr/>
                    <a:lstStyle/>
                    <a:p>
                      <a:r>
                        <a:rPr lang="en-US" dirty="0" smtClean="0"/>
                        <a:t>Exchange Rate Dynamics</a:t>
                      </a:r>
                      <a:endParaRPr lang="th-TH" dirty="0"/>
                    </a:p>
                  </a:txBody>
                  <a:tcPr/>
                </a:tc>
                <a:tc>
                  <a:txBody>
                    <a:bodyPr/>
                    <a:lstStyle/>
                    <a:p>
                      <a:r>
                        <a:rPr lang="en-US" smtClean="0"/>
                        <a:t>Chapter 12</a:t>
                      </a:r>
                      <a:endParaRPr lang="th-TH" dirty="0"/>
                    </a:p>
                  </a:txBody>
                  <a:tcPr/>
                </a:tc>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56</Words>
  <Application>Microsoft Office PowerPoint</Application>
  <PresentationFormat>On-screen Show (4:3)</PresentationFormat>
  <Paragraphs>15</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Notes</vt:lpstr>
      <vt:lpstr>Think of the following statement</vt:lpstr>
      <vt:lpstr>Slide 3</vt:lpstr>
      <vt:lpstr>Chapters in Montiel (2009) To be read</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Notes</dc:title>
  <dc:creator>user</dc:creator>
  <cp:lastModifiedBy>user</cp:lastModifiedBy>
  <cp:revision>1</cp:revision>
  <dcterms:created xsi:type="dcterms:W3CDTF">2012-04-17T00:54:40Z</dcterms:created>
  <dcterms:modified xsi:type="dcterms:W3CDTF">2012-04-17T01:03:35Z</dcterms:modified>
</cp:coreProperties>
</file>